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12/06/2025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Input Output dan String dalam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Penjelasan singkat dan poin penting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dan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input(): Menerima data dari pengguna</a:t>
            </a:r>
          </a:p>
          <a:p>
            <a:r>
              <a:t>• print(): Menampilkan data ke layar</a:t>
            </a:r>
          </a:p>
          <a:p>
            <a:r>
              <a:t>• Semua input disimpan sebagai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Penjelasan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String adalah kumpulan karakter</a:t>
            </a:r>
          </a:p>
          <a:p>
            <a:r>
              <a:t>• Diapit tanda kutip (' atau ")</a:t>
            </a:r>
          </a:p>
          <a:p>
            <a:r>
              <a:t>• Digunakan untuk menyimpan teks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Fungsi String Umum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len() - Menghitung panjang</a:t>
            </a:r>
          </a:p>
          <a:p>
            <a:r>
              <a:t>• upper(), lower() - Mengubah huruf</a:t>
            </a:r>
          </a:p>
          <a:p>
            <a:r>
              <a:t>• strip() - Menghapus spasi</a:t>
            </a:r>
          </a:p>
          <a:p>
            <a:r>
              <a:t>• replace() - Mengganti kata</a:t>
            </a:r>
          </a:p>
          <a:p>
            <a:r>
              <a:t>• split() - Memecah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</TotalTime>
  <Words>88</Words>
  <Application>Microsoft Office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Technic</vt:lpstr>
      <vt:lpstr>Input Output dan String dalam Python</vt:lpstr>
      <vt:lpstr>Input dan Output</vt:lpstr>
      <vt:lpstr>Penjelasan String</vt:lpstr>
      <vt:lpstr>Fungsi String Umum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Output dan String dalam Python</dc:title>
  <dc:creator>Lenovo</dc:creator>
  <dc:description>generated using python-pptx</dc:description>
  <cp:lastModifiedBy>030720</cp:lastModifiedBy>
  <cp:revision>2</cp:revision>
  <dcterms:created xsi:type="dcterms:W3CDTF">2013-01-27T09:14:16Z</dcterms:created>
  <dcterms:modified xsi:type="dcterms:W3CDTF">2025-06-12T03:55:04Z</dcterms:modified>
</cp:coreProperties>
</file>