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TT Slabs Bold" charset="1" panose="02000805030000020003"/>
      <p:regular r:id="rId21"/>
    </p:embeddedFont>
    <p:embeddedFont>
      <p:font typeface="Now" charset="1" panose="00000500000000000000"/>
      <p:regular r:id="rId22"/>
    </p:embeddedFont>
    <p:embeddedFont>
      <p:font typeface="Now Bold" charset="1" panose="00000800000000000000"/>
      <p:regular r:id="rId23"/>
    </p:embeddedFont>
    <p:embeddedFont>
      <p:font typeface="Poppins" charset="1" panose="00000500000000000000"/>
      <p:regular r:id="rId24"/>
    </p:embeddedFont>
    <p:embeddedFont>
      <p:font typeface="TT Slabs" charset="1" panose="020005030400000200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48.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47.png" Type="http://schemas.openxmlformats.org/officeDocument/2006/relationships/image"/><Relationship Id="rId9"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13" Target="../media/image50.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 Id="rId8" Target="../media/image49.png" Type="http://schemas.openxmlformats.org/officeDocument/2006/relationships/image"/><Relationship Id="rId9"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51.pn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30.gif" Type="http://schemas.openxmlformats.org/officeDocument/2006/relationships/image"/><Relationship Id="rId16" Target="../media/image52.png" Type="http://schemas.openxmlformats.org/officeDocument/2006/relationships/image"/><Relationship Id="rId17" Target="../media/image53.svg" Type="http://schemas.openxmlformats.org/officeDocument/2006/relationships/image"/><Relationship Id="rId18" Target="../media/image54.png" Type="http://schemas.openxmlformats.org/officeDocument/2006/relationships/image"/><Relationship Id="rId19" Target="../media/image55.svg" Type="http://schemas.openxmlformats.org/officeDocument/2006/relationships/image"/><Relationship Id="rId2" Target="../media/image5.png" Type="http://schemas.openxmlformats.org/officeDocument/2006/relationships/image"/><Relationship Id="rId20" Target="../media/image56.png" Type="http://schemas.openxmlformats.org/officeDocument/2006/relationships/image"/><Relationship Id="rId21" Target="../media/image57.png" Type="http://schemas.openxmlformats.org/officeDocument/2006/relationships/image"/><Relationship Id="rId3" Target="../media/image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48.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47.png" Type="http://schemas.openxmlformats.org/officeDocument/2006/relationships/image"/><Relationship Id="rId9" Target="../media/image1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58.pn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59.png" Type="http://schemas.openxmlformats.org/officeDocument/2006/relationships/image"/><Relationship Id="rId16" Target="../media/image30.gif"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4.png" Type="http://schemas.openxmlformats.org/officeDocument/2006/relationships/image"/><Relationship Id="rId11" Target="../media/image65.svg" Type="http://schemas.openxmlformats.org/officeDocument/2006/relationships/image"/><Relationship Id="rId12" Target="../media/image66.png" Type="http://schemas.openxmlformats.org/officeDocument/2006/relationships/image"/><Relationship Id="rId13" Target="../media/image67.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60.png" Type="http://schemas.openxmlformats.org/officeDocument/2006/relationships/image"/><Relationship Id="rId5" Target="../media/image61.svg" Type="http://schemas.openxmlformats.org/officeDocument/2006/relationships/image"/><Relationship Id="rId6" Target="../media/image62.png" Type="http://schemas.openxmlformats.org/officeDocument/2006/relationships/image"/><Relationship Id="rId7" Target="../media/image63.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24.png" Type="http://schemas.openxmlformats.org/officeDocument/2006/relationships/image"/><Relationship Id="rId13" Target="../media/image25.svg" Type="http://schemas.openxmlformats.org/officeDocument/2006/relationships/image"/><Relationship Id="rId14" Target="../media/image26.png" Type="http://schemas.openxmlformats.org/officeDocument/2006/relationships/image"/><Relationship Id="rId15" Target="../media/image27.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24.png" Type="http://schemas.openxmlformats.org/officeDocument/2006/relationships/image"/><Relationship Id="rId13" Target="../media/image25.svg" Type="http://schemas.openxmlformats.org/officeDocument/2006/relationships/image"/><Relationship Id="rId14" Target="../media/image30.gif" Type="http://schemas.openxmlformats.org/officeDocument/2006/relationships/image"/><Relationship Id="rId15" Target="../media/image31.png" Type="http://schemas.openxmlformats.org/officeDocument/2006/relationships/image"/><Relationship Id="rId16" Target="../media/image32.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24.png" Type="http://schemas.openxmlformats.org/officeDocument/2006/relationships/image"/><Relationship Id="rId13" Target="../media/image25.svg" Type="http://schemas.openxmlformats.org/officeDocument/2006/relationships/image"/><Relationship Id="rId14" Target="../media/image30.gif" Type="http://schemas.openxmlformats.org/officeDocument/2006/relationships/image"/><Relationship Id="rId15" Target="../media/image33.png" Type="http://schemas.openxmlformats.org/officeDocument/2006/relationships/image"/><Relationship Id="rId16" Target="../media/image34.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39.png" Type="http://schemas.openxmlformats.org/officeDocument/2006/relationships/image"/><Relationship Id="rId13" Target="../media/image40.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13" Target="../media/image42.png" Type="http://schemas.openxmlformats.org/officeDocument/2006/relationships/image"/><Relationship Id="rId14" Target="../media/image24.png" Type="http://schemas.openxmlformats.org/officeDocument/2006/relationships/image"/><Relationship Id="rId15" Target="../media/image25.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41.png" Type="http://schemas.openxmlformats.org/officeDocument/2006/relationships/image"/><Relationship Id="rId9"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svg" Type="http://schemas.openxmlformats.org/officeDocument/2006/relationships/image"/><Relationship Id="rId11" Target="../media/image15.png" Type="http://schemas.openxmlformats.org/officeDocument/2006/relationships/image"/><Relationship Id="rId12" Target="../media/image16.svg" Type="http://schemas.openxmlformats.org/officeDocument/2006/relationships/image"/><Relationship Id="rId13" Target="../media/image44.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 Id="rId8" Target="../media/image43.png" Type="http://schemas.openxmlformats.org/officeDocument/2006/relationships/image"/><Relationship Id="rId9"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24.png" Type="http://schemas.openxmlformats.org/officeDocument/2006/relationships/image"/><Relationship Id="rId13" Target="../media/image25.svg" Type="http://schemas.openxmlformats.org/officeDocument/2006/relationships/image"/><Relationship Id="rId14" Target="../media/image45.png" Type="http://schemas.openxmlformats.org/officeDocument/2006/relationships/image"/><Relationship Id="rId15" Target="../media/image46.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96FFF"/>
        </a:solidFill>
      </p:bgPr>
    </p:bg>
    <p:spTree>
      <p:nvGrpSpPr>
        <p:cNvPr id="1" name=""/>
        <p:cNvGrpSpPr/>
        <p:nvPr/>
      </p:nvGrpSpPr>
      <p:grpSpPr>
        <a:xfrm>
          <a:off x="0" y="0"/>
          <a:ext cx="0" cy="0"/>
          <a:chOff x="0" y="0"/>
          <a:chExt cx="0" cy="0"/>
        </a:xfrm>
      </p:grpSpPr>
      <p:sp>
        <p:nvSpPr>
          <p:cNvPr name="Freeform 2" id="2"/>
          <p:cNvSpPr/>
          <p:nvPr/>
        </p:nvSpPr>
        <p:spPr>
          <a:xfrm flipH="true" flipV="false" rot="0">
            <a:off x="9946676" y="0"/>
            <a:ext cx="8341324" cy="8341324"/>
          </a:xfrm>
          <a:custGeom>
            <a:avLst/>
            <a:gdLst/>
            <a:ahLst/>
            <a:cxnLst/>
            <a:rect r="r" b="b" t="t" l="l"/>
            <a:pathLst>
              <a:path h="8341324" w="8341324">
                <a:moveTo>
                  <a:pt x="8341324" y="0"/>
                </a:moveTo>
                <a:lnTo>
                  <a:pt x="0" y="0"/>
                </a:lnTo>
                <a:lnTo>
                  <a:pt x="0" y="8341324"/>
                </a:lnTo>
                <a:lnTo>
                  <a:pt x="8341324" y="8341324"/>
                </a:lnTo>
                <a:lnTo>
                  <a:pt x="83413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6780834" y="4426479"/>
            <a:ext cx="956932" cy="1114332"/>
          </a:xfrm>
          <a:custGeom>
            <a:avLst/>
            <a:gdLst/>
            <a:ahLst/>
            <a:cxnLst/>
            <a:rect r="r" b="b" t="t" l="l"/>
            <a:pathLst>
              <a:path h="1114332" w="956932">
                <a:moveTo>
                  <a:pt x="0" y="0"/>
                </a:moveTo>
                <a:lnTo>
                  <a:pt x="956932" y="0"/>
                </a:lnTo>
                <a:lnTo>
                  <a:pt x="956932" y="1114332"/>
                </a:lnTo>
                <a:lnTo>
                  <a:pt x="0" y="11143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03480" y="807572"/>
            <a:ext cx="696623" cy="515501"/>
          </a:xfrm>
          <a:custGeom>
            <a:avLst/>
            <a:gdLst/>
            <a:ahLst/>
            <a:cxnLst/>
            <a:rect r="r" b="b" t="t" l="l"/>
            <a:pathLst>
              <a:path h="515501" w="696623">
                <a:moveTo>
                  <a:pt x="0" y="0"/>
                </a:moveTo>
                <a:lnTo>
                  <a:pt x="696623" y="0"/>
                </a:lnTo>
                <a:lnTo>
                  <a:pt x="696623" y="515501"/>
                </a:lnTo>
                <a:lnTo>
                  <a:pt x="0" y="5155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5818014" y="6988880"/>
            <a:ext cx="6651971" cy="891105"/>
            <a:chOff x="0" y="0"/>
            <a:chExt cx="1751960" cy="234694"/>
          </a:xfrm>
        </p:grpSpPr>
        <p:sp>
          <p:nvSpPr>
            <p:cNvPr name="Freeform 6" id="6"/>
            <p:cNvSpPr/>
            <p:nvPr/>
          </p:nvSpPr>
          <p:spPr>
            <a:xfrm flipH="false" flipV="false" rot="0">
              <a:off x="0" y="0"/>
              <a:ext cx="1751960" cy="234694"/>
            </a:xfrm>
            <a:custGeom>
              <a:avLst/>
              <a:gdLst/>
              <a:ahLst/>
              <a:cxnLst/>
              <a:rect r="r" b="b" t="t" l="l"/>
              <a:pathLst>
                <a:path h="234694" w="1751960">
                  <a:moveTo>
                    <a:pt x="115221" y="0"/>
                  </a:moveTo>
                  <a:lnTo>
                    <a:pt x="1636738" y="0"/>
                  </a:lnTo>
                  <a:cubicBezTo>
                    <a:pt x="1667297" y="0"/>
                    <a:pt x="1696604" y="12139"/>
                    <a:pt x="1718212" y="33748"/>
                  </a:cubicBezTo>
                  <a:cubicBezTo>
                    <a:pt x="1739820" y="55356"/>
                    <a:pt x="1751960" y="84663"/>
                    <a:pt x="1751960" y="115221"/>
                  </a:cubicBezTo>
                  <a:lnTo>
                    <a:pt x="1751960" y="119473"/>
                  </a:lnTo>
                  <a:cubicBezTo>
                    <a:pt x="1751960" y="150031"/>
                    <a:pt x="1739820" y="179339"/>
                    <a:pt x="1718212" y="200947"/>
                  </a:cubicBezTo>
                  <a:cubicBezTo>
                    <a:pt x="1696604" y="222555"/>
                    <a:pt x="1667297" y="234694"/>
                    <a:pt x="1636738" y="234694"/>
                  </a:cubicBezTo>
                  <a:lnTo>
                    <a:pt x="115221" y="234694"/>
                  </a:lnTo>
                  <a:cubicBezTo>
                    <a:pt x="84663" y="234694"/>
                    <a:pt x="55356" y="222555"/>
                    <a:pt x="33748" y="200947"/>
                  </a:cubicBezTo>
                  <a:cubicBezTo>
                    <a:pt x="12139" y="179339"/>
                    <a:pt x="0" y="150031"/>
                    <a:pt x="0" y="119473"/>
                  </a:cubicBezTo>
                  <a:lnTo>
                    <a:pt x="0" y="115221"/>
                  </a:lnTo>
                  <a:cubicBezTo>
                    <a:pt x="0" y="84663"/>
                    <a:pt x="12139" y="55356"/>
                    <a:pt x="33748" y="33748"/>
                  </a:cubicBezTo>
                  <a:cubicBezTo>
                    <a:pt x="55356" y="12139"/>
                    <a:pt x="84663" y="0"/>
                    <a:pt x="115221" y="0"/>
                  </a:cubicBezTo>
                  <a:close/>
                </a:path>
              </a:pathLst>
            </a:custGeom>
            <a:solidFill>
              <a:srgbClr val="F58695"/>
            </a:solidFill>
          </p:spPr>
        </p:sp>
        <p:sp>
          <p:nvSpPr>
            <p:cNvPr name="TextBox 7" id="7"/>
            <p:cNvSpPr txBox="true"/>
            <p:nvPr/>
          </p:nvSpPr>
          <p:spPr>
            <a:xfrm>
              <a:off x="0" y="9525"/>
              <a:ext cx="1751960" cy="225169"/>
            </a:xfrm>
            <a:prstGeom prst="rect">
              <a:avLst/>
            </a:prstGeom>
          </p:spPr>
          <p:txBody>
            <a:bodyPr anchor="ctr" rtlCol="false" tIns="50800" lIns="50800" bIns="50800" rIns="50800"/>
            <a:lstStyle/>
            <a:p>
              <a:pPr algn="ctr">
                <a:lnSpc>
                  <a:spcPts val="2220"/>
                </a:lnSpc>
              </a:pPr>
            </a:p>
          </p:txBody>
        </p:sp>
      </p:grpSp>
      <p:sp>
        <p:nvSpPr>
          <p:cNvPr name="Freeform 8" id="8"/>
          <p:cNvSpPr/>
          <p:nvPr/>
        </p:nvSpPr>
        <p:spPr>
          <a:xfrm flipH="false" flipV="false" rot="0">
            <a:off x="-1712722" y="7434432"/>
            <a:ext cx="6129026" cy="4992371"/>
          </a:xfrm>
          <a:custGeom>
            <a:avLst/>
            <a:gdLst/>
            <a:ahLst/>
            <a:cxnLst/>
            <a:rect r="r" b="b" t="t" l="l"/>
            <a:pathLst>
              <a:path h="4992371" w="6129026">
                <a:moveTo>
                  <a:pt x="0" y="0"/>
                </a:moveTo>
                <a:lnTo>
                  <a:pt x="6129027" y="0"/>
                </a:lnTo>
                <a:lnTo>
                  <a:pt x="6129027" y="4992371"/>
                </a:lnTo>
                <a:lnTo>
                  <a:pt x="0" y="49923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7577788">
            <a:off x="-1967880" y="7333535"/>
            <a:ext cx="3935760" cy="2840903"/>
          </a:xfrm>
          <a:custGeom>
            <a:avLst/>
            <a:gdLst/>
            <a:ahLst/>
            <a:cxnLst/>
            <a:rect r="r" b="b" t="t" l="l"/>
            <a:pathLst>
              <a:path h="2840903" w="3935760">
                <a:moveTo>
                  <a:pt x="0" y="0"/>
                </a:moveTo>
                <a:lnTo>
                  <a:pt x="3935760" y="0"/>
                </a:lnTo>
                <a:lnTo>
                  <a:pt x="3935760" y="2840903"/>
                </a:lnTo>
                <a:lnTo>
                  <a:pt x="0" y="284090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2440742" y="3511342"/>
            <a:ext cx="13406517" cy="1603594"/>
          </a:xfrm>
          <a:prstGeom prst="rect">
            <a:avLst/>
          </a:prstGeom>
        </p:spPr>
        <p:txBody>
          <a:bodyPr anchor="t" rtlCol="false" tIns="0" lIns="0" bIns="0" rIns="0">
            <a:spAutoFit/>
          </a:bodyPr>
          <a:lstStyle/>
          <a:p>
            <a:pPr algn="ctr">
              <a:lnSpc>
                <a:spcPts val="11984"/>
              </a:lnSpc>
            </a:pPr>
            <a:r>
              <a:rPr lang="en-US" sz="12614" spc="239">
                <a:solidFill>
                  <a:srgbClr val="FFFFFF"/>
                </a:solidFill>
                <a:latin typeface="TT Slabs Bold"/>
              </a:rPr>
              <a:t>TransPDF</a:t>
            </a:r>
          </a:p>
        </p:txBody>
      </p:sp>
      <p:sp>
        <p:nvSpPr>
          <p:cNvPr name="TextBox 11" id="11"/>
          <p:cNvSpPr txBox="true"/>
          <p:nvPr/>
        </p:nvSpPr>
        <p:spPr>
          <a:xfrm rot="0">
            <a:off x="3200367" y="6020066"/>
            <a:ext cx="12919295" cy="594995"/>
          </a:xfrm>
          <a:prstGeom prst="rect">
            <a:avLst/>
          </a:prstGeom>
        </p:spPr>
        <p:txBody>
          <a:bodyPr anchor="t" rtlCol="false" tIns="0" lIns="0" bIns="0" rIns="0">
            <a:spAutoFit/>
          </a:bodyPr>
          <a:lstStyle/>
          <a:p>
            <a:pPr algn="ctr">
              <a:lnSpc>
                <a:spcPts val="4750"/>
              </a:lnSpc>
            </a:pPr>
            <a:r>
              <a:rPr lang="en-US" sz="3800">
                <a:solidFill>
                  <a:srgbClr val="FFFFFF"/>
                </a:solidFill>
                <a:latin typeface="Now"/>
              </a:rPr>
              <a:t>program konversi dan manipulasi pdf berbasis shell</a:t>
            </a:r>
          </a:p>
        </p:txBody>
      </p:sp>
      <p:sp>
        <p:nvSpPr>
          <p:cNvPr name="TextBox 12" id="12"/>
          <p:cNvSpPr txBox="true"/>
          <p:nvPr/>
        </p:nvSpPr>
        <p:spPr>
          <a:xfrm rot="0">
            <a:off x="5818014" y="7228057"/>
            <a:ext cx="6651971" cy="393700"/>
          </a:xfrm>
          <a:prstGeom prst="rect">
            <a:avLst/>
          </a:prstGeom>
        </p:spPr>
        <p:txBody>
          <a:bodyPr anchor="t" rtlCol="false" tIns="0" lIns="0" bIns="0" rIns="0">
            <a:spAutoFit/>
          </a:bodyPr>
          <a:lstStyle/>
          <a:p>
            <a:pPr algn="ctr">
              <a:lnSpc>
                <a:spcPts val="3124"/>
              </a:lnSpc>
            </a:pPr>
            <a:r>
              <a:rPr lang="en-US" sz="2499">
                <a:solidFill>
                  <a:srgbClr val="FFFFFF"/>
                </a:solidFill>
                <a:latin typeface="Now Bold"/>
              </a:rPr>
              <a:t>Taufik Dimas Edystara | 2341720062 </a:t>
            </a:r>
          </a:p>
        </p:txBody>
      </p:sp>
      <p:sp>
        <p:nvSpPr>
          <p:cNvPr name="TextBox 13" id="13"/>
          <p:cNvSpPr txBox="true"/>
          <p:nvPr/>
        </p:nvSpPr>
        <p:spPr>
          <a:xfrm rot="0">
            <a:off x="1875047" y="757420"/>
            <a:ext cx="1838300" cy="565785"/>
          </a:xfrm>
          <a:prstGeom prst="rect">
            <a:avLst/>
          </a:prstGeom>
        </p:spPr>
        <p:txBody>
          <a:bodyPr anchor="t" rtlCol="false" tIns="0" lIns="0" bIns="0" rIns="0">
            <a:spAutoFit/>
          </a:bodyPr>
          <a:lstStyle/>
          <a:p>
            <a:pPr algn="l">
              <a:lnSpc>
                <a:spcPts val="2220"/>
              </a:lnSpc>
            </a:pPr>
            <a:r>
              <a:rPr lang="en-US" sz="2000">
                <a:solidFill>
                  <a:srgbClr val="FFFFFF"/>
                </a:solidFill>
                <a:latin typeface="TT Slabs Bold"/>
              </a:rPr>
              <a:t>Sistem</a:t>
            </a:r>
          </a:p>
          <a:p>
            <a:pPr algn="l">
              <a:lnSpc>
                <a:spcPts val="2220"/>
              </a:lnSpc>
            </a:pPr>
            <a:r>
              <a:rPr lang="en-US" sz="2000">
                <a:solidFill>
                  <a:srgbClr val="FFFFFF"/>
                </a:solidFill>
                <a:latin typeface="TT Slabs Bold"/>
              </a:rPr>
              <a:t>Operasi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3480" y="807572"/>
            <a:ext cx="696623" cy="515501"/>
          </a:xfrm>
          <a:custGeom>
            <a:avLst/>
            <a:gdLst/>
            <a:ahLst/>
            <a:cxnLst/>
            <a:rect r="r" b="b" t="t" l="l"/>
            <a:pathLst>
              <a:path h="515501" w="696623">
                <a:moveTo>
                  <a:pt x="0" y="0"/>
                </a:moveTo>
                <a:lnTo>
                  <a:pt x="696623" y="0"/>
                </a:lnTo>
                <a:lnTo>
                  <a:pt x="696623" y="515501"/>
                </a:lnTo>
                <a:lnTo>
                  <a:pt x="0" y="515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703227" y="702227"/>
            <a:ext cx="9584773" cy="9584773"/>
          </a:xfrm>
          <a:custGeom>
            <a:avLst/>
            <a:gdLst/>
            <a:ahLst/>
            <a:cxnLst/>
            <a:rect r="r" b="b" t="t" l="l"/>
            <a:pathLst>
              <a:path h="9584773" w="9584773">
                <a:moveTo>
                  <a:pt x="0" y="0"/>
                </a:moveTo>
                <a:lnTo>
                  <a:pt x="9584773" y="0"/>
                </a:lnTo>
                <a:lnTo>
                  <a:pt x="9584773" y="9584773"/>
                </a:lnTo>
                <a:lnTo>
                  <a:pt x="0" y="95847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405391">
            <a:off x="7395650" y="712365"/>
            <a:ext cx="4214191" cy="3746798"/>
          </a:xfrm>
          <a:custGeom>
            <a:avLst/>
            <a:gdLst/>
            <a:ahLst/>
            <a:cxnLst/>
            <a:rect r="r" b="b" t="t" l="l"/>
            <a:pathLst>
              <a:path h="3746798" w="4214191">
                <a:moveTo>
                  <a:pt x="0" y="0"/>
                </a:moveTo>
                <a:lnTo>
                  <a:pt x="4214191" y="0"/>
                </a:lnTo>
                <a:lnTo>
                  <a:pt x="4214191" y="3746799"/>
                </a:lnTo>
                <a:lnTo>
                  <a:pt x="0" y="37467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0603392" y="1427392"/>
            <a:ext cx="7086324" cy="7541839"/>
            <a:chOff x="0" y="0"/>
            <a:chExt cx="12817219" cy="13641120"/>
          </a:xfrm>
        </p:grpSpPr>
        <p:sp>
          <p:nvSpPr>
            <p:cNvPr name="Freeform 6" id="6"/>
            <p:cNvSpPr/>
            <p:nvPr/>
          </p:nvSpPr>
          <p:spPr>
            <a:xfrm flipH="false" flipV="false" rot="0">
              <a:off x="0" y="0"/>
              <a:ext cx="12817219" cy="13641119"/>
            </a:xfrm>
            <a:custGeom>
              <a:avLst/>
              <a:gdLst/>
              <a:ahLst/>
              <a:cxnLst/>
              <a:rect r="r" b="b" t="t" l="l"/>
              <a:pathLst>
                <a:path h="13641119" w="12817219">
                  <a:moveTo>
                    <a:pt x="11535497" y="13641119"/>
                  </a:moveTo>
                  <a:lnTo>
                    <a:pt x="1281722" y="13641119"/>
                  </a:lnTo>
                  <a:cubicBezTo>
                    <a:pt x="574211" y="13641119"/>
                    <a:pt x="0" y="13029998"/>
                    <a:pt x="0" y="12277008"/>
                  </a:cubicBezTo>
                  <a:lnTo>
                    <a:pt x="0" y="1364112"/>
                  </a:lnTo>
                  <a:cubicBezTo>
                    <a:pt x="0" y="611122"/>
                    <a:pt x="574211" y="0"/>
                    <a:pt x="1281722" y="0"/>
                  </a:cubicBezTo>
                  <a:lnTo>
                    <a:pt x="11535497" y="0"/>
                  </a:lnTo>
                  <a:cubicBezTo>
                    <a:pt x="12243008" y="0"/>
                    <a:pt x="12817219" y="611122"/>
                    <a:pt x="12817219" y="1364112"/>
                  </a:cubicBezTo>
                  <a:lnTo>
                    <a:pt x="12817219" y="12277008"/>
                  </a:lnTo>
                  <a:cubicBezTo>
                    <a:pt x="12817219" y="13029998"/>
                    <a:pt x="12243008" y="13641119"/>
                    <a:pt x="11535497" y="13641119"/>
                  </a:cubicBezTo>
                  <a:close/>
                </a:path>
              </a:pathLst>
            </a:custGeom>
            <a:blipFill>
              <a:blip r:embed="rId8"/>
              <a:stretch>
                <a:fillRect l="0" t="-1843" r="-1411" b="0"/>
              </a:stretch>
            </a:blipFill>
          </p:spPr>
        </p:sp>
      </p:grpSp>
      <p:sp>
        <p:nvSpPr>
          <p:cNvPr name="Freeform 7" id="7"/>
          <p:cNvSpPr/>
          <p:nvPr/>
        </p:nvSpPr>
        <p:spPr>
          <a:xfrm flipH="false" flipV="false" rot="-5400000">
            <a:off x="550234" y="8681832"/>
            <a:ext cx="956932" cy="1114332"/>
          </a:xfrm>
          <a:custGeom>
            <a:avLst/>
            <a:gdLst/>
            <a:ahLst/>
            <a:cxnLst/>
            <a:rect r="r" b="b" t="t" l="l"/>
            <a:pathLst>
              <a:path h="1114332" w="956932">
                <a:moveTo>
                  <a:pt x="0" y="0"/>
                </a:moveTo>
                <a:lnTo>
                  <a:pt x="956932" y="0"/>
                </a:lnTo>
                <a:lnTo>
                  <a:pt x="956932" y="1114332"/>
                </a:lnTo>
                <a:lnTo>
                  <a:pt x="0" y="111433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5400000">
            <a:off x="2236285" y="2578930"/>
            <a:ext cx="240826" cy="963304"/>
          </a:xfrm>
          <a:custGeom>
            <a:avLst/>
            <a:gdLst/>
            <a:ahLst/>
            <a:cxnLst/>
            <a:rect r="r" b="b" t="t" l="l"/>
            <a:pathLst>
              <a:path h="963304" w="240826">
                <a:moveTo>
                  <a:pt x="0" y="0"/>
                </a:moveTo>
                <a:lnTo>
                  <a:pt x="240826" y="0"/>
                </a:lnTo>
                <a:lnTo>
                  <a:pt x="240826" y="963303"/>
                </a:lnTo>
                <a:lnTo>
                  <a:pt x="0" y="96330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9" id="9"/>
          <p:cNvGrpSpPr/>
          <p:nvPr/>
        </p:nvGrpSpPr>
        <p:grpSpPr>
          <a:xfrm rot="0">
            <a:off x="475472" y="1832623"/>
            <a:ext cx="941717" cy="94171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8695"/>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2220"/>
                </a:lnSpc>
              </a:pPr>
            </a:p>
          </p:txBody>
        </p:sp>
      </p:grpSp>
      <p:sp>
        <p:nvSpPr>
          <p:cNvPr name="Freeform 12" id="12"/>
          <p:cNvSpPr/>
          <p:nvPr/>
        </p:nvSpPr>
        <p:spPr>
          <a:xfrm flipH="false" flipV="false" rot="0">
            <a:off x="946330" y="4916929"/>
            <a:ext cx="7546840" cy="850735"/>
          </a:xfrm>
          <a:custGeom>
            <a:avLst/>
            <a:gdLst/>
            <a:ahLst/>
            <a:cxnLst/>
            <a:rect r="r" b="b" t="t" l="l"/>
            <a:pathLst>
              <a:path h="850735" w="7546840">
                <a:moveTo>
                  <a:pt x="0" y="0"/>
                </a:moveTo>
                <a:lnTo>
                  <a:pt x="7546840" y="0"/>
                </a:lnTo>
                <a:lnTo>
                  <a:pt x="7546840" y="850734"/>
                </a:lnTo>
                <a:lnTo>
                  <a:pt x="0" y="85073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0">
            <a:off x="2617008" y="8760532"/>
            <a:ext cx="7424409" cy="826001"/>
          </a:xfrm>
          <a:custGeom>
            <a:avLst/>
            <a:gdLst/>
            <a:ahLst/>
            <a:cxnLst/>
            <a:rect r="r" b="b" t="t" l="l"/>
            <a:pathLst>
              <a:path h="826001" w="7424409">
                <a:moveTo>
                  <a:pt x="0" y="0"/>
                </a:moveTo>
                <a:lnTo>
                  <a:pt x="7424409" y="0"/>
                </a:lnTo>
                <a:lnTo>
                  <a:pt x="7424409" y="826001"/>
                </a:lnTo>
                <a:lnTo>
                  <a:pt x="0" y="826001"/>
                </a:lnTo>
                <a:lnTo>
                  <a:pt x="0" y="0"/>
                </a:lnTo>
                <a:close/>
              </a:path>
            </a:pathLst>
          </a:custGeom>
          <a:blipFill>
            <a:blip r:embed="rId15"/>
            <a:stretch>
              <a:fillRect l="0" t="0" r="0" b="0"/>
            </a:stretch>
          </a:blipFill>
        </p:spPr>
      </p:sp>
      <p:sp>
        <p:nvSpPr>
          <p:cNvPr name="TextBox 14" id="14"/>
          <p:cNvSpPr txBox="true"/>
          <p:nvPr/>
        </p:nvSpPr>
        <p:spPr>
          <a:xfrm rot="0">
            <a:off x="1875047" y="757420"/>
            <a:ext cx="1838300" cy="565785"/>
          </a:xfrm>
          <a:prstGeom prst="rect">
            <a:avLst/>
          </a:prstGeom>
        </p:spPr>
        <p:txBody>
          <a:bodyPr anchor="t" rtlCol="false" tIns="0" lIns="0" bIns="0" rIns="0">
            <a:spAutoFit/>
          </a:bodyPr>
          <a:lstStyle/>
          <a:p>
            <a:pPr algn="l">
              <a:lnSpc>
                <a:spcPts val="2220"/>
              </a:lnSpc>
            </a:pPr>
            <a:r>
              <a:rPr lang="en-US" sz="2000">
                <a:solidFill>
                  <a:srgbClr val="061324"/>
                </a:solidFill>
                <a:latin typeface="TT Slabs Bold"/>
              </a:rPr>
              <a:t>Sistem </a:t>
            </a:r>
          </a:p>
          <a:p>
            <a:pPr algn="l">
              <a:lnSpc>
                <a:spcPts val="2220"/>
              </a:lnSpc>
            </a:pPr>
            <a:r>
              <a:rPr lang="en-US" sz="2000">
                <a:solidFill>
                  <a:srgbClr val="061324"/>
                </a:solidFill>
                <a:latin typeface="TT Slabs Bold"/>
              </a:rPr>
              <a:t>Operasi</a:t>
            </a:r>
          </a:p>
        </p:txBody>
      </p:sp>
      <p:sp>
        <p:nvSpPr>
          <p:cNvPr name="TextBox 15" id="15"/>
          <p:cNvSpPr txBox="true"/>
          <p:nvPr/>
        </p:nvSpPr>
        <p:spPr>
          <a:xfrm rot="0">
            <a:off x="1554981" y="3648912"/>
            <a:ext cx="7427586" cy="742949"/>
          </a:xfrm>
          <a:prstGeom prst="rect">
            <a:avLst/>
          </a:prstGeom>
        </p:spPr>
        <p:txBody>
          <a:bodyPr anchor="t" rtlCol="false" tIns="0" lIns="0" bIns="0" rIns="0">
            <a:spAutoFit/>
          </a:bodyPr>
          <a:lstStyle/>
          <a:p>
            <a:pPr algn="l">
              <a:lnSpc>
                <a:spcPts val="3000"/>
              </a:lnSpc>
            </a:pPr>
            <a:r>
              <a:rPr lang="en-US" sz="2000">
                <a:solidFill>
                  <a:srgbClr val="061324"/>
                </a:solidFill>
                <a:latin typeface="Now"/>
              </a:rPr>
              <a:t>Menggunakan</a:t>
            </a:r>
            <a:r>
              <a:rPr lang="en-US" sz="2000">
                <a:solidFill>
                  <a:srgbClr val="061324"/>
                </a:solidFill>
                <a:latin typeface="Now Bold"/>
              </a:rPr>
              <a:t> pdfseparate </a:t>
            </a:r>
            <a:r>
              <a:rPr lang="en-US" sz="2000">
                <a:solidFill>
                  <a:srgbClr val="061324"/>
                </a:solidFill>
                <a:latin typeface="Now"/>
              </a:rPr>
              <a:t>untuk memisahkan file PDF menjadi beberapa file berdasarkan halaman.</a:t>
            </a:r>
          </a:p>
        </p:txBody>
      </p:sp>
      <p:sp>
        <p:nvSpPr>
          <p:cNvPr name="TextBox 16" id="16"/>
          <p:cNvSpPr txBox="true"/>
          <p:nvPr/>
        </p:nvSpPr>
        <p:spPr>
          <a:xfrm rot="0">
            <a:off x="1700103" y="1954373"/>
            <a:ext cx="6564974" cy="866775"/>
          </a:xfrm>
          <a:prstGeom prst="rect">
            <a:avLst/>
          </a:prstGeom>
        </p:spPr>
        <p:txBody>
          <a:bodyPr anchor="t" rtlCol="false" tIns="0" lIns="0" bIns="0" rIns="0">
            <a:spAutoFit/>
          </a:bodyPr>
          <a:lstStyle/>
          <a:p>
            <a:pPr algn="l">
              <a:lnSpc>
                <a:spcPts val="6600"/>
              </a:lnSpc>
            </a:pPr>
            <a:r>
              <a:rPr lang="en-US" sz="6000">
                <a:solidFill>
                  <a:srgbClr val="061324"/>
                </a:solidFill>
                <a:latin typeface="TT Slabs Bold"/>
              </a:rPr>
              <a:t>Pisahkan PDF</a:t>
            </a:r>
          </a:p>
        </p:txBody>
      </p:sp>
      <p:sp>
        <p:nvSpPr>
          <p:cNvPr name="TextBox 17" id="17"/>
          <p:cNvSpPr txBox="true"/>
          <p:nvPr/>
        </p:nvSpPr>
        <p:spPr>
          <a:xfrm rot="0">
            <a:off x="583321" y="2198224"/>
            <a:ext cx="726018" cy="330200"/>
          </a:xfrm>
          <a:prstGeom prst="rect">
            <a:avLst/>
          </a:prstGeom>
        </p:spPr>
        <p:txBody>
          <a:bodyPr anchor="t" rtlCol="false" tIns="0" lIns="0" bIns="0" rIns="0">
            <a:spAutoFit/>
          </a:bodyPr>
          <a:lstStyle/>
          <a:p>
            <a:pPr algn="ctr">
              <a:lnSpc>
                <a:spcPts val="2499"/>
              </a:lnSpc>
            </a:pPr>
            <a:r>
              <a:rPr lang="en-US" sz="2499">
                <a:solidFill>
                  <a:srgbClr val="FFFFFF"/>
                </a:solidFill>
                <a:latin typeface="TT Slabs Bold"/>
              </a:rPr>
              <a:t>8</a:t>
            </a:r>
          </a:p>
        </p:txBody>
      </p:sp>
      <p:sp>
        <p:nvSpPr>
          <p:cNvPr name="TextBox 18" id="18"/>
          <p:cNvSpPr txBox="true"/>
          <p:nvPr/>
        </p:nvSpPr>
        <p:spPr>
          <a:xfrm rot="0">
            <a:off x="7547936" y="1840073"/>
            <a:ext cx="2869262" cy="596900"/>
          </a:xfrm>
          <a:prstGeom prst="rect">
            <a:avLst/>
          </a:prstGeom>
        </p:spPr>
        <p:txBody>
          <a:bodyPr anchor="t" rtlCol="false" tIns="0" lIns="0" bIns="0" rIns="0">
            <a:spAutoFit/>
          </a:bodyPr>
          <a:lstStyle/>
          <a:p>
            <a:pPr algn="ctr">
              <a:lnSpc>
                <a:spcPts val="4900"/>
              </a:lnSpc>
            </a:pPr>
            <a:r>
              <a:rPr lang="en-US" sz="3500">
                <a:solidFill>
                  <a:srgbClr val="FFFFFF"/>
                </a:solidFill>
                <a:latin typeface="TT Slabs Bold"/>
              </a:rPr>
              <a:t>pdfseparate</a:t>
            </a:r>
          </a:p>
        </p:txBody>
      </p:sp>
      <p:sp>
        <p:nvSpPr>
          <p:cNvPr name="TextBox 19" id="19"/>
          <p:cNvSpPr txBox="true"/>
          <p:nvPr/>
        </p:nvSpPr>
        <p:spPr>
          <a:xfrm rot="0">
            <a:off x="1778438" y="5172075"/>
            <a:ext cx="6408304" cy="517525"/>
          </a:xfrm>
          <a:prstGeom prst="rect">
            <a:avLst/>
          </a:prstGeom>
        </p:spPr>
        <p:txBody>
          <a:bodyPr anchor="t" rtlCol="false" tIns="0" lIns="0" bIns="0" rIns="0">
            <a:spAutoFit/>
          </a:bodyPr>
          <a:lstStyle/>
          <a:p>
            <a:pPr algn="l">
              <a:lnSpc>
                <a:spcPts val="2000"/>
              </a:lnSpc>
            </a:pPr>
            <a:r>
              <a:rPr lang="en-US" sz="2000">
                <a:solidFill>
                  <a:srgbClr val="000000"/>
                </a:solidFill>
                <a:latin typeface="TT Slabs"/>
              </a:rPr>
              <a:t> pdfseparate "$input_file" "$output_pattern"</a:t>
            </a:r>
          </a:p>
          <a:p>
            <a:pPr algn="l">
              <a:lnSpc>
                <a:spcPts val="200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3480" y="807572"/>
            <a:ext cx="696623" cy="515501"/>
          </a:xfrm>
          <a:custGeom>
            <a:avLst/>
            <a:gdLst/>
            <a:ahLst/>
            <a:cxnLst/>
            <a:rect r="r" b="b" t="t" l="l"/>
            <a:pathLst>
              <a:path h="515501" w="696623">
                <a:moveTo>
                  <a:pt x="0" y="0"/>
                </a:moveTo>
                <a:lnTo>
                  <a:pt x="696623" y="0"/>
                </a:lnTo>
                <a:lnTo>
                  <a:pt x="696623" y="515501"/>
                </a:lnTo>
                <a:lnTo>
                  <a:pt x="0" y="515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71408">
            <a:off x="-6655192" y="4822215"/>
            <a:ext cx="11490751" cy="11386289"/>
          </a:xfrm>
          <a:custGeom>
            <a:avLst/>
            <a:gdLst/>
            <a:ahLst/>
            <a:cxnLst/>
            <a:rect r="r" b="b" t="t" l="l"/>
            <a:pathLst>
              <a:path h="11386289" w="11490751">
                <a:moveTo>
                  <a:pt x="0" y="0"/>
                </a:moveTo>
                <a:lnTo>
                  <a:pt x="11490751" y="0"/>
                </a:lnTo>
                <a:lnTo>
                  <a:pt x="11490751" y="11386290"/>
                </a:lnTo>
                <a:lnTo>
                  <a:pt x="0" y="113862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731334">
            <a:off x="14835630" y="-5136645"/>
            <a:ext cx="7551510" cy="7482860"/>
          </a:xfrm>
          <a:custGeom>
            <a:avLst/>
            <a:gdLst/>
            <a:ahLst/>
            <a:cxnLst/>
            <a:rect r="r" b="b" t="t" l="l"/>
            <a:pathLst>
              <a:path h="7482860" w="7551510">
                <a:moveTo>
                  <a:pt x="0" y="0"/>
                </a:moveTo>
                <a:lnTo>
                  <a:pt x="7551510" y="0"/>
                </a:lnTo>
                <a:lnTo>
                  <a:pt x="7551510" y="7482860"/>
                </a:lnTo>
                <a:lnTo>
                  <a:pt x="0" y="74828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347580" y="1893051"/>
            <a:ext cx="8350590" cy="8224750"/>
            <a:chOff x="0" y="0"/>
            <a:chExt cx="11289030" cy="11118910"/>
          </a:xfrm>
        </p:grpSpPr>
        <p:sp>
          <p:nvSpPr>
            <p:cNvPr name="Freeform 6" id="6"/>
            <p:cNvSpPr/>
            <p:nvPr/>
          </p:nvSpPr>
          <p:spPr>
            <a:xfrm flipH="false" flipV="false" rot="0">
              <a:off x="0" y="0"/>
              <a:ext cx="11287760" cy="11118910"/>
            </a:xfrm>
            <a:custGeom>
              <a:avLst/>
              <a:gdLst/>
              <a:ahLst/>
              <a:cxnLst/>
              <a:rect r="r" b="b" t="t" l="l"/>
              <a:pathLst>
                <a:path h="11118910" w="11287760">
                  <a:moveTo>
                    <a:pt x="0" y="10198264"/>
                  </a:moveTo>
                  <a:lnTo>
                    <a:pt x="0" y="920646"/>
                  </a:lnTo>
                  <a:cubicBezTo>
                    <a:pt x="0" y="411400"/>
                    <a:pt x="234950" y="0"/>
                    <a:pt x="525780" y="0"/>
                  </a:cubicBezTo>
                  <a:lnTo>
                    <a:pt x="10761980" y="0"/>
                  </a:lnTo>
                  <a:cubicBezTo>
                    <a:pt x="11052810" y="0"/>
                    <a:pt x="11287760" y="411400"/>
                    <a:pt x="11287760" y="920646"/>
                  </a:cubicBezTo>
                  <a:lnTo>
                    <a:pt x="11287760" y="10196040"/>
                  </a:lnTo>
                  <a:cubicBezTo>
                    <a:pt x="11287760" y="10705286"/>
                    <a:pt x="11052810" y="11116687"/>
                    <a:pt x="10761980" y="11116687"/>
                  </a:cubicBezTo>
                  <a:lnTo>
                    <a:pt x="525780" y="11116687"/>
                  </a:lnTo>
                  <a:cubicBezTo>
                    <a:pt x="236220" y="11118910"/>
                    <a:pt x="0" y="10707510"/>
                    <a:pt x="0" y="10198264"/>
                  </a:cubicBezTo>
                  <a:close/>
                </a:path>
              </a:pathLst>
            </a:custGeom>
            <a:blipFill>
              <a:blip r:embed="rId8"/>
              <a:stretch>
                <a:fillRect l="-1337" t="0" r="-1337" b="0"/>
              </a:stretch>
            </a:blipFill>
          </p:spPr>
        </p:sp>
      </p:grpSp>
      <p:sp>
        <p:nvSpPr>
          <p:cNvPr name="Freeform 7" id="7"/>
          <p:cNvSpPr/>
          <p:nvPr/>
        </p:nvSpPr>
        <p:spPr>
          <a:xfrm flipH="false" flipV="false" rot="-5400000">
            <a:off x="16758172" y="508157"/>
            <a:ext cx="956932" cy="1114332"/>
          </a:xfrm>
          <a:custGeom>
            <a:avLst/>
            <a:gdLst/>
            <a:ahLst/>
            <a:cxnLst/>
            <a:rect r="r" b="b" t="t" l="l"/>
            <a:pathLst>
              <a:path h="1114332" w="956932">
                <a:moveTo>
                  <a:pt x="0" y="0"/>
                </a:moveTo>
                <a:lnTo>
                  <a:pt x="956932" y="0"/>
                </a:lnTo>
                <a:lnTo>
                  <a:pt x="956932" y="1114331"/>
                </a:lnTo>
                <a:lnTo>
                  <a:pt x="0" y="111433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5400000">
            <a:off x="11097252" y="2630179"/>
            <a:ext cx="240826" cy="963304"/>
          </a:xfrm>
          <a:custGeom>
            <a:avLst/>
            <a:gdLst/>
            <a:ahLst/>
            <a:cxnLst/>
            <a:rect r="r" b="b" t="t" l="l"/>
            <a:pathLst>
              <a:path h="963304" w="240826">
                <a:moveTo>
                  <a:pt x="0" y="0"/>
                </a:moveTo>
                <a:lnTo>
                  <a:pt x="240826" y="0"/>
                </a:lnTo>
                <a:lnTo>
                  <a:pt x="240826" y="963304"/>
                </a:lnTo>
                <a:lnTo>
                  <a:pt x="0" y="96330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9" id="9"/>
          <p:cNvGrpSpPr/>
          <p:nvPr/>
        </p:nvGrpSpPr>
        <p:grpSpPr>
          <a:xfrm rot="0">
            <a:off x="9488745" y="1832623"/>
            <a:ext cx="941717" cy="94171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8695"/>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2220"/>
                </a:lnSpc>
              </a:pPr>
            </a:p>
          </p:txBody>
        </p:sp>
      </p:grpSp>
      <p:sp>
        <p:nvSpPr>
          <p:cNvPr name="Freeform 12" id="12"/>
          <p:cNvSpPr/>
          <p:nvPr/>
        </p:nvSpPr>
        <p:spPr>
          <a:xfrm flipH="false" flipV="false" rot="0">
            <a:off x="9099554" y="6575890"/>
            <a:ext cx="8694250" cy="1155494"/>
          </a:xfrm>
          <a:custGeom>
            <a:avLst/>
            <a:gdLst/>
            <a:ahLst/>
            <a:cxnLst/>
            <a:rect r="r" b="b" t="t" l="l"/>
            <a:pathLst>
              <a:path h="1155494" w="8694250">
                <a:moveTo>
                  <a:pt x="0" y="0"/>
                </a:moveTo>
                <a:lnTo>
                  <a:pt x="8694250" y="0"/>
                </a:lnTo>
                <a:lnTo>
                  <a:pt x="8694250" y="1155494"/>
                </a:lnTo>
                <a:lnTo>
                  <a:pt x="0" y="1155494"/>
                </a:lnTo>
                <a:lnTo>
                  <a:pt x="0" y="0"/>
                </a:lnTo>
                <a:close/>
              </a:path>
            </a:pathLst>
          </a:custGeom>
          <a:blipFill>
            <a:blip r:embed="rId13"/>
            <a:stretch>
              <a:fillRect l="0" t="0" r="0" b="0"/>
            </a:stretch>
          </a:blipFill>
        </p:spPr>
      </p:sp>
      <p:sp>
        <p:nvSpPr>
          <p:cNvPr name="TextBox 13" id="13"/>
          <p:cNvSpPr txBox="true"/>
          <p:nvPr/>
        </p:nvSpPr>
        <p:spPr>
          <a:xfrm rot="0">
            <a:off x="1875047" y="757420"/>
            <a:ext cx="1838300" cy="565653"/>
          </a:xfrm>
          <a:prstGeom prst="rect">
            <a:avLst/>
          </a:prstGeom>
        </p:spPr>
        <p:txBody>
          <a:bodyPr anchor="t" rtlCol="false" tIns="0" lIns="0" bIns="0" rIns="0">
            <a:spAutoFit/>
          </a:bodyPr>
          <a:lstStyle/>
          <a:p>
            <a:pPr algn="l">
              <a:lnSpc>
                <a:spcPts val="2220"/>
              </a:lnSpc>
            </a:pPr>
            <a:r>
              <a:rPr lang="en-US" sz="2000">
                <a:solidFill>
                  <a:srgbClr val="061324"/>
                </a:solidFill>
                <a:latin typeface="TT Slabs Bold"/>
              </a:rPr>
              <a:t>Sekolah</a:t>
            </a:r>
          </a:p>
          <a:p>
            <a:pPr algn="l">
              <a:lnSpc>
                <a:spcPts val="2220"/>
              </a:lnSpc>
            </a:pPr>
            <a:r>
              <a:rPr lang="en-US" sz="2000">
                <a:solidFill>
                  <a:srgbClr val="061324"/>
                </a:solidFill>
                <a:latin typeface="TT Slabs Bold"/>
              </a:rPr>
              <a:t>Borcelle</a:t>
            </a:r>
          </a:p>
        </p:txBody>
      </p:sp>
      <p:sp>
        <p:nvSpPr>
          <p:cNvPr name="TextBox 14" id="14"/>
          <p:cNvSpPr txBox="true"/>
          <p:nvPr/>
        </p:nvSpPr>
        <p:spPr>
          <a:xfrm rot="0">
            <a:off x="10713376" y="1954373"/>
            <a:ext cx="6564974" cy="866775"/>
          </a:xfrm>
          <a:prstGeom prst="rect">
            <a:avLst/>
          </a:prstGeom>
        </p:spPr>
        <p:txBody>
          <a:bodyPr anchor="t" rtlCol="false" tIns="0" lIns="0" bIns="0" rIns="0">
            <a:spAutoFit/>
          </a:bodyPr>
          <a:lstStyle/>
          <a:p>
            <a:pPr algn="l">
              <a:lnSpc>
                <a:spcPts val="6600"/>
              </a:lnSpc>
            </a:pPr>
            <a:r>
              <a:rPr lang="en-US" sz="6000">
                <a:solidFill>
                  <a:srgbClr val="061324"/>
                </a:solidFill>
                <a:latin typeface="TT Slabs Bold"/>
              </a:rPr>
              <a:t>Buka Kunci PDF</a:t>
            </a:r>
          </a:p>
        </p:txBody>
      </p:sp>
      <p:sp>
        <p:nvSpPr>
          <p:cNvPr name="TextBox 15" id="15"/>
          <p:cNvSpPr txBox="true"/>
          <p:nvPr/>
        </p:nvSpPr>
        <p:spPr>
          <a:xfrm rot="0">
            <a:off x="9596594" y="2198224"/>
            <a:ext cx="726018" cy="330200"/>
          </a:xfrm>
          <a:prstGeom prst="rect">
            <a:avLst/>
          </a:prstGeom>
        </p:spPr>
        <p:txBody>
          <a:bodyPr anchor="t" rtlCol="false" tIns="0" lIns="0" bIns="0" rIns="0">
            <a:spAutoFit/>
          </a:bodyPr>
          <a:lstStyle/>
          <a:p>
            <a:pPr algn="ctr">
              <a:lnSpc>
                <a:spcPts val="2499"/>
              </a:lnSpc>
            </a:pPr>
            <a:r>
              <a:rPr lang="en-US" sz="2499">
                <a:solidFill>
                  <a:srgbClr val="FFFFFF"/>
                </a:solidFill>
                <a:latin typeface="TT Slabs Bold"/>
              </a:rPr>
              <a:t>9</a:t>
            </a:r>
          </a:p>
        </p:txBody>
      </p:sp>
      <p:sp>
        <p:nvSpPr>
          <p:cNvPr name="TextBox 16" id="16"/>
          <p:cNvSpPr txBox="true"/>
          <p:nvPr/>
        </p:nvSpPr>
        <p:spPr>
          <a:xfrm rot="0">
            <a:off x="10113351" y="3865793"/>
            <a:ext cx="6189519" cy="742949"/>
          </a:xfrm>
          <a:prstGeom prst="rect">
            <a:avLst/>
          </a:prstGeom>
        </p:spPr>
        <p:txBody>
          <a:bodyPr anchor="t" rtlCol="false" tIns="0" lIns="0" bIns="0" rIns="0">
            <a:spAutoFit/>
          </a:bodyPr>
          <a:lstStyle/>
          <a:p>
            <a:pPr algn="l">
              <a:lnSpc>
                <a:spcPts val="3000"/>
              </a:lnSpc>
            </a:pPr>
            <a:r>
              <a:rPr lang="en-US" sz="2000">
                <a:solidFill>
                  <a:srgbClr val="061324"/>
                </a:solidFill>
                <a:latin typeface="Now"/>
              </a:rPr>
              <a:t>Menggunakan </a:t>
            </a:r>
            <a:r>
              <a:rPr lang="en-US" sz="2000">
                <a:solidFill>
                  <a:srgbClr val="061324"/>
                </a:solidFill>
                <a:latin typeface="Now Bold"/>
              </a:rPr>
              <a:t>Ghostscript </a:t>
            </a:r>
            <a:r>
              <a:rPr lang="en-US" sz="2000">
                <a:solidFill>
                  <a:srgbClr val="061324"/>
                </a:solidFill>
                <a:latin typeface="Now"/>
              </a:rPr>
              <a:t>gs untuk mengompres ukuran file PDF.</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3480" y="807572"/>
            <a:ext cx="696623" cy="515501"/>
          </a:xfrm>
          <a:custGeom>
            <a:avLst/>
            <a:gdLst/>
            <a:ahLst/>
            <a:cxnLst/>
            <a:rect r="r" b="b" t="t" l="l"/>
            <a:pathLst>
              <a:path h="515501" w="696623">
                <a:moveTo>
                  <a:pt x="0" y="0"/>
                </a:moveTo>
                <a:lnTo>
                  <a:pt x="696623" y="0"/>
                </a:lnTo>
                <a:lnTo>
                  <a:pt x="696623" y="515501"/>
                </a:lnTo>
                <a:lnTo>
                  <a:pt x="0" y="515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68305">
            <a:off x="8262409" y="-4155985"/>
            <a:ext cx="12929930" cy="10958115"/>
          </a:xfrm>
          <a:custGeom>
            <a:avLst/>
            <a:gdLst/>
            <a:ahLst/>
            <a:cxnLst/>
            <a:rect r="r" b="b" t="t" l="l"/>
            <a:pathLst>
              <a:path h="10958115" w="12929930">
                <a:moveTo>
                  <a:pt x="0" y="0"/>
                </a:moveTo>
                <a:lnTo>
                  <a:pt x="12929930" y="0"/>
                </a:lnTo>
                <a:lnTo>
                  <a:pt x="12929930" y="10958116"/>
                </a:lnTo>
                <a:lnTo>
                  <a:pt x="0" y="109581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590403">
            <a:off x="-5674275" y="8367350"/>
            <a:ext cx="8601478" cy="7289753"/>
          </a:xfrm>
          <a:custGeom>
            <a:avLst/>
            <a:gdLst/>
            <a:ahLst/>
            <a:cxnLst/>
            <a:rect r="r" b="b" t="t" l="l"/>
            <a:pathLst>
              <a:path h="7289753" w="8601478">
                <a:moveTo>
                  <a:pt x="0" y="0"/>
                </a:moveTo>
                <a:lnTo>
                  <a:pt x="8601479" y="0"/>
                </a:lnTo>
                <a:lnTo>
                  <a:pt x="8601479" y="7289753"/>
                </a:lnTo>
                <a:lnTo>
                  <a:pt x="0" y="72897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2236285" y="2578930"/>
            <a:ext cx="240826" cy="963304"/>
          </a:xfrm>
          <a:custGeom>
            <a:avLst/>
            <a:gdLst/>
            <a:ahLst/>
            <a:cxnLst/>
            <a:rect r="r" b="b" t="t" l="l"/>
            <a:pathLst>
              <a:path h="963304" w="240826">
                <a:moveTo>
                  <a:pt x="0" y="0"/>
                </a:moveTo>
                <a:lnTo>
                  <a:pt x="240826" y="0"/>
                </a:lnTo>
                <a:lnTo>
                  <a:pt x="240826" y="963303"/>
                </a:lnTo>
                <a:lnTo>
                  <a:pt x="0" y="9633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475472" y="1832623"/>
            <a:ext cx="941717" cy="94171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8695"/>
            </a:solidFill>
          </p:spPr>
        </p:sp>
        <p:sp>
          <p:nvSpPr>
            <p:cNvPr name="TextBox 8" id="8"/>
            <p:cNvSpPr txBox="true"/>
            <p:nvPr/>
          </p:nvSpPr>
          <p:spPr>
            <a:xfrm>
              <a:off x="76200" y="66675"/>
              <a:ext cx="660400" cy="669925"/>
            </a:xfrm>
            <a:prstGeom prst="rect">
              <a:avLst/>
            </a:prstGeom>
          </p:spPr>
          <p:txBody>
            <a:bodyPr anchor="ctr" rtlCol="false" tIns="50800" lIns="50800" bIns="50800" rIns="50800"/>
            <a:lstStyle/>
            <a:p>
              <a:pPr algn="ctr">
                <a:lnSpc>
                  <a:spcPts val="2220"/>
                </a:lnSpc>
              </a:pPr>
            </a:p>
          </p:txBody>
        </p:sp>
      </p:grpSp>
      <p:sp>
        <p:nvSpPr>
          <p:cNvPr name="Freeform 9" id="9"/>
          <p:cNvSpPr/>
          <p:nvPr/>
        </p:nvSpPr>
        <p:spPr>
          <a:xfrm flipH="false" flipV="false" rot="-5400000">
            <a:off x="16780834" y="5375833"/>
            <a:ext cx="956932" cy="1114332"/>
          </a:xfrm>
          <a:custGeom>
            <a:avLst/>
            <a:gdLst/>
            <a:ahLst/>
            <a:cxnLst/>
            <a:rect r="r" b="b" t="t" l="l"/>
            <a:pathLst>
              <a:path h="1114332" w="956932">
                <a:moveTo>
                  <a:pt x="0" y="0"/>
                </a:moveTo>
                <a:lnTo>
                  <a:pt x="956932" y="0"/>
                </a:lnTo>
                <a:lnTo>
                  <a:pt x="956932" y="1114332"/>
                </a:lnTo>
                <a:lnTo>
                  <a:pt x="0" y="11143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0" id="10"/>
          <p:cNvGrpSpPr/>
          <p:nvPr/>
        </p:nvGrpSpPr>
        <p:grpSpPr>
          <a:xfrm rot="0">
            <a:off x="10808340" y="277338"/>
            <a:ext cx="6450960" cy="7340540"/>
            <a:chOff x="0" y="0"/>
            <a:chExt cx="999422" cy="1137242"/>
          </a:xfrm>
        </p:grpSpPr>
        <p:sp>
          <p:nvSpPr>
            <p:cNvPr name="Freeform 11" id="11"/>
            <p:cNvSpPr/>
            <p:nvPr/>
          </p:nvSpPr>
          <p:spPr>
            <a:xfrm flipH="false" flipV="false" rot="0">
              <a:off x="0" y="0"/>
              <a:ext cx="999422" cy="1137242"/>
            </a:xfrm>
            <a:custGeom>
              <a:avLst/>
              <a:gdLst/>
              <a:ahLst/>
              <a:cxnLst/>
              <a:rect r="r" b="b" t="t" l="l"/>
              <a:pathLst>
                <a:path h="1137242" w="999422">
                  <a:moveTo>
                    <a:pt x="27603" y="0"/>
                  </a:moveTo>
                  <a:lnTo>
                    <a:pt x="971820" y="0"/>
                  </a:lnTo>
                  <a:cubicBezTo>
                    <a:pt x="979140" y="0"/>
                    <a:pt x="986161" y="2908"/>
                    <a:pt x="991338" y="8085"/>
                  </a:cubicBezTo>
                  <a:cubicBezTo>
                    <a:pt x="996514" y="13261"/>
                    <a:pt x="999422" y="20282"/>
                    <a:pt x="999422" y="27603"/>
                  </a:cubicBezTo>
                  <a:lnTo>
                    <a:pt x="999422" y="1109639"/>
                  </a:lnTo>
                  <a:cubicBezTo>
                    <a:pt x="999422" y="1124884"/>
                    <a:pt x="987064" y="1137242"/>
                    <a:pt x="971820" y="1137242"/>
                  </a:cubicBezTo>
                  <a:lnTo>
                    <a:pt x="27603" y="1137242"/>
                  </a:lnTo>
                  <a:cubicBezTo>
                    <a:pt x="20282" y="1137242"/>
                    <a:pt x="13261" y="1134334"/>
                    <a:pt x="8085" y="1129157"/>
                  </a:cubicBezTo>
                  <a:cubicBezTo>
                    <a:pt x="2908" y="1123981"/>
                    <a:pt x="0" y="1116960"/>
                    <a:pt x="0" y="1109639"/>
                  </a:cubicBezTo>
                  <a:lnTo>
                    <a:pt x="0" y="27603"/>
                  </a:lnTo>
                  <a:cubicBezTo>
                    <a:pt x="0" y="20282"/>
                    <a:pt x="2908" y="13261"/>
                    <a:pt x="8085" y="8085"/>
                  </a:cubicBezTo>
                  <a:cubicBezTo>
                    <a:pt x="13261" y="2908"/>
                    <a:pt x="20282" y="0"/>
                    <a:pt x="27603" y="0"/>
                  </a:cubicBezTo>
                  <a:close/>
                </a:path>
              </a:pathLst>
            </a:custGeom>
            <a:blipFill>
              <a:blip r:embed="rId12"/>
              <a:stretch>
                <a:fillRect l="-2412" t="0" r="-2412" b="0"/>
              </a:stretch>
            </a:blipFill>
          </p:spPr>
        </p:sp>
      </p:grpSp>
      <p:grpSp>
        <p:nvGrpSpPr>
          <p:cNvPr name="Group 12" id="12"/>
          <p:cNvGrpSpPr/>
          <p:nvPr/>
        </p:nvGrpSpPr>
        <p:grpSpPr>
          <a:xfrm rot="0">
            <a:off x="7330818" y="2737481"/>
            <a:ext cx="1942993" cy="887027"/>
            <a:chOff x="0" y="0"/>
            <a:chExt cx="511735" cy="233620"/>
          </a:xfrm>
        </p:grpSpPr>
        <p:sp>
          <p:nvSpPr>
            <p:cNvPr name="Freeform 13" id="13"/>
            <p:cNvSpPr/>
            <p:nvPr/>
          </p:nvSpPr>
          <p:spPr>
            <a:xfrm flipH="false" flipV="false" rot="0">
              <a:off x="0" y="0"/>
              <a:ext cx="511735" cy="233620"/>
            </a:xfrm>
            <a:custGeom>
              <a:avLst/>
              <a:gdLst/>
              <a:ahLst/>
              <a:cxnLst/>
              <a:rect r="r" b="b" t="t" l="l"/>
              <a:pathLst>
                <a:path h="233620" w="511735">
                  <a:moveTo>
                    <a:pt x="116810" y="0"/>
                  </a:moveTo>
                  <a:lnTo>
                    <a:pt x="394925" y="0"/>
                  </a:lnTo>
                  <a:cubicBezTo>
                    <a:pt x="425905" y="0"/>
                    <a:pt x="455616" y="12307"/>
                    <a:pt x="477522" y="34213"/>
                  </a:cubicBezTo>
                  <a:cubicBezTo>
                    <a:pt x="499428" y="56119"/>
                    <a:pt x="511735" y="85830"/>
                    <a:pt x="511735" y="116810"/>
                  </a:cubicBezTo>
                  <a:lnTo>
                    <a:pt x="511735" y="116810"/>
                  </a:lnTo>
                  <a:cubicBezTo>
                    <a:pt x="511735" y="147790"/>
                    <a:pt x="499428" y="177501"/>
                    <a:pt x="477522" y="199407"/>
                  </a:cubicBezTo>
                  <a:cubicBezTo>
                    <a:pt x="455616" y="221314"/>
                    <a:pt x="425905" y="233620"/>
                    <a:pt x="394925" y="233620"/>
                  </a:cubicBezTo>
                  <a:lnTo>
                    <a:pt x="116810" y="233620"/>
                  </a:lnTo>
                  <a:cubicBezTo>
                    <a:pt x="85830" y="233620"/>
                    <a:pt x="56119" y="221314"/>
                    <a:pt x="34213" y="199407"/>
                  </a:cubicBezTo>
                  <a:cubicBezTo>
                    <a:pt x="12307" y="177501"/>
                    <a:pt x="0" y="147790"/>
                    <a:pt x="0" y="116810"/>
                  </a:cubicBezTo>
                  <a:lnTo>
                    <a:pt x="0" y="116810"/>
                  </a:lnTo>
                  <a:cubicBezTo>
                    <a:pt x="0" y="85830"/>
                    <a:pt x="12307" y="56119"/>
                    <a:pt x="34213" y="34213"/>
                  </a:cubicBezTo>
                  <a:cubicBezTo>
                    <a:pt x="56119" y="12307"/>
                    <a:pt x="85830" y="0"/>
                    <a:pt x="116810" y="0"/>
                  </a:cubicBezTo>
                  <a:close/>
                </a:path>
              </a:pathLst>
            </a:custGeom>
            <a:solidFill>
              <a:srgbClr val="796FFF"/>
            </a:solidFill>
          </p:spPr>
        </p:sp>
        <p:sp>
          <p:nvSpPr>
            <p:cNvPr name="TextBox 14" id="14"/>
            <p:cNvSpPr txBox="true"/>
            <p:nvPr/>
          </p:nvSpPr>
          <p:spPr>
            <a:xfrm>
              <a:off x="0" y="0"/>
              <a:ext cx="511735" cy="233620"/>
            </a:xfrm>
            <a:prstGeom prst="rect">
              <a:avLst/>
            </a:prstGeom>
          </p:spPr>
          <p:txBody>
            <a:bodyPr anchor="ctr" rtlCol="false" tIns="50800" lIns="50800" bIns="50800" rIns="50800"/>
            <a:lstStyle/>
            <a:p>
              <a:pPr algn="ctr">
                <a:lnSpc>
                  <a:spcPts val="1998"/>
                </a:lnSpc>
              </a:pPr>
            </a:p>
          </p:txBody>
        </p:sp>
      </p:grpSp>
      <p:sp>
        <p:nvSpPr>
          <p:cNvPr name="Freeform 15" id="15"/>
          <p:cNvSpPr/>
          <p:nvPr/>
        </p:nvSpPr>
        <p:spPr>
          <a:xfrm flipH="false" flipV="false" rot="0">
            <a:off x="437372" y="4647844"/>
            <a:ext cx="10037893" cy="1131544"/>
          </a:xfrm>
          <a:custGeom>
            <a:avLst/>
            <a:gdLst/>
            <a:ahLst/>
            <a:cxnLst/>
            <a:rect r="r" b="b" t="t" l="l"/>
            <a:pathLst>
              <a:path h="1131544" w="10037893">
                <a:moveTo>
                  <a:pt x="0" y="0"/>
                </a:moveTo>
                <a:lnTo>
                  <a:pt x="10037893" y="0"/>
                </a:lnTo>
                <a:lnTo>
                  <a:pt x="10037893" y="1131544"/>
                </a:lnTo>
                <a:lnTo>
                  <a:pt x="0" y="113154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pic>
        <p:nvPicPr>
          <p:cNvPr name="Picture 16" id="16"/>
          <p:cNvPicPr>
            <a:picLocks noChangeAspect="true"/>
          </p:cNvPicPr>
          <p:nvPr/>
        </p:nvPicPr>
        <p:blipFill>
          <a:blip r:embed="rId15"/>
          <a:srcRect l="0" t="0" r="0" b="0"/>
          <a:stretch>
            <a:fillRect/>
          </a:stretch>
        </p:blipFill>
        <p:spPr>
          <a:xfrm flipH="false" flipV="false" rot="-10636683">
            <a:off x="9514624" y="6894731"/>
            <a:ext cx="1437835" cy="1387511"/>
          </a:xfrm>
          <a:prstGeom prst="rect">
            <a:avLst/>
          </a:prstGeom>
        </p:spPr>
      </p:pic>
      <p:sp>
        <p:nvSpPr>
          <p:cNvPr name="Freeform 17" id="17"/>
          <p:cNvSpPr/>
          <p:nvPr/>
        </p:nvSpPr>
        <p:spPr>
          <a:xfrm flipH="false" flipV="false" rot="6422020">
            <a:off x="1301013" y="5667545"/>
            <a:ext cx="823105" cy="170692"/>
          </a:xfrm>
          <a:custGeom>
            <a:avLst/>
            <a:gdLst/>
            <a:ahLst/>
            <a:cxnLst/>
            <a:rect r="r" b="b" t="t" l="l"/>
            <a:pathLst>
              <a:path h="170692" w="823105">
                <a:moveTo>
                  <a:pt x="0" y="0"/>
                </a:moveTo>
                <a:lnTo>
                  <a:pt x="823105" y="0"/>
                </a:lnTo>
                <a:lnTo>
                  <a:pt x="823105" y="170692"/>
                </a:lnTo>
                <a:lnTo>
                  <a:pt x="0" y="170692"/>
                </a:lnTo>
                <a:lnTo>
                  <a:pt x="0" y="0"/>
                </a:lnTo>
                <a:close/>
              </a:path>
            </a:pathLst>
          </a:custGeom>
          <a:blipFill>
            <a:blip r:embed="rId16">
              <a:extLst>
                <a:ext uri="{96DAC541-7B7A-43D3-8B79-37D633B846F1}">
                  <asvg:svgBlip xmlns:asvg="http://schemas.microsoft.com/office/drawing/2016/SVG/main" r:embed="rId17"/>
                </a:ext>
              </a:extLst>
            </a:blip>
            <a:stretch>
              <a:fillRect l="-52075" t="0" r="0" b="0"/>
            </a:stretch>
          </a:blipFill>
        </p:spPr>
      </p:sp>
      <p:sp>
        <p:nvSpPr>
          <p:cNvPr name="Freeform 18" id="18"/>
          <p:cNvSpPr/>
          <p:nvPr/>
        </p:nvSpPr>
        <p:spPr>
          <a:xfrm flipH="false" flipV="false" rot="5869186">
            <a:off x="6935126" y="5639680"/>
            <a:ext cx="849349" cy="256928"/>
          </a:xfrm>
          <a:custGeom>
            <a:avLst/>
            <a:gdLst/>
            <a:ahLst/>
            <a:cxnLst/>
            <a:rect r="r" b="b" t="t" l="l"/>
            <a:pathLst>
              <a:path h="256928" w="849349">
                <a:moveTo>
                  <a:pt x="0" y="0"/>
                </a:moveTo>
                <a:lnTo>
                  <a:pt x="849349" y="0"/>
                </a:lnTo>
                <a:lnTo>
                  <a:pt x="849349" y="256928"/>
                </a:lnTo>
                <a:lnTo>
                  <a:pt x="0" y="25692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9" id="19"/>
          <p:cNvSpPr txBox="true"/>
          <p:nvPr/>
        </p:nvSpPr>
        <p:spPr>
          <a:xfrm rot="0">
            <a:off x="475472" y="5089917"/>
            <a:ext cx="9999793" cy="517525"/>
          </a:xfrm>
          <a:prstGeom prst="rect">
            <a:avLst/>
          </a:prstGeom>
        </p:spPr>
        <p:txBody>
          <a:bodyPr anchor="t" rtlCol="false" tIns="0" lIns="0" bIns="0" rIns="0">
            <a:spAutoFit/>
          </a:bodyPr>
          <a:lstStyle/>
          <a:p>
            <a:pPr algn="l">
              <a:lnSpc>
                <a:spcPts val="2000"/>
              </a:lnSpc>
            </a:pPr>
            <a:r>
              <a:rPr lang="en-US" sz="2000">
                <a:solidFill>
                  <a:srgbClr val="000000"/>
                </a:solidFill>
                <a:latin typeface="TT Slabs"/>
              </a:rPr>
              <a:t> qpdf --encrypt "$password" "$password" 256 -- "$input_file" "$output_file"</a:t>
            </a:r>
          </a:p>
          <a:p>
            <a:pPr algn="l">
              <a:lnSpc>
                <a:spcPts val="2000"/>
              </a:lnSpc>
            </a:pPr>
          </a:p>
        </p:txBody>
      </p:sp>
      <p:sp>
        <p:nvSpPr>
          <p:cNvPr name="Freeform 20" id="20"/>
          <p:cNvSpPr/>
          <p:nvPr/>
        </p:nvSpPr>
        <p:spPr>
          <a:xfrm flipH="false" flipV="false" rot="4602230">
            <a:off x="8849136" y="5635049"/>
            <a:ext cx="849349" cy="256928"/>
          </a:xfrm>
          <a:custGeom>
            <a:avLst/>
            <a:gdLst/>
            <a:ahLst/>
            <a:cxnLst/>
            <a:rect r="r" b="b" t="t" l="l"/>
            <a:pathLst>
              <a:path h="256928" w="849349">
                <a:moveTo>
                  <a:pt x="0" y="0"/>
                </a:moveTo>
                <a:lnTo>
                  <a:pt x="849349" y="0"/>
                </a:lnTo>
                <a:lnTo>
                  <a:pt x="849349" y="256928"/>
                </a:lnTo>
                <a:lnTo>
                  <a:pt x="0" y="25692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1" id="21"/>
          <p:cNvSpPr/>
          <p:nvPr/>
        </p:nvSpPr>
        <p:spPr>
          <a:xfrm flipH="false" flipV="false" rot="5658109">
            <a:off x="4687013" y="5704207"/>
            <a:ext cx="823105" cy="170692"/>
          </a:xfrm>
          <a:custGeom>
            <a:avLst/>
            <a:gdLst/>
            <a:ahLst/>
            <a:cxnLst/>
            <a:rect r="r" b="b" t="t" l="l"/>
            <a:pathLst>
              <a:path h="170692" w="823105">
                <a:moveTo>
                  <a:pt x="0" y="0"/>
                </a:moveTo>
                <a:lnTo>
                  <a:pt x="823106" y="0"/>
                </a:lnTo>
                <a:lnTo>
                  <a:pt x="823106" y="170692"/>
                </a:lnTo>
                <a:lnTo>
                  <a:pt x="0" y="170692"/>
                </a:lnTo>
                <a:lnTo>
                  <a:pt x="0" y="0"/>
                </a:lnTo>
                <a:close/>
              </a:path>
            </a:pathLst>
          </a:custGeom>
          <a:blipFill>
            <a:blip r:embed="rId16">
              <a:extLst>
                <a:ext uri="{96DAC541-7B7A-43D3-8B79-37D633B846F1}">
                  <asvg:svgBlip xmlns:asvg="http://schemas.microsoft.com/office/drawing/2016/SVG/main" r:embed="rId17"/>
                </a:ext>
              </a:extLst>
            </a:blip>
            <a:stretch>
              <a:fillRect l="-52075" t="0" r="0" b="0"/>
            </a:stretch>
          </a:blipFill>
        </p:spPr>
      </p:sp>
      <p:sp>
        <p:nvSpPr>
          <p:cNvPr name="Freeform 22" id="22"/>
          <p:cNvSpPr/>
          <p:nvPr/>
        </p:nvSpPr>
        <p:spPr>
          <a:xfrm flipH="false" flipV="false" rot="5658109">
            <a:off x="2979559" y="5854902"/>
            <a:ext cx="823105" cy="170692"/>
          </a:xfrm>
          <a:custGeom>
            <a:avLst/>
            <a:gdLst/>
            <a:ahLst/>
            <a:cxnLst/>
            <a:rect r="r" b="b" t="t" l="l"/>
            <a:pathLst>
              <a:path h="170692" w="823105">
                <a:moveTo>
                  <a:pt x="0" y="0"/>
                </a:moveTo>
                <a:lnTo>
                  <a:pt x="823105" y="0"/>
                </a:lnTo>
                <a:lnTo>
                  <a:pt x="823105" y="170692"/>
                </a:lnTo>
                <a:lnTo>
                  <a:pt x="0" y="170692"/>
                </a:lnTo>
                <a:lnTo>
                  <a:pt x="0" y="0"/>
                </a:lnTo>
                <a:close/>
              </a:path>
            </a:pathLst>
          </a:custGeom>
          <a:blipFill>
            <a:blip r:embed="rId16">
              <a:extLst>
                <a:ext uri="{96DAC541-7B7A-43D3-8B79-37D633B846F1}">
                  <asvg:svgBlip xmlns:asvg="http://schemas.microsoft.com/office/drawing/2016/SVG/main" r:embed="rId17"/>
                </a:ext>
              </a:extLst>
            </a:blip>
            <a:stretch>
              <a:fillRect l="-52075" t="0" r="0" b="0"/>
            </a:stretch>
          </a:blipFill>
        </p:spPr>
      </p:sp>
      <p:sp>
        <p:nvSpPr>
          <p:cNvPr name="Freeform 23" id="23"/>
          <p:cNvSpPr/>
          <p:nvPr/>
        </p:nvSpPr>
        <p:spPr>
          <a:xfrm flipH="false" flipV="false" rot="0">
            <a:off x="3391112" y="7659196"/>
            <a:ext cx="6025625" cy="768518"/>
          </a:xfrm>
          <a:custGeom>
            <a:avLst/>
            <a:gdLst/>
            <a:ahLst/>
            <a:cxnLst/>
            <a:rect r="r" b="b" t="t" l="l"/>
            <a:pathLst>
              <a:path h="768518" w="6025625">
                <a:moveTo>
                  <a:pt x="0" y="0"/>
                </a:moveTo>
                <a:lnTo>
                  <a:pt x="6025625" y="0"/>
                </a:lnTo>
                <a:lnTo>
                  <a:pt x="6025625" y="768518"/>
                </a:lnTo>
                <a:lnTo>
                  <a:pt x="0" y="768518"/>
                </a:lnTo>
                <a:lnTo>
                  <a:pt x="0" y="0"/>
                </a:lnTo>
                <a:close/>
              </a:path>
            </a:pathLst>
          </a:custGeom>
          <a:blipFill>
            <a:blip r:embed="rId20"/>
            <a:stretch>
              <a:fillRect l="0" t="0" r="0" b="0"/>
            </a:stretch>
          </a:blipFill>
        </p:spPr>
      </p:sp>
      <p:sp>
        <p:nvSpPr>
          <p:cNvPr name="Freeform 24" id="24"/>
          <p:cNvSpPr/>
          <p:nvPr/>
        </p:nvSpPr>
        <p:spPr>
          <a:xfrm flipH="false" flipV="false" rot="0">
            <a:off x="5368188" y="8449958"/>
            <a:ext cx="3613126" cy="1616684"/>
          </a:xfrm>
          <a:custGeom>
            <a:avLst/>
            <a:gdLst/>
            <a:ahLst/>
            <a:cxnLst/>
            <a:rect r="r" b="b" t="t" l="l"/>
            <a:pathLst>
              <a:path h="1616684" w="3613126">
                <a:moveTo>
                  <a:pt x="0" y="0"/>
                </a:moveTo>
                <a:lnTo>
                  <a:pt x="3613126" y="0"/>
                </a:lnTo>
                <a:lnTo>
                  <a:pt x="3613126" y="1616684"/>
                </a:lnTo>
                <a:lnTo>
                  <a:pt x="0" y="1616684"/>
                </a:lnTo>
                <a:lnTo>
                  <a:pt x="0" y="0"/>
                </a:lnTo>
                <a:close/>
              </a:path>
            </a:pathLst>
          </a:custGeom>
          <a:blipFill>
            <a:blip r:embed="rId21"/>
            <a:stretch>
              <a:fillRect l="0" t="0" r="0" b="0"/>
            </a:stretch>
          </a:blipFill>
        </p:spPr>
      </p:sp>
      <p:sp>
        <p:nvSpPr>
          <p:cNvPr name="TextBox 25" id="25"/>
          <p:cNvSpPr txBox="true"/>
          <p:nvPr/>
        </p:nvSpPr>
        <p:spPr>
          <a:xfrm rot="0">
            <a:off x="1700103" y="1954373"/>
            <a:ext cx="6564974" cy="866775"/>
          </a:xfrm>
          <a:prstGeom prst="rect">
            <a:avLst/>
          </a:prstGeom>
        </p:spPr>
        <p:txBody>
          <a:bodyPr anchor="t" rtlCol="false" tIns="0" lIns="0" bIns="0" rIns="0">
            <a:spAutoFit/>
          </a:bodyPr>
          <a:lstStyle/>
          <a:p>
            <a:pPr algn="l">
              <a:lnSpc>
                <a:spcPts val="6600"/>
              </a:lnSpc>
            </a:pPr>
            <a:r>
              <a:rPr lang="en-US" sz="6000">
                <a:solidFill>
                  <a:srgbClr val="061324"/>
                </a:solidFill>
                <a:latin typeface="TT Slabs Bold"/>
              </a:rPr>
              <a:t>Mengunci PDF</a:t>
            </a:r>
          </a:p>
        </p:txBody>
      </p:sp>
      <p:sp>
        <p:nvSpPr>
          <p:cNvPr name="TextBox 26" id="26"/>
          <p:cNvSpPr txBox="true"/>
          <p:nvPr/>
        </p:nvSpPr>
        <p:spPr>
          <a:xfrm rot="0">
            <a:off x="796998" y="3704869"/>
            <a:ext cx="6586367" cy="742949"/>
          </a:xfrm>
          <a:prstGeom prst="rect">
            <a:avLst/>
          </a:prstGeom>
        </p:spPr>
        <p:txBody>
          <a:bodyPr anchor="t" rtlCol="false" tIns="0" lIns="0" bIns="0" rIns="0">
            <a:spAutoFit/>
          </a:bodyPr>
          <a:lstStyle/>
          <a:p>
            <a:pPr algn="l">
              <a:lnSpc>
                <a:spcPts val="3000"/>
              </a:lnSpc>
            </a:pPr>
            <a:r>
              <a:rPr lang="en-US" sz="2000">
                <a:solidFill>
                  <a:srgbClr val="000000"/>
                </a:solidFill>
                <a:latin typeface="Now"/>
              </a:rPr>
              <a:t>Menggunakan Perintah ‘</a:t>
            </a:r>
            <a:r>
              <a:rPr lang="en-US" sz="2000">
                <a:solidFill>
                  <a:srgbClr val="000000"/>
                </a:solidFill>
                <a:latin typeface="Now Bold"/>
              </a:rPr>
              <a:t>qpdf’ </a:t>
            </a:r>
            <a:r>
              <a:rPr lang="en-US" sz="2000">
                <a:solidFill>
                  <a:srgbClr val="000000"/>
                </a:solidFill>
                <a:latin typeface="Now"/>
              </a:rPr>
              <a:t>untuk mengunci file pdf dan menghasilkan file baru yang terkunci.</a:t>
            </a:r>
          </a:p>
        </p:txBody>
      </p:sp>
      <p:sp>
        <p:nvSpPr>
          <p:cNvPr name="TextBox 27" id="27"/>
          <p:cNvSpPr txBox="true"/>
          <p:nvPr/>
        </p:nvSpPr>
        <p:spPr>
          <a:xfrm rot="0">
            <a:off x="583321" y="2198224"/>
            <a:ext cx="726018" cy="330200"/>
          </a:xfrm>
          <a:prstGeom prst="rect">
            <a:avLst/>
          </a:prstGeom>
        </p:spPr>
        <p:txBody>
          <a:bodyPr anchor="t" rtlCol="false" tIns="0" lIns="0" bIns="0" rIns="0">
            <a:spAutoFit/>
          </a:bodyPr>
          <a:lstStyle/>
          <a:p>
            <a:pPr algn="ctr">
              <a:lnSpc>
                <a:spcPts val="2499"/>
              </a:lnSpc>
            </a:pPr>
            <a:r>
              <a:rPr lang="en-US" sz="2499">
                <a:solidFill>
                  <a:srgbClr val="FFFFFF"/>
                </a:solidFill>
                <a:latin typeface="TT Slabs Bold"/>
              </a:rPr>
              <a:t>10</a:t>
            </a:r>
          </a:p>
        </p:txBody>
      </p:sp>
      <p:sp>
        <p:nvSpPr>
          <p:cNvPr name="TextBox 28" id="28"/>
          <p:cNvSpPr txBox="true"/>
          <p:nvPr/>
        </p:nvSpPr>
        <p:spPr>
          <a:xfrm rot="0">
            <a:off x="1875047" y="757420"/>
            <a:ext cx="1838300" cy="565653"/>
          </a:xfrm>
          <a:prstGeom prst="rect">
            <a:avLst/>
          </a:prstGeom>
        </p:spPr>
        <p:txBody>
          <a:bodyPr anchor="t" rtlCol="false" tIns="0" lIns="0" bIns="0" rIns="0">
            <a:spAutoFit/>
          </a:bodyPr>
          <a:lstStyle/>
          <a:p>
            <a:pPr algn="l">
              <a:lnSpc>
                <a:spcPts val="2220"/>
              </a:lnSpc>
            </a:pPr>
            <a:r>
              <a:rPr lang="en-US" sz="2000">
                <a:solidFill>
                  <a:srgbClr val="061324"/>
                </a:solidFill>
                <a:latin typeface="TT Slabs Bold"/>
              </a:rPr>
              <a:t>Sekolah</a:t>
            </a:r>
          </a:p>
          <a:p>
            <a:pPr algn="l">
              <a:lnSpc>
                <a:spcPts val="2220"/>
              </a:lnSpc>
            </a:pPr>
            <a:r>
              <a:rPr lang="en-US" sz="2000">
                <a:solidFill>
                  <a:srgbClr val="061324"/>
                </a:solidFill>
                <a:latin typeface="TT Slabs Bold"/>
              </a:rPr>
              <a:t>Borcelle</a:t>
            </a:r>
          </a:p>
        </p:txBody>
      </p:sp>
      <p:sp>
        <p:nvSpPr>
          <p:cNvPr name="TextBox 29" id="29"/>
          <p:cNvSpPr txBox="true"/>
          <p:nvPr/>
        </p:nvSpPr>
        <p:spPr>
          <a:xfrm rot="0">
            <a:off x="7098306" y="2800744"/>
            <a:ext cx="2408018" cy="596900"/>
          </a:xfrm>
          <a:prstGeom prst="rect">
            <a:avLst/>
          </a:prstGeom>
        </p:spPr>
        <p:txBody>
          <a:bodyPr anchor="t" rtlCol="false" tIns="0" lIns="0" bIns="0" rIns="0">
            <a:spAutoFit/>
          </a:bodyPr>
          <a:lstStyle/>
          <a:p>
            <a:pPr algn="ctr">
              <a:lnSpc>
                <a:spcPts val="4900"/>
              </a:lnSpc>
            </a:pPr>
            <a:r>
              <a:rPr lang="en-US" sz="3500">
                <a:solidFill>
                  <a:srgbClr val="FFFFFF"/>
                </a:solidFill>
                <a:latin typeface="TT Slabs Bold"/>
              </a:rPr>
              <a:t>qpdf</a:t>
            </a:r>
          </a:p>
        </p:txBody>
      </p:sp>
      <p:sp>
        <p:nvSpPr>
          <p:cNvPr name="TextBox 30" id="30"/>
          <p:cNvSpPr txBox="true"/>
          <p:nvPr/>
        </p:nvSpPr>
        <p:spPr>
          <a:xfrm rot="0">
            <a:off x="437372" y="6247591"/>
            <a:ext cx="2251570" cy="449580"/>
          </a:xfrm>
          <a:prstGeom prst="rect">
            <a:avLst/>
          </a:prstGeom>
        </p:spPr>
        <p:txBody>
          <a:bodyPr anchor="t" rtlCol="false" tIns="0" lIns="0" bIns="0" rIns="0">
            <a:spAutoFit/>
          </a:bodyPr>
          <a:lstStyle/>
          <a:p>
            <a:pPr algn="l">
              <a:lnSpc>
                <a:spcPts val="1800"/>
              </a:lnSpc>
            </a:pPr>
            <a:r>
              <a:rPr lang="en-US" sz="1200">
                <a:solidFill>
                  <a:srgbClr val="2744A7"/>
                </a:solidFill>
                <a:latin typeface="Now"/>
              </a:rPr>
              <a:t>untuk menentukan password</a:t>
            </a:r>
          </a:p>
          <a:p>
            <a:pPr algn="l">
              <a:lnSpc>
                <a:spcPts val="1800"/>
              </a:lnSpc>
            </a:pPr>
            <a:r>
              <a:rPr lang="en-US" sz="1200">
                <a:solidFill>
                  <a:srgbClr val="2744A7"/>
                </a:solidFill>
                <a:latin typeface="Now"/>
              </a:rPr>
              <a:t>dan algoritma enkripsi</a:t>
            </a:r>
          </a:p>
        </p:txBody>
      </p:sp>
      <p:sp>
        <p:nvSpPr>
          <p:cNvPr name="TextBox 31" id="31"/>
          <p:cNvSpPr txBox="true"/>
          <p:nvPr/>
        </p:nvSpPr>
        <p:spPr>
          <a:xfrm rot="0">
            <a:off x="5622856" y="6301598"/>
            <a:ext cx="2251570" cy="678180"/>
          </a:xfrm>
          <a:prstGeom prst="rect">
            <a:avLst/>
          </a:prstGeom>
        </p:spPr>
        <p:txBody>
          <a:bodyPr anchor="t" rtlCol="false" tIns="0" lIns="0" bIns="0" rIns="0">
            <a:spAutoFit/>
          </a:bodyPr>
          <a:lstStyle/>
          <a:p>
            <a:pPr algn="l">
              <a:lnSpc>
                <a:spcPts val="1800"/>
              </a:lnSpc>
            </a:pPr>
            <a:r>
              <a:rPr lang="en-US" sz="1200">
                <a:solidFill>
                  <a:srgbClr val="2744A7"/>
                </a:solidFill>
                <a:latin typeface="Now"/>
              </a:rPr>
              <a:t>: Nama file PDF yang akan dienkripsi. Nilainya diambil dari variabel "$input_file"</a:t>
            </a:r>
          </a:p>
        </p:txBody>
      </p:sp>
      <p:sp>
        <p:nvSpPr>
          <p:cNvPr name="TextBox 32" id="32"/>
          <p:cNvSpPr txBox="true"/>
          <p:nvPr/>
        </p:nvSpPr>
        <p:spPr>
          <a:xfrm rot="0">
            <a:off x="7878748" y="6247591"/>
            <a:ext cx="2790125" cy="906780"/>
          </a:xfrm>
          <a:prstGeom prst="rect">
            <a:avLst/>
          </a:prstGeom>
        </p:spPr>
        <p:txBody>
          <a:bodyPr anchor="t" rtlCol="false" tIns="0" lIns="0" bIns="0" rIns="0">
            <a:spAutoFit/>
          </a:bodyPr>
          <a:lstStyle/>
          <a:p>
            <a:pPr algn="l">
              <a:lnSpc>
                <a:spcPts val="1800"/>
              </a:lnSpc>
            </a:pPr>
            <a:r>
              <a:rPr lang="en-US" sz="1200">
                <a:solidFill>
                  <a:srgbClr val="2744A7"/>
                </a:solidFill>
                <a:latin typeface="Now"/>
              </a:rPr>
              <a:t>Nama file hasil yang akan dihasilkan setelah proses enkripsi. Nilainya diambil dari variabel "$output_file".</a:t>
            </a:r>
          </a:p>
          <a:p>
            <a:pPr algn="l">
              <a:lnSpc>
                <a:spcPts val="1800"/>
              </a:lnSpc>
            </a:pPr>
          </a:p>
        </p:txBody>
      </p:sp>
      <p:sp>
        <p:nvSpPr>
          <p:cNvPr name="TextBox 33" id="33"/>
          <p:cNvSpPr txBox="true"/>
          <p:nvPr/>
        </p:nvSpPr>
        <p:spPr>
          <a:xfrm rot="0">
            <a:off x="2731020" y="6373365"/>
            <a:ext cx="1219764" cy="220980"/>
          </a:xfrm>
          <a:prstGeom prst="rect">
            <a:avLst/>
          </a:prstGeom>
        </p:spPr>
        <p:txBody>
          <a:bodyPr anchor="t" rtlCol="false" tIns="0" lIns="0" bIns="0" rIns="0">
            <a:spAutoFit/>
          </a:bodyPr>
          <a:lstStyle/>
          <a:p>
            <a:pPr algn="l">
              <a:lnSpc>
                <a:spcPts val="1800"/>
              </a:lnSpc>
            </a:pPr>
            <a:r>
              <a:rPr lang="en-US" sz="1200">
                <a:solidFill>
                  <a:srgbClr val="2744A7"/>
                </a:solidFill>
                <a:latin typeface="Now"/>
              </a:rPr>
              <a:t>user Password</a:t>
            </a:r>
          </a:p>
        </p:txBody>
      </p:sp>
      <p:sp>
        <p:nvSpPr>
          <p:cNvPr name="TextBox 34" id="34"/>
          <p:cNvSpPr txBox="true"/>
          <p:nvPr/>
        </p:nvSpPr>
        <p:spPr>
          <a:xfrm rot="0">
            <a:off x="4152016" y="6318943"/>
            <a:ext cx="1327965" cy="220980"/>
          </a:xfrm>
          <a:prstGeom prst="rect">
            <a:avLst/>
          </a:prstGeom>
        </p:spPr>
        <p:txBody>
          <a:bodyPr anchor="t" rtlCol="false" tIns="0" lIns="0" bIns="0" rIns="0">
            <a:spAutoFit/>
          </a:bodyPr>
          <a:lstStyle/>
          <a:p>
            <a:pPr algn="l">
              <a:lnSpc>
                <a:spcPts val="1800"/>
              </a:lnSpc>
            </a:pPr>
            <a:r>
              <a:rPr lang="en-US" sz="1200">
                <a:solidFill>
                  <a:srgbClr val="2744A7"/>
                </a:solidFill>
                <a:latin typeface="Now"/>
              </a:rPr>
              <a:t>Owner password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3480" y="807572"/>
            <a:ext cx="696623" cy="515501"/>
          </a:xfrm>
          <a:custGeom>
            <a:avLst/>
            <a:gdLst/>
            <a:ahLst/>
            <a:cxnLst/>
            <a:rect r="r" b="b" t="t" l="l"/>
            <a:pathLst>
              <a:path h="515501" w="696623">
                <a:moveTo>
                  <a:pt x="0" y="0"/>
                </a:moveTo>
                <a:lnTo>
                  <a:pt x="696623" y="0"/>
                </a:lnTo>
                <a:lnTo>
                  <a:pt x="696623" y="515501"/>
                </a:lnTo>
                <a:lnTo>
                  <a:pt x="0" y="515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703227" y="702227"/>
            <a:ext cx="9584773" cy="9584773"/>
          </a:xfrm>
          <a:custGeom>
            <a:avLst/>
            <a:gdLst/>
            <a:ahLst/>
            <a:cxnLst/>
            <a:rect r="r" b="b" t="t" l="l"/>
            <a:pathLst>
              <a:path h="9584773" w="9584773">
                <a:moveTo>
                  <a:pt x="0" y="0"/>
                </a:moveTo>
                <a:lnTo>
                  <a:pt x="9584773" y="0"/>
                </a:lnTo>
                <a:lnTo>
                  <a:pt x="9584773" y="9584773"/>
                </a:lnTo>
                <a:lnTo>
                  <a:pt x="0" y="95847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405391">
            <a:off x="7731248" y="371494"/>
            <a:ext cx="4214191" cy="3746798"/>
          </a:xfrm>
          <a:custGeom>
            <a:avLst/>
            <a:gdLst/>
            <a:ahLst/>
            <a:cxnLst/>
            <a:rect r="r" b="b" t="t" l="l"/>
            <a:pathLst>
              <a:path h="3746798" w="4214191">
                <a:moveTo>
                  <a:pt x="0" y="0"/>
                </a:moveTo>
                <a:lnTo>
                  <a:pt x="4214190" y="0"/>
                </a:lnTo>
                <a:lnTo>
                  <a:pt x="4214190" y="3746798"/>
                </a:lnTo>
                <a:lnTo>
                  <a:pt x="0" y="37467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0603392" y="1427392"/>
            <a:ext cx="7086324" cy="7541839"/>
            <a:chOff x="0" y="0"/>
            <a:chExt cx="12817219" cy="13641120"/>
          </a:xfrm>
        </p:grpSpPr>
        <p:sp>
          <p:nvSpPr>
            <p:cNvPr name="Freeform 6" id="6"/>
            <p:cNvSpPr/>
            <p:nvPr/>
          </p:nvSpPr>
          <p:spPr>
            <a:xfrm flipH="false" flipV="false" rot="0">
              <a:off x="0" y="0"/>
              <a:ext cx="12817219" cy="13641119"/>
            </a:xfrm>
            <a:custGeom>
              <a:avLst/>
              <a:gdLst/>
              <a:ahLst/>
              <a:cxnLst/>
              <a:rect r="r" b="b" t="t" l="l"/>
              <a:pathLst>
                <a:path h="13641119" w="12817219">
                  <a:moveTo>
                    <a:pt x="11535497" y="13641119"/>
                  </a:moveTo>
                  <a:lnTo>
                    <a:pt x="1281722" y="13641119"/>
                  </a:lnTo>
                  <a:cubicBezTo>
                    <a:pt x="574211" y="13641119"/>
                    <a:pt x="0" y="13029998"/>
                    <a:pt x="0" y="12277008"/>
                  </a:cubicBezTo>
                  <a:lnTo>
                    <a:pt x="0" y="1364112"/>
                  </a:lnTo>
                  <a:cubicBezTo>
                    <a:pt x="0" y="611122"/>
                    <a:pt x="574211" y="0"/>
                    <a:pt x="1281722" y="0"/>
                  </a:cubicBezTo>
                  <a:lnTo>
                    <a:pt x="11535497" y="0"/>
                  </a:lnTo>
                  <a:cubicBezTo>
                    <a:pt x="12243008" y="0"/>
                    <a:pt x="12817219" y="611122"/>
                    <a:pt x="12817219" y="1364112"/>
                  </a:cubicBezTo>
                  <a:lnTo>
                    <a:pt x="12817219" y="12277008"/>
                  </a:lnTo>
                  <a:cubicBezTo>
                    <a:pt x="12817219" y="13029998"/>
                    <a:pt x="12243008" y="13641119"/>
                    <a:pt x="11535497" y="13641119"/>
                  </a:cubicBezTo>
                  <a:close/>
                </a:path>
              </a:pathLst>
            </a:custGeom>
            <a:blipFill>
              <a:blip r:embed="rId8"/>
              <a:stretch>
                <a:fillRect l="0" t="-1843" r="-1411" b="0"/>
              </a:stretch>
            </a:blipFill>
          </p:spPr>
        </p:sp>
      </p:grpSp>
      <p:sp>
        <p:nvSpPr>
          <p:cNvPr name="Freeform 7" id="7"/>
          <p:cNvSpPr/>
          <p:nvPr/>
        </p:nvSpPr>
        <p:spPr>
          <a:xfrm flipH="false" flipV="false" rot="-5400000">
            <a:off x="550234" y="8681832"/>
            <a:ext cx="956932" cy="1114332"/>
          </a:xfrm>
          <a:custGeom>
            <a:avLst/>
            <a:gdLst/>
            <a:ahLst/>
            <a:cxnLst/>
            <a:rect r="r" b="b" t="t" l="l"/>
            <a:pathLst>
              <a:path h="1114332" w="956932">
                <a:moveTo>
                  <a:pt x="0" y="0"/>
                </a:moveTo>
                <a:lnTo>
                  <a:pt x="956932" y="0"/>
                </a:lnTo>
                <a:lnTo>
                  <a:pt x="956932" y="1114332"/>
                </a:lnTo>
                <a:lnTo>
                  <a:pt x="0" y="111433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5400000">
            <a:off x="2236285" y="2578930"/>
            <a:ext cx="240826" cy="963304"/>
          </a:xfrm>
          <a:custGeom>
            <a:avLst/>
            <a:gdLst/>
            <a:ahLst/>
            <a:cxnLst/>
            <a:rect r="r" b="b" t="t" l="l"/>
            <a:pathLst>
              <a:path h="963304" w="240826">
                <a:moveTo>
                  <a:pt x="0" y="0"/>
                </a:moveTo>
                <a:lnTo>
                  <a:pt x="240826" y="0"/>
                </a:lnTo>
                <a:lnTo>
                  <a:pt x="240826" y="963303"/>
                </a:lnTo>
                <a:lnTo>
                  <a:pt x="0" y="96330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9" id="9"/>
          <p:cNvGrpSpPr/>
          <p:nvPr/>
        </p:nvGrpSpPr>
        <p:grpSpPr>
          <a:xfrm rot="0">
            <a:off x="475472" y="1832623"/>
            <a:ext cx="941717" cy="94171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8695"/>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2220"/>
                </a:lnSpc>
              </a:pPr>
            </a:p>
          </p:txBody>
        </p:sp>
      </p:grpSp>
      <p:sp>
        <p:nvSpPr>
          <p:cNvPr name="Freeform 12" id="12"/>
          <p:cNvSpPr/>
          <p:nvPr/>
        </p:nvSpPr>
        <p:spPr>
          <a:xfrm flipH="false" flipV="false" rot="0">
            <a:off x="946330" y="4916929"/>
            <a:ext cx="9255022" cy="1043293"/>
          </a:xfrm>
          <a:custGeom>
            <a:avLst/>
            <a:gdLst/>
            <a:ahLst/>
            <a:cxnLst/>
            <a:rect r="r" b="b" t="t" l="l"/>
            <a:pathLst>
              <a:path h="1043293" w="9255022">
                <a:moveTo>
                  <a:pt x="0" y="0"/>
                </a:moveTo>
                <a:lnTo>
                  <a:pt x="9255022" y="0"/>
                </a:lnTo>
                <a:lnTo>
                  <a:pt x="9255022" y="1043293"/>
                </a:lnTo>
                <a:lnTo>
                  <a:pt x="0" y="104329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0">
            <a:off x="2617008" y="8760532"/>
            <a:ext cx="7424409" cy="826001"/>
          </a:xfrm>
          <a:custGeom>
            <a:avLst/>
            <a:gdLst/>
            <a:ahLst/>
            <a:cxnLst/>
            <a:rect r="r" b="b" t="t" l="l"/>
            <a:pathLst>
              <a:path h="826001" w="7424409">
                <a:moveTo>
                  <a:pt x="0" y="0"/>
                </a:moveTo>
                <a:lnTo>
                  <a:pt x="7424409" y="0"/>
                </a:lnTo>
                <a:lnTo>
                  <a:pt x="7424409" y="826001"/>
                </a:lnTo>
                <a:lnTo>
                  <a:pt x="0" y="826001"/>
                </a:lnTo>
                <a:lnTo>
                  <a:pt x="0" y="0"/>
                </a:lnTo>
                <a:close/>
              </a:path>
            </a:pathLst>
          </a:custGeom>
          <a:blipFill>
            <a:blip r:embed="rId15"/>
            <a:stretch>
              <a:fillRect l="0" t="0" r="0" b="0"/>
            </a:stretch>
          </a:blipFill>
        </p:spPr>
      </p:sp>
      <p:sp>
        <p:nvSpPr>
          <p:cNvPr name="TextBox 14" id="14"/>
          <p:cNvSpPr txBox="true"/>
          <p:nvPr/>
        </p:nvSpPr>
        <p:spPr>
          <a:xfrm rot="0">
            <a:off x="1875047" y="757420"/>
            <a:ext cx="1838300" cy="565785"/>
          </a:xfrm>
          <a:prstGeom prst="rect">
            <a:avLst/>
          </a:prstGeom>
        </p:spPr>
        <p:txBody>
          <a:bodyPr anchor="t" rtlCol="false" tIns="0" lIns="0" bIns="0" rIns="0">
            <a:spAutoFit/>
          </a:bodyPr>
          <a:lstStyle/>
          <a:p>
            <a:pPr algn="l">
              <a:lnSpc>
                <a:spcPts val="2220"/>
              </a:lnSpc>
            </a:pPr>
            <a:r>
              <a:rPr lang="en-US" sz="2000">
                <a:solidFill>
                  <a:srgbClr val="061324"/>
                </a:solidFill>
                <a:latin typeface="TT Slabs Bold"/>
              </a:rPr>
              <a:t>Sistem </a:t>
            </a:r>
          </a:p>
          <a:p>
            <a:pPr algn="l">
              <a:lnSpc>
                <a:spcPts val="2220"/>
              </a:lnSpc>
            </a:pPr>
            <a:r>
              <a:rPr lang="en-US" sz="2000">
                <a:solidFill>
                  <a:srgbClr val="061324"/>
                </a:solidFill>
                <a:latin typeface="TT Slabs Bold"/>
              </a:rPr>
              <a:t>Operasi</a:t>
            </a:r>
          </a:p>
        </p:txBody>
      </p:sp>
      <p:sp>
        <p:nvSpPr>
          <p:cNvPr name="TextBox 15" id="15"/>
          <p:cNvSpPr txBox="true"/>
          <p:nvPr/>
        </p:nvSpPr>
        <p:spPr>
          <a:xfrm rot="0">
            <a:off x="1554981" y="3648912"/>
            <a:ext cx="5882023" cy="742949"/>
          </a:xfrm>
          <a:prstGeom prst="rect">
            <a:avLst/>
          </a:prstGeom>
        </p:spPr>
        <p:txBody>
          <a:bodyPr anchor="t" rtlCol="false" tIns="0" lIns="0" bIns="0" rIns="0">
            <a:spAutoFit/>
          </a:bodyPr>
          <a:lstStyle/>
          <a:p>
            <a:pPr algn="l">
              <a:lnSpc>
                <a:spcPts val="3000"/>
              </a:lnSpc>
            </a:pPr>
            <a:r>
              <a:rPr lang="en-US" sz="2000">
                <a:solidFill>
                  <a:srgbClr val="061324"/>
                </a:solidFill>
                <a:latin typeface="Now"/>
              </a:rPr>
              <a:t>Menggunakan </a:t>
            </a:r>
            <a:r>
              <a:rPr lang="en-US" sz="2000">
                <a:solidFill>
                  <a:srgbClr val="061324"/>
                </a:solidFill>
                <a:latin typeface="Now Bold"/>
              </a:rPr>
              <a:t>qpdf</a:t>
            </a:r>
            <a:r>
              <a:rPr lang="en-US" sz="2000">
                <a:solidFill>
                  <a:srgbClr val="061324"/>
                </a:solidFill>
                <a:latin typeface="Now"/>
              </a:rPr>
              <a:t> untuk mendekripsi file PDF yang terkunci.</a:t>
            </a:r>
          </a:p>
        </p:txBody>
      </p:sp>
      <p:sp>
        <p:nvSpPr>
          <p:cNvPr name="TextBox 16" id="16"/>
          <p:cNvSpPr txBox="true"/>
          <p:nvPr/>
        </p:nvSpPr>
        <p:spPr>
          <a:xfrm rot="0">
            <a:off x="1700103" y="1954373"/>
            <a:ext cx="6564974" cy="866775"/>
          </a:xfrm>
          <a:prstGeom prst="rect">
            <a:avLst/>
          </a:prstGeom>
        </p:spPr>
        <p:txBody>
          <a:bodyPr anchor="t" rtlCol="false" tIns="0" lIns="0" bIns="0" rIns="0">
            <a:spAutoFit/>
          </a:bodyPr>
          <a:lstStyle/>
          <a:p>
            <a:pPr algn="l">
              <a:lnSpc>
                <a:spcPts val="6600"/>
              </a:lnSpc>
            </a:pPr>
            <a:r>
              <a:rPr lang="en-US" sz="6000">
                <a:solidFill>
                  <a:srgbClr val="061324"/>
                </a:solidFill>
                <a:latin typeface="TT Slabs Bold"/>
              </a:rPr>
              <a:t>Buka Kunci PDF</a:t>
            </a:r>
          </a:p>
        </p:txBody>
      </p:sp>
      <p:sp>
        <p:nvSpPr>
          <p:cNvPr name="TextBox 17" id="17"/>
          <p:cNvSpPr txBox="true"/>
          <p:nvPr/>
        </p:nvSpPr>
        <p:spPr>
          <a:xfrm rot="0">
            <a:off x="583321" y="2198224"/>
            <a:ext cx="726018" cy="330200"/>
          </a:xfrm>
          <a:prstGeom prst="rect">
            <a:avLst/>
          </a:prstGeom>
        </p:spPr>
        <p:txBody>
          <a:bodyPr anchor="t" rtlCol="false" tIns="0" lIns="0" bIns="0" rIns="0">
            <a:spAutoFit/>
          </a:bodyPr>
          <a:lstStyle/>
          <a:p>
            <a:pPr algn="ctr">
              <a:lnSpc>
                <a:spcPts val="2499"/>
              </a:lnSpc>
            </a:pPr>
            <a:r>
              <a:rPr lang="en-US" sz="2499">
                <a:solidFill>
                  <a:srgbClr val="FFFFFF"/>
                </a:solidFill>
                <a:latin typeface="TT Slabs Bold"/>
              </a:rPr>
              <a:t>11</a:t>
            </a:r>
          </a:p>
        </p:txBody>
      </p:sp>
      <p:sp>
        <p:nvSpPr>
          <p:cNvPr name="TextBox 18" id="18"/>
          <p:cNvSpPr txBox="true"/>
          <p:nvPr/>
        </p:nvSpPr>
        <p:spPr>
          <a:xfrm rot="0">
            <a:off x="8480875" y="1574960"/>
            <a:ext cx="2408018" cy="596900"/>
          </a:xfrm>
          <a:prstGeom prst="rect">
            <a:avLst/>
          </a:prstGeom>
        </p:spPr>
        <p:txBody>
          <a:bodyPr anchor="t" rtlCol="false" tIns="0" lIns="0" bIns="0" rIns="0">
            <a:spAutoFit/>
          </a:bodyPr>
          <a:lstStyle/>
          <a:p>
            <a:pPr algn="ctr">
              <a:lnSpc>
                <a:spcPts val="4900"/>
              </a:lnSpc>
            </a:pPr>
            <a:r>
              <a:rPr lang="en-US" sz="3500">
                <a:solidFill>
                  <a:srgbClr val="FFFFFF"/>
                </a:solidFill>
                <a:latin typeface="TT Slabs Bold"/>
              </a:rPr>
              <a:t>qpdf</a:t>
            </a:r>
          </a:p>
        </p:txBody>
      </p:sp>
      <p:sp>
        <p:nvSpPr>
          <p:cNvPr name="TextBox 19" id="19"/>
          <p:cNvSpPr txBox="true"/>
          <p:nvPr/>
        </p:nvSpPr>
        <p:spPr>
          <a:xfrm rot="0">
            <a:off x="1028700" y="5250138"/>
            <a:ext cx="9999793" cy="517525"/>
          </a:xfrm>
          <a:prstGeom prst="rect">
            <a:avLst/>
          </a:prstGeom>
        </p:spPr>
        <p:txBody>
          <a:bodyPr anchor="t" rtlCol="false" tIns="0" lIns="0" bIns="0" rIns="0">
            <a:spAutoFit/>
          </a:bodyPr>
          <a:lstStyle/>
          <a:p>
            <a:pPr algn="l">
              <a:lnSpc>
                <a:spcPts val="2000"/>
              </a:lnSpc>
            </a:pPr>
            <a:r>
              <a:rPr lang="en-US" sz="2000">
                <a:solidFill>
                  <a:srgbClr val="000000"/>
                </a:solidFill>
                <a:latin typeface="TT Slabs"/>
              </a:rPr>
              <a:t>qpdf --decrypt --password="$password" "$input_file" "$output_file"</a:t>
            </a:r>
          </a:p>
          <a:p>
            <a:pPr algn="l">
              <a:lnSpc>
                <a:spcPts val="200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3480" y="807572"/>
            <a:ext cx="696623" cy="515501"/>
          </a:xfrm>
          <a:custGeom>
            <a:avLst/>
            <a:gdLst/>
            <a:ahLst/>
            <a:cxnLst/>
            <a:rect r="r" b="b" t="t" l="l"/>
            <a:pathLst>
              <a:path h="515501" w="696623">
                <a:moveTo>
                  <a:pt x="0" y="0"/>
                </a:moveTo>
                <a:lnTo>
                  <a:pt x="696623" y="0"/>
                </a:lnTo>
                <a:lnTo>
                  <a:pt x="696623" y="515501"/>
                </a:lnTo>
                <a:lnTo>
                  <a:pt x="0" y="515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68305">
            <a:off x="8262409" y="-4155985"/>
            <a:ext cx="12929930" cy="10958115"/>
          </a:xfrm>
          <a:custGeom>
            <a:avLst/>
            <a:gdLst/>
            <a:ahLst/>
            <a:cxnLst/>
            <a:rect r="r" b="b" t="t" l="l"/>
            <a:pathLst>
              <a:path h="10958115" w="12929930">
                <a:moveTo>
                  <a:pt x="0" y="0"/>
                </a:moveTo>
                <a:lnTo>
                  <a:pt x="12929930" y="0"/>
                </a:lnTo>
                <a:lnTo>
                  <a:pt x="12929930" y="10958116"/>
                </a:lnTo>
                <a:lnTo>
                  <a:pt x="0" y="109581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590403">
            <a:off x="-5674275" y="8367350"/>
            <a:ext cx="8601478" cy="7289753"/>
          </a:xfrm>
          <a:custGeom>
            <a:avLst/>
            <a:gdLst/>
            <a:ahLst/>
            <a:cxnLst/>
            <a:rect r="r" b="b" t="t" l="l"/>
            <a:pathLst>
              <a:path h="7289753" w="8601478">
                <a:moveTo>
                  <a:pt x="0" y="0"/>
                </a:moveTo>
                <a:lnTo>
                  <a:pt x="8601479" y="0"/>
                </a:lnTo>
                <a:lnTo>
                  <a:pt x="8601479" y="7289753"/>
                </a:lnTo>
                <a:lnTo>
                  <a:pt x="0" y="72897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2236285" y="2578930"/>
            <a:ext cx="240826" cy="963304"/>
          </a:xfrm>
          <a:custGeom>
            <a:avLst/>
            <a:gdLst/>
            <a:ahLst/>
            <a:cxnLst/>
            <a:rect r="r" b="b" t="t" l="l"/>
            <a:pathLst>
              <a:path h="963304" w="240826">
                <a:moveTo>
                  <a:pt x="0" y="0"/>
                </a:moveTo>
                <a:lnTo>
                  <a:pt x="240826" y="0"/>
                </a:lnTo>
                <a:lnTo>
                  <a:pt x="240826" y="963303"/>
                </a:lnTo>
                <a:lnTo>
                  <a:pt x="0" y="9633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475472" y="1832623"/>
            <a:ext cx="941717" cy="94171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8695"/>
            </a:solidFill>
          </p:spPr>
        </p:sp>
        <p:sp>
          <p:nvSpPr>
            <p:cNvPr name="TextBox 8" id="8"/>
            <p:cNvSpPr txBox="true"/>
            <p:nvPr/>
          </p:nvSpPr>
          <p:spPr>
            <a:xfrm>
              <a:off x="76200" y="66675"/>
              <a:ext cx="660400" cy="669925"/>
            </a:xfrm>
            <a:prstGeom prst="rect">
              <a:avLst/>
            </a:prstGeom>
          </p:spPr>
          <p:txBody>
            <a:bodyPr anchor="ctr" rtlCol="false" tIns="50800" lIns="50800" bIns="50800" rIns="50800"/>
            <a:lstStyle/>
            <a:p>
              <a:pPr algn="ctr">
                <a:lnSpc>
                  <a:spcPts val="2220"/>
                </a:lnSpc>
              </a:pPr>
            </a:p>
          </p:txBody>
        </p:sp>
      </p:grpSp>
      <p:sp>
        <p:nvSpPr>
          <p:cNvPr name="Freeform 9" id="9"/>
          <p:cNvSpPr/>
          <p:nvPr/>
        </p:nvSpPr>
        <p:spPr>
          <a:xfrm flipH="false" flipV="false" rot="-5400000">
            <a:off x="16780834" y="5375833"/>
            <a:ext cx="956932" cy="1114332"/>
          </a:xfrm>
          <a:custGeom>
            <a:avLst/>
            <a:gdLst/>
            <a:ahLst/>
            <a:cxnLst/>
            <a:rect r="r" b="b" t="t" l="l"/>
            <a:pathLst>
              <a:path h="1114332" w="956932">
                <a:moveTo>
                  <a:pt x="0" y="0"/>
                </a:moveTo>
                <a:lnTo>
                  <a:pt x="956932" y="0"/>
                </a:lnTo>
                <a:lnTo>
                  <a:pt x="956932" y="1114332"/>
                </a:lnTo>
                <a:lnTo>
                  <a:pt x="0" y="11143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0" id="10"/>
          <p:cNvGrpSpPr/>
          <p:nvPr/>
        </p:nvGrpSpPr>
        <p:grpSpPr>
          <a:xfrm rot="0">
            <a:off x="10840324" y="396548"/>
            <a:ext cx="6418976" cy="7340540"/>
            <a:chOff x="0" y="0"/>
            <a:chExt cx="994467" cy="1137242"/>
          </a:xfrm>
        </p:grpSpPr>
        <p:sp>
          <p:nvSpPr>
            <p:cNvPr name="Freeform 11" id="11"/>
            <p:cNvSpPr/>
            <p:nvPr/>
          </p:nvSpPr>
          <p:spPr>
            <a:xfrm flipH="false" flipV="false" rot="0">
              <a:off x="0" y="0"/>
              <a:ext cx="994467" cy="1137242"/>
            </a:xfrm>
            <a:custGeom>
              <a:avLst/>
              <a:gdLst/>
              <a:ahLst/>
              <a:cxnLst/>
              <a:rect r="r" b="b" t="t" l="l"/>
              <a:pathLst>
                <a:path h="1137242" w="994467">
                  <a:moveTo>
                    <a:pt x="27740" y="0"/>
                  </a:moveTo>
                  <a:lnTo>
                    <a:pt x="966727" y="0"/>
                  </a:lnTo>
                  <a:cubicBezTo>
                    <a:pt x="982048" y="0"/>
                    <a:pt x="994467" y="12420"/>
                    <a:pt x="994467" y="27740"/>
                  </a:cubicBezTo>
                  <a:lnTo>
                    <a:pt x="994467" y="1109502"/>
                  </a:lnTo>
                  <a:cubicBezTo>
                    <a:pt x="994467" y="1116859"/>
                    <a:pt x="991545" y="1123915"/>
                    <a:pt x="986343" y="1129117"/>
                  </a:cubicBezTo>
                  <a:cubicBezTo>
                    <a:pt x="981140" y="1134319"/>
                    <a:pt x="974084" y="1137242"/>
                    <a:pt x="966727" y="1137242"/>
                  </a:cubicBezTo>
                  <a:lnTo>
                    <a:pt x="27740" y="1137242"/>
                  </a:lnTo>
                  <a:cubicBezTo>
                    <a:pt x="20383" y="1137242"/>
                    <a:pt x="13327" y="1134319"/>
                    <a:pt x="8125" y="1129117"/>
                  </a:cubicBezTo>
                  <a:cubicBezTo>
                    <a:pt x="2923" y="1123915"/>
                    <a:pt x="0" y="1116859"/>
                    <a:pt x="0" y="1109502"/>
                  </a:cubicBezTo>
                  <a:lnTo>
                    <a:pt x="0" y="27740"/>
                  </a:lnTo>
                  <a:cubicBezTo>
                    <a:pt x="0" y="20383"/>
                    <a:pt x="2923" y="13327"/>
                    <a:pt x="8125" y="8125"/>
                  </a:cubicBezTo>
                  <a:cubicBezTo>
                    <a:pt x="13327" y="2923"/>
                    <a:pt x="20383" y="0"/>
                    <a:pt x="27740" y="0"/>
                  </a:cubicBezTo>
                  <a:close/>
                </a:path>
              </a:pathLst>
            </a:custGeom>
            <a:blipFill>
              <a:blip r:embed="rId12"/>
              <a:stretch>
                <a:fillRect l="-3022" t="0" r="-3022" b="0"/>
              </a:stretch>
            </a:blipFill>
          </p:spPr>
        </p:sp>
      </p:grpSp>
      <p:grpSp>
        <p:nvGrpSpPr>
          <p:cNvPr name="Group 12" id="12"/>
          <p:cNvGrpSpPr/>
          <p:nvPr/>
        </p:nvGrpSpPr>
        <p:grpSpPr>
          <a:xfrm rot="0">
            <a:off x="7330818" y="2737481"/>
            <a:ext cx="1942993" cy="887027"/>
            <a:chOff x="0" y="0"/>
            <a:chExt cx="511735" cy="233620"/>
          </a:xfrm>
        </p:grpSpPr>
        <p:sp>
          <p:nvSpPr>
            <p:cNvPr name="Freeform 13" id="13"/>
            <p:cNvSpPr/>
            <p:nvPr/>
          </p:nvSpPr>
          <p:spPr>
            <a:xfrm flipH="false" flipV="false" rot="0">
              <a:off x="0" y="0"/>
              <a:ext cx="511735" cy="233620"/>
            </a:xfrm>
            <a:custGeom>
              <a:avLst/>
              <a:gdLst/>
              <a:ahLst/>
              <a:cxnLst/>
              <a:rect r="r" b="b" t="t" l="l"/>
              <a:pathLst>
                <a:path h="233620" w="511735">
                  <a:moveTo>
                    <a:pt x="116810" y="0"/>
                  </a:moveTo>
                  <a:lnTo>
                    <a:pt x="394925" y="0"/>
                  </a:lnTo>
                  <a:cubicBezTo>
                    <a:pt x="425905" y="0"/>
                    <a:pt x="455616" y="12307"/>
                    <a:pt x="477522" y="34213"/>
                  </a:cubicBezTo>
                  <a:cubicBezTo>
                    <a:pt x="499428" y="56119"/>
                    <a:pt x="511735" y="85830"/>
                    <a:pt x="511735" y="116810"/>
                  </a:cubicBezTo>
                  <a:lnTo>
                    <a:pt x="511735" y="116810"/>
                  </a:lnTo>
                  <a:cubicBezTo>
                    <a:pt x="511735" y="147790"/>
                    <a:pt x="499428" y="177501"/>
                    <a:pt x="477522" y="199407"/>
                  </a:cubicBezTo>
                  <a:cubicBezTo>
                    <a:pt x="455616" y="221314"/>
                    <a:pt x="425905" y="233620"/>
                    <a:pt x="394925" y="233620"/>
                  </a:cubicBezTo>
                  <a:lnTo>
                    <a:pt x="116810" y="233620"/>
                  </a:lnTo>
                  <a:cubicBezTo>
                    <a:pt x="85830" y="233620"/>
                    <a:pt x="56119" y="221314"/>
                    <a:pt x="34213" y="199407"/>
                  </a:cubicBezTo>
                  <a:cubicBezTo>
                    <a:pt x="12307" y="177501"/>
                    <a:pt x="0" y="147790"/>
                    <a:pt x="0" y="116810"/>
                  </a:cubicBezTo>
                  <a:lnTo>
                    <a:pt x="0" y="116810"/>
                  </a:lnTo>
                  <a:cubicBezTo>
                    <a:pt x="0" y="85830"/>
                    <a:pt x="12307" y="56119"/>
                    <a:pt x="34213" y="34213"/>
                  </a:cubicBezTo>
                  <a:cubicBezTo>
                    <a:pt x="56119" y="12307"/>
                    <a:pt x="85830" y="0"/>
                    <a:pt x="116810" y="0"/>
                  </a:cubicBezTo>
                  <a:close/>
                </a:path>
              </a:pathLst>
            </a:custGeom>
            <a:solidFill>
              <a:srgbClr val="796FFF"/>
            </a:solidFill>
          </p:spPr>
        </p:sp>
        <p:sp>
          <p:nvSpPr>
            <p:cNvPr name="TextBox 14" id="14"/>
            <p:cNvSpPr txBox="true"/>
            <p:nvPr/>
          </p:nvSpPr>
          <p:spPr>
            <a:xfrm>
              <a:off x="0" y="0"/>
              <a:ext cx="511735" cy="233620"/>
            </a:xfrm>
            <a:prstGeom prst="rect">
              <a:avLst/>
            </a:prstGeom>
          </p:spPr>
          <p:txBody>
            <a:bodyPr anchor="ctr" rtlCol="false" tIns="50800" lIns="50800" bIns="50800" rIns="50800"/>
            <a:lstStyle/>
            <a:p>
              <a:pPr algn="ctr">
                <a:lnSpc>
                  <a:spcPts val="1998"/>
                </a:lnSpc>
              </a:pPr>
            </a:p>
          </p:txBody>
        </p:sp>
      </p:grpSp>
      <p:sp>
        <p:nvSpPr>
          <p:cNvPr name="Freeform 15" id="15"/>
          <p:cNvSpPr/>
          <p:nvPr/>
        </p:nvSpPr>
        <p:spPr>
          <a:xfrm flipH="false" flipV="false" rot="0">
            <a:off x="327233" y="4842614"/>
            <a:ext cx="10127807" cy="1141680"/>
          </a:xfrm>
          <a:custGeom>
            <a:avLst/>
            <a:gdLst/>
            <a:ahLst/>
            <a:cxnLst/>
            <a:rect r="r" b="b" t="t" l="l"/>
            <a:pathLst>
              <a:path h="1141680" w="10127807">
                <a:moveTo>
                  <a:pt x="0" y="0"/>
                </a:moveTo>
                <a:lnTo>
                  <a:pt x="10127807" y="0"/>
                </a:lnTo>
                <a:lnTo>
                  <a:pt x="10127807" y="1141680"/>
                </a:lnTo>
                <a:lnTo>
                  <a:pt x="0" y="114168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6" id="16"/>
          <p:cNvSpPr/>
          <p:nvPr/>
        </p:nvSpPr>
        <p:spPr>
          <a:xfrm flipH="false" flipV="false" rot="0">
            <a:off x="1519540" y="7913311"/>
            <a:ext cx="8298874" cy="969291"/>
          </a:xfrm>
          <a:custGeom>
            <a:avLst/>
            <a:gdLst/>
            <a:ahLst/>
            <a:cxnLst/>
            <a:rect r="r" b="b" t="t" l="l"/>
            <a:pathLst>
              <a:path h="969291" w="8298874">
                <a:moveTo>
                  <a:pt x="0" y="0"/>
                </a:moveTo>
                <a:lnTo>
                  <a:pt x="8298874" y="0"/>
                </a:lnTo>
                <a:lnTo>
                  <a:pt x="8298874" y="969291"/>
                </a:lnTo>
                <a:lnTo>
                  <a:pt x="0" y="969291"/>
                </a:lnTo>
                <a:lnTo>
                  <a:pt x="0" y="0"/>
                </a:lnTo>
                <a:close/>
              </a:path>
            </a:pathLst>
          </a:custGeom>
          <a:blipFill>
            <a:blip r:embed="rId15"/>
            <a:stretch>
              <a:fillRect l="0" t="0" r="0" b="0"/>
            </a:stretch>
          </a:blipFill>
        </p:spPr>
      </p:sp>
      <p:sp>
        <p:nvSpPr>
          <p:cNvPr name="TextBox 17" id="17"/>
          <p:cNvSpPr txBox="true"/>
          <p:nvPr/>
        </p:nvSpPr>
        <p:spPr>
          <a:xfrm rot="0">
            <a:off x="558942" y="5053627"/>
            <a:ext cx="9999793" cy="1012825"/>
          </a:xfrm>
          <a:prstGeom prst="rect">
            <a:avLst/>
          </a:prstGeom>
        </p:spPr>
        <p:txBody>
          <a:bodyPr anchor="t" rtlCol="false" tIns="0" lIns="0" bIns="0" rIns="0">
            <a:spAutoFit/>
          </a:bodyPr>
          <a:lstStyle/>
          <a:p>
            <a:pPr algn="l">
              <a:lnSpc>
                <a:spcPts val="2000"/>
              </a:lnSpc>
            </a:pPr>
            <a:r>
              <a:rPr lang="en-US" sz="2000">
                <a:solidFill>
                  <a:srgbClr val="000000"/>
                </a:solidFill>
                <a:latin typeface="TT Slabs"/>
              </a:rPr>
              <a:t> qpdf --decrypt --password="$old_password" --encrypt "$new_password"</a:t>
            </a:r>
          </a:p>
          <a:p>
            <a:pPr algn="l">
              <a:lnSpc>
                <a:spcPts val="2000"/>
              </a:lnSpc>
            </a:pPr>
          </a:p>
          <a:p>
            <a:pPr algn="l">
              <a:lnSpc>
                <a:spcPts val="2000"/>
              </a:lnSpc>
            </a:pPr>
            <a:r>
              <a:rPr lang="en-US" sz="2000">
                <a:solidFill>
                  <a:srgbClr val="000000"/>
                </a:solidFill>
                <a:latin typeface="TT Slabs"/>
              </a:rPr>
              <a:t> "$new_password" 256 -- "$input_file" "$output_file"</a:t>
            </a:r>
          </a:p>
          <a:p>
            <a:pPr algn="l">
              <a:lnSpc>
                <a:spcPts val="2000"/>
              </a:lnSpc>
            </a:pPr>
          </a:p>
        </p:txBody>
      </p:sp>
      <p:sp>
        <p:nvSpPr>
          <p:cNvPr name="TextBox 18" id="18"/>
          <p:cNvSpPr txBox="true"/>
          <p:nvPr/>
        </p:nvSpPr>
        <p:spPr>
          <a:xfrm rot="0">
            <a:off x="1700103" y="1954373"/>
            <a:ext cx="6564974" cy="866775"/>
          </a:xfrm>
          <a:prstGeom prst="rect">
            <a:avLst/>
          </a:prstGeom>
        </p:spPr>
        <p:txBody>
          <a:bodyPr anchor="t" rtlCol="false" tIns="0" lIns="0" bIns="0" rIns="0">
            <a:spAutoFit/>
          </a:bodyPr>
          <a:lstStyle/>
          <a:p>
            <a:pPr algn="l">
              <a:lnSpc>
                <a:spcPts val="6600"/>
              </a:lnSpc>
            </a:pPr>
            <a:r>
              <a:rPr lang="en-US" sz="6000">
                <a:solidFill>
                  <a:srgbClr val="061324"/>
                </a:solidFill>
                <a:latin typeface="TT Slabs Bold"/>
              </a:rPr>
              <a:t>Ubah Kunci PDF</a:t>
            </a:r>
          </a:p>
        </p:txBody>
      </p:sp>
      <p:sp>
        <p:nvSpPr>
          <p:cNvPr name="TextBox 19" id="19"/>
          <p:cNvSpPr txBox="true"/>
          <p:nvPr/>
        </p:nvSpPr>
        <p:spPr>
          <a:xfrm rot="0">
            <a:off x="796998" y="3704869"/>
            <a:ext cx="7081750" cy="361949"/>
          </a:xfrm>
          <a:prstGeom prst="rect">
            <a:avLst/>
          </a:prstGeom>
        </p:spPr>
        <p:txBody>
          <a:bodyPr anchor="t" rtlCol="false" tIns="0" lIns="0" bIns="0" rIns="0">
            <a:spAutoFit/>
          </a:bodyPr>
          <a:lstStyle/>
          <a:p>
            <a:pPr algn="l">
              <a:lnSpc>
                <a:spcPts val="3000"/>
              </a:lnSpc>
            </a:pPr>
            <a:r>
              <a:rPr lang="en-US" sz="2000">
                <a:solidFill>
                  <a:srgbClr val="000000"/>
                </a:solidFill>
                <a:latin typeface="Now"/>
              </a:rPr>
              <a:t>enggunakan </a:t>
            </a:r>
            <a:r>
              <a:rPr lang="en-US" sz="2000">
                <a:solidFill>
                  <a:srgbClr val="000000"/>
                </a:solidFill>
                <a:latin typeface="Now Bold"/>
              </a:rPr>
              <a:t>qpdf untuk </a:t>
            </a:r>
            <a:r>
              <a:rPr lang="en-US" sz="2000">
                <a:solidFill>
                  <a:srgbClr val="000000"/>
                </a:solidFill>
                <a:latin typeface="Now"/>
              </a:rPr>
              <a:t>mengubah password file PDF</a:t>
            </a:r>
          </a:p>
        </p:txBody>
      </p:sp>
      <p:sp>
        <p:nvSpPr>
          <p:cNvPr name="TextBox 20" id="20"/>
          <p:cNvSpPr txBox="true"/>
          <p:nvPr/>
        </p:nvSpPr>
        <p:spPr>
          <a:xfrm rot="0">
            <a:off x="583321" y="2198224"/>
            <a:ext cx="726018" cy="330200"/>
          </a:xfrm>
          <a:prstGeom prst="rect">
            <a:avLst/>
          </a:prstGeom>
        </p:spPr>
        <p:txBody>
          <a:bodyPr anchor="t" rtlCol="false" tIns="0" lIns="0" bIns="0" rIns="0">
            <a:spAutoFit/>
          </a:bodyPr>
          <a:lstStyle/>
          <a:p>
            <a:pPr algn="ctr">
              <a:lnSpc>
                <a:spcPts val="2499"/>
              </a:lnSpc>
            </a:pPr>
            <a:r>
              <a:rPr lang="en-US" sz="2499">
                <a:solidFill>
                  <a:srgbClr val="FFFFFF"/>
                </a:solidFill>
                <a:latin typeface="TT Slabs Bold"/>
              </a:rPr>
              <a:t>12</a:t>
            </a:r>
          </a:p>
        </p:txBody>
      </p:sp>
      <p:sp>
        <p:nvSpPr>
          <p:cNvPr name="TextBox 21" id="21"/>
          <p:cNvSpPr txBox="true"/>
          <p:nvPr/>
        </p:nvSpPr>
        <p:spPr>
          <a:xfrm rot="0">
            <a:off x="1875047" y="757420"/>
            <a:ext cx="1838300" cy="565653"/>
          </a:xfrm>
          <a:prstGeom prst="rect">
            <a:avLst/>
          </a:prstGeom>
        </p:spPr>
        <p:txBody>
          <a:bodyPr anchor="t" rtlCol="false" tIns="0" lIns="0" bIns="0" rIns="0">
            <a:spAutoFit/>
          </a:bodyPr>
          <a:lstStyle/>
          <a:p>
            <a:pPr algn="l">
              <a:lnSpc>
                <a:spcPts val="2220"/>
              </a:lnSpc>
            </a:pPr>
            <a:r>
              <a:rPr lang="en-US" sz="2000">
                <a:solidFill>
                  <a:srgbClr val="061324"/>
                </a:solidFill>
                <a:latin typeface="TT Slabs Bold"/>
              </a:rPr>
              <a:t>Sekolah</a:t>
            </a:r>
          </a:p>
          <a:p>
            <a:pPr algn="l">
              <a:lnSpc>
                <a:spcPts val="2220"/>
              </a:lnSpc>
            </a:pPr>
            <a:r>
              <a:rPr lang="en-US" sz="2000">
                <a:solidFill>
                  <a:srgbClr val="061324"/>
                </a:solidFill>
                <a:latin typeface="TT Slabs Bold"/>
              </a:rPr>
              <a:t>Borcelle</a:t>
            </a:r>
          </a:p>
        </p:txBody>
      </p:sp>
      <p:sp>
        <p:nvSpPr>
          <p:cNvPr name="TextBox 22" id="22"/>
          <p:cNvSpPr txBox="true"/>
          <p:nvPr/>
        </p:nvSpPr>
        <p:spPr>
          <a:xfrm rot="0">
            <a:off x="7098306" y="2800744"/>
            <a:ext cx="2408018" cy="596900"/>
          </a:xfrm>
          <a:prstGeom prst="rect">
            <a:avLst/>
          </a:prstGeom>
        </p:spPr>
        <p:txBody>
          <a:bodyPr anchor="t" rtlCol="false" tIns="0" lIns="0" bIns="0" rIns="0">
            <a:spAutoFit/>
          </a:bodyPr>
          <a:lstStyle/>
          <a:p>
            <a:pPr algn="ctr">
              <a:lnSpc>
                <a:spcPts val="4900"/>
              </a:lnSpc>
            </a:pPr>
            <a:r>
              <a:rPr lang="en-US" sz="3500">
                <a:solidFill>
                  <a:srgbClr val="FFFFFF"/>
                </a:solidFill>
                <a:latin typeface="TT Slabs Bold"/>
              </a:rPr>
              <a:t>qpdf</a:t>
            </a:r>
          </a:p>
        </p:txBody>
      </p:sp>
      <p:pic>
        <p:nvPicPr>
          <p:cNvPr name="Picture 23" id="23"/>
          <p:cNvPicPr>
            <a:picLocks noChangeAspect="true"/>
          </p:cNvPicPr>
          <p:nvPr/>
        </p:nvPicPr>
        <p:blipFill>
          <a:blip r:embed="rId16"/>
          <a:srcRect l="0" t="0" r="0" b="0"/>
          <a:stretch>
            <a:fillRect/>
          </a:stretch>
        </p:blipFill>
        <p:spPr>
          <a:xfrm flipH="false" flipV="false" rot="-10636683">
            <a:off x="9538458" y="7461733"/>
            <a:ext cx="1437835" cy="1387511"/>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796FFF"/>
        </a:solidFill>
      </p:bgPr>
    </p:bg>
    <p:spTree>
      <p:nvGrpSpPr>
        <p:cNvPr id="1" name=""/>
        <p:cNvGrpSpPr/>
        <p:nvPr/>
      </p:nvGrpSpPr>
      <p:grpSpPr>
        <a:xfrm>
          <a:off x="0" y="0"/>
          <a:ext cx="0" cy="0"/>
          <a:chOff x="0" y="0"/>
          <a:chExt cx="0" cy="0"/>
        </a:xfrm>
      </p:grpSpPr>
      <p:sp>
        <p:nvSpPr>
          <p:cNvPr name="Freeform 2" id="2"/>
          <p:cNvSpPr/>
          <p:nvPr/>
        </p:nvSpPr>
        <p:spPr>
          <a:xfrm flipH="false" flipV="false" rot="0">
            <a:off x="1003480" y="807572"/>
            <a:ext cx="696623" cy="515501"/>
          </a:xfrm>
          <a:custGeom>
            <a:avLst/>
            <a:gdLst/>
            <a:ahLst/>
            <a:cxnLst/>
            <a:rect r="r" b="b" t="t" l="l"/>
            <a:pathLst>
              <a:path h="515501" w="696623">
                <a:moveTo>
                  <a:pt x="0" y="0"/>
                </a:moveTo>
                <a:lnTo>
                  <a:pt x="696623" y="0"/>
                </a:lnTo>
                <a:lnTo>
                  <a:pt x="696623" y="515501"/>
                </a:lnTo>
                <a:lnTo>
                  <a:pt x="0" y="515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086866">
            <a:off x="-6701828" y="4807942"/>
            <a:ext cx="12929930" cy="10958115"/>
          </a:xfrm>
          <a:custGeom>
            <a:avLst/>
            <a:gdLst/>
            <a:ahLst/>
            <a:cxnLst/>
            <a:rect r="r" b="b" t="t" l="l"/>
            <a:pathLst>
              <a:path h="10958115" w="12929930">
                <a:moveTo>
                  <a:pt x="0" y="0"/>
                </a:moveTo>
                <a:lnTo>
                  <a:pt x="12929930" y="0"/>
                </a:lnTo>
                <a:lnTo>
                  <a:pt x="12929930" y="10958116"/>
                </a:lnTo>
                <a:lnTo>
                  <a:pt x="0" y="109581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079528" y="2845783"/>
            <a:ext cx="14128943" cy="4595434"/>
          </a:xfrm>
          <a:custGeom>
            <a:avLst/>
            <a:gdLst/>
            <a:ahLst/>
            <a:cxnLst/>
            <a:rect r="r" b="b" t="t" l="l"/>
            <a:pathLst>
              <a:path h="4595434" w="14128943">
                <a:moveTo>
                  <a:pt x="0" y="0"/>
                </a:moveTo>
                <a:lnTo>
                  <a:pt x="14128944" y="0"/>
                </a:lnTo>
                <a:lnTo>
                  <a:pt x="14128944" y="4595434"/>
                </a:lnTo>
                <a:lnTo>
                  <a:pt x="0" y="45954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5432079" y="8701134"/>
            <a:ext cx="956932" cy="1114332"/>
          </a:xfrm>
          <a:custGeom>
            <a:avLst/>
            <a:gdLst/>
            <a:ahLst/>
            <a:cxnLst/>
            <a:rect r="r" b="b" t="t" l="l"/>
            <a:pathLst>
              <a:path h="1114332" w="956932">
                <a:moveTo>
                  <a:pt x="0" y="0"/>
                </a:moveTo>
                <a:lnTo>
                  <a:pt x="956932" y="0"/>
                </a:lnTo>
                <a:lnTo>
                  <a:pt x="956932" y="1114332"/>
                </a:lnTo>
                <a:lnTo>
                  <a:pt x="0" y="11143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674786" y="1065322"/>
            <a:ext cx="4308691" cy="4114800"/>
          </a:xfrm>
          <a:custGeom>
            <a:avLst/>
            <a:gdLst/>
            <a:ahLst/>
            <a:cxnLst/>
            <a:rect r="r" b="b" t="t" l="l"/>
            <a:pathLst>
              <a:path h="4114800" w="4308691">
                <a:moveTo>
                  <a:pt x="0" y="0"/>
                </a:moveTo>
                <a:lnTo>
                  <a:pt x="4308691" y="0"/>
                </a:lnTo>
                <a:lnTo>
                  <a:pt x="4308691"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1875047" y="757420"/>
            <a:ext cx="1838300" cy="565653"/>
          </a:xfrm>
          <a:prstGeom prst="rect">
            <a:avLst/>
          </a:prstGeom>
        </p:spPr>
        <p:txBody>
          <a:bodyPr anchor="t" rtlCol="false" tIns="0" lIns="0" bIns="0" rIns="0">
            <a:spAutoFit/>
          </a:bodyPr>
          <a:lstStyle/>
          <a:p>
            <a:pPr algn="l">
              <a:lnSpc>
                <a:spcPts val="2220"/>
              </a:lnSpc>
            </a:pPr>
            <a:r>
              <a:rPr lang="en-US" sz="2000">
                <a:solidFill>
                  <a:srgbClr val="FFFFFF"/>
                </a:solidFill>
                <a:latin typeface="TT Slabs Bold"/>
              </a:rPr>
              <a:t>Sekolah</a:t>
            </a:r>
          </a:p>
          <a:p>
            <a:pPr algn="l">
              <a:lnSpc>
                <a:spcPts val="2220"/>
              </a:lnSpc>
            </a:pPr>
            <a:r>
              <a:rPr lang="en-US" sz="2000">
                <a:solidFill>
                  <a:srgbClr val="FFFFFF"/>
                </a:solidFill>
                <a:latin typeface="TT Slabs Bold"/>
              </a:rPr>
              <a:t>Borcelle</a:t>
            </a:r>
          </a:p>
        </p:txBody>
      </p:sp>
      <p:sp>
        <p:nvSpPr>
          <p:cNvPr name="TextBox 8" id="8"/>
          <p:cNvSpPr txBox="true"/>
          <p:nvPr/>
        </p:nvSpPr>
        <p:spPr>
          <a:xfrm rot="0">
            <a:off x="129844" y="4622800"/>
            <a:ext cx="16853633" cy="1279524"/>
          </a:xfrm>
          <a:prstGeom prst="rect">
            <a:avLst/>
          </a:prstGeom>
        </p:spPr>
        <p:txBody>
          <a:bodyPr anchor="t" rtlCol="false" tIns="0" lIns="0" bIns="0" rIns="0">
            <a:spAutoFit/>
          </a:bodyPr>
          <a:lstStyle/>
          <a:p>
            <a:pPr algn="ctr">
              <a:lnSpc>
                <a:spcPts val="9499"/>
              </a:lnSpc>
            </a:pPr>
            <a:r>
              <a:rPr lang="en-US" sz="9999" spc="189">
                <a:solidFill>
                  <a:srgbClr val="FFFFFF"/>
                </a:solidFill>
                <a:latin typeface="TT Slabs Bold"/>
              </a:rPr>
              <a:t>Terimakasih</a:t>
            </a:r>
          </a:p>
        </p:txBody>
      </p:sp>
      <p:sp>
        <p:nvSpPr>
          <p:cNvPr name="Freeform 9" id="9"/>
          <p:cNvSpPr/>
          <p:nvPr/>
        </p:nvSpPr>
        <p:spPr>
          <a:xfrm flipH="false" flipV="false" rot="-3825086">
            <a:off x="2249204" y="2387982"/>
            <a:ext cx="1754604" cy="1469481"/>
          </a:xfrm>
          <a:custGeom>
            <a:avLst/>
            <a:gdLst/>
            <a:ahLst/>
            <a:cxnLst/>
            <a:rect r="r" b="b" t="t" l="l"/>
            <a:pathLst>
              <a:path h="1469481" w="1754604">
                <a:moveTo>
                  <a:pt x="0" y="0"/>
                </a:moveTo>
                <a:lnTo>
                  <a:pt x="1754604" y="0"/>
                </a:lnTo>
                <a:lnTo>
                  <a:pt x="1754604" y="1469481"/>
                </a:lnTo>
                <a:lnTo>
                  <a:pt x="0" y="146948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3480" y="807572"/>
            <a:ext cx="696623" cy="515501"/>
          </a:xfrm>
          <a:custGeom>
            <a:avLst/>
            <a:gdLst/>
            <a:ahLst/>
            <a:cxnLst/>
            <a:rect r="r" b="b" t="t" l="l"/>
            <a:pathLst>
              <a:path h="515501" w="696623">
                <a:moveTo>
                  <a:pt x="0" y="0"/>
                </a:moveTo>
                <a:lnTo>
                  <a:pt x="696623" y="0"/>
                </a:lnTo>
                <a:lnTo>
                  <a:pt x="696623" y="515501"/>
                </a:lnTo>
                <a:lnTo>
                  <a:pt x="0" y="515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951753">
            <a:off x="-4119520" y="4318085"/>
            <a:ext cx="12929930" cy="10958115"/>
          </a:xfrm>
          <a:custGeom>
            <a:avLst/>
            <a:gdLst/>
            <a:ahLst/>
            <a:cxnLst/>
            <a:rect r="r" b="b" t="t" l="l"/>
            <a:pathLst>
              <a:path h="10958115" w="12929930">
                <a:moveTo>
                  <a:pt x="0" y="0"/>
                </a:moveTo>
                <a:lnTo>
                  <a:pt x="12929929" y="0"/>
                </a:lnTo>
                <a:lnTo>
                  <a:pt x="12929929" y="10958116"/>
                </a:lnTo>
                <a:lnTo>
                  <a:pt x="0" y="109581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675119">
            <a:off x="14700077" y="-3211772"/>
            <a:ext cx="6129026" cy="4992371"/>
          </a:xfrm>
          <a:custGeom>
            <a:avLst/>
            <a:gdLst/>
            <a:ahLst/>
            <a:cxnLst/>
            <a:rect r="r" b="b" t="t" l="l"/>
            <a:pathLst>
              <a:path h="4992371" w="6129026">
                <a:moveTo>
                  <a:pt x="0" y="0"/>
                </a:moveTo>
                <a:lnTo>
                  <a:pt x="6129026" y="0"/>
                </a:lnTo>
                <a:lnTo>
                  <a:pt x="6129026" y="4992371"/>
                </a:lnTo>
                <a:lnTo>
                  <a:pt x="0" y="49923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10476944" y="3126756"/>
            <a:ext cx="240826" cy="963304"/>
          </a:xfrm>
          <a:custGeom>
            <a:avLst/>
            <a:gdLst/>
            <a:ahLst/>
            <a:cxnLst/>
            <a:rect r="r" b="b" t="t" l="l"/>
            <a:pathLst>
              <a:path h="963304" w="240826">
                <a:moveTo>
                  <a:pt x="0" y="0"/>
                </a:moveTo>
                <a:lnTo>
                  <a:pt x="240826" y="0"/>
                </a:lnTo>
                <a:lnTo>
                  <a:pt x="240826" y="963304"/>
                </a:lnTo>
                <a:lnTo>
                  <a:pt x="0" y="9633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16728958" y="986623"/>
            <a:ext cx="956932" cy="1114332"/>
          </a:xfrm>
          <a:custGeom>
            <a:avLst/>
            <a:gdLst/>
            <a:ahLst/>
            <a:cxnLst/>
            <a:rect r="r" b="b" t="t" l="l"/>
            <a:pathLst>
              <a:path h="1114332" w="956932">
                <a:moveTo>
                  <a:pt x="0" y="0"/>
                </a:moveTo>
                <a:lnTo>
                  <a:pt x="956932" y="0"/>
                </a:lnTo>
                <a:lnTo>
                  <a:pt x="956932" y="1114332"/>
                </a:lnTo>
                <a:lnTo>
                  <a:pt x="0" y="11143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1120040">
            <a:off x="788170" y="2364241"/>
            <a:ext cx="1127243" cy="1452164"/>
          </a:xfrm>
          <a:custGeom>
            <a:avLst/>
            <a:gdLst/>
            <a:ahLst/>
            <a:cxnLst/>
            <a:rect r="r" b="b" t="t" l="l"/>
            <a:pathLst>
              <a:path h="1452164" w="1127243">
                <a:moveTo>
                  <a:pt x="0" y="0"/>
                </a:moveTo>
                <a:lnTo>
                  <a:pt x="1127243" y="0"/>
                </a:lnTo>
                <a:lnTo>
                  <a:pt x="1127243" y="1452164"/>
                </a:lnTo>
                <a:lnTo>
                  <a:pt x="0" y="145216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8" id="8"/>
          <p:cNvGrpSpPr/>
          <p:nvPr/>
        </p:nvGrpSpPr>
        <p:grpSpPr>
          <a:xfrm rot="0">
            <a:off x="1875047" y="1838692"/>
            <a:ext cx="7268953" cy="7714511"/>
            <a:chOff x="0" y="0"/>
            <a:chExt cx="5983251" cy="6350000"/>
          </a:xfrm>
        </p:grpSpPr>
        <p:sp>
          <p:nvSpPr>
            <p:cNvPr name="Freeform 9" id="9"/>
            <p:cNvSpPr/>
            <p:nvPr/>
          </p:nvSpPr>
          <p:spPr>
            <a:xfrm flipH="false" flipV="false" rot="0">
              <a:off x="0" y="0"/>
              <a:ext cx="5982577" cy="6350000"/>
            </a:xfrm>
            <a:custGeom>
              <a:avLst/>
              <a:gdLst/>
              <a:ahLst/>
              <a:cxnLst/>
              <a:rect r="r" b="b" t="t" l="l"/>
              <a:pathLst>
                <a:path h="6350000" w="5982577">
                  <a:moveTo>
                    <a:pt x="0" y="5824220"/>
                  </a:moveTo>
                  <a:lnTo>
                    <a:pt x="0" y="525780"/>
                  </a:lnTo>
                  <a:cubicBezTo>
                    <a:pt x="0" y="234950"/>
                    <a:pt x="124525" y="0"/>
                    <a:pt x="278666" y="0"/>
                  </a:cubicBezTo>
                  <a:lnTo>
                    <a:pt x="5703911" y="0"/>
                  </a:lnTo>
                  <a:cubicBezTo>
                    <a:pt x="5858053" y="0"/>
                    <a:pt x="5982577" y="234950"/>
                    <a:pt x="5982577" y="525780"/>
                  </a:cubicBezTo>
                  <a:lnTo>
                    <a:pt x="5982577" y="5822950"/>
                  </a:lnTo>
                  <a:cubicBezTo>
                    <a:pt x="5982577" y="6113780"/>
                    <a:pt x="5858053" y="6348730"/>
                    <a:pt x="5703911" y="6348730"/>
                  </a:cubicBezTo>
                  <a:lnTo>
                    <a:pt x="278666" y="6348730"/>
                  </a:lnTo>
                  <a:cubicBezTo>
                    <a:pt x="125198" y="6350000"/>
                    <a:pt x="0" y="6115050"/>
                    <a:pt x="0" y="5824220"/>
                  </a:cubicBezTo>
                  <a:close/>
                </a:path>
              </a:pathLst>
            </a:custGeom>
            <a:blipFill>
              <a:blip r:embed="rId14"/>
              <a:stretch>
                <a:fillRect l="0" t="0" r="0" b="-7694"/>
              </a:stretch>
            </a:blipFill>
          </p:spPr>
        </p:sp>
      </p:grpSp>
      <p:sp>
        <p:nvSpPr>
          <p:cNvPr name="TextBox 10" id="10"/>
          <p:cNvSpPr txBox="true"/>
          <p:nvPr/>
        </p:nvSpPr>
        <p:spPr>
          <a:xfrm rot="0">
            <a:off x="1875047" y="757420"/>
            <a:ext cx="1838300" cy="565785"/>
          </a:xfrm>
          <a:prstGeom prst="rect">
            <a:avLst/>
          </a:prstGeom>
        </p:spPr>
        <p:txBody>
          <a:bodyPr anchor="t" rtlCol="false" tIns="0" lIns="0" bIns="0" rIns="0">
            <a:spAutoFit/>
          </a:bodyPr>
          <a:lstStyle/>
          <a:p>
            <a:pPr algn="l">
              <a:lnSpc>
                <a:spcPts val="2220"/>
              </a:lnSpc>
            </a:pPr>
            <a:r>
              <a:rPr lang="en-US" sz="2000">
                <a:solidFill>
                  <a:srgbClr val="061324"/>
                </a:solidFill>
                <a:latin typeface="TT Slabs Bold"/>
              </a:rPr>
              <a:t>Sistem </a:t>
            </a:r>
          </a:p>
          <a:p>
            <a:pPr algn="l">
              <a:lnSpc>
                <a:spcPts val="2220"/>
              </a:lnSpc>
            </a:pPr>
            <a:r>
              <a:rPr lang="en-US" sz="2000">
                <a:solidFill>
                  <a:srgbClr val="061324"/>
                </a:solidFill>
                <a:latin typeface="TT Slabs Bold"/>
              </a:rPr>
              <a:t>Operasi</a:t>
            </a:r>
          </a:p>
        </p:txBody>
      </p:sp>
      <p:sp>
        <p:nvSpPr>
          <p:cNvPr name="TextBox 11" id="11"/>
          <p:cNvSpPr txBox="true"/>
          <p:nvPr/>
        </p:nvSpPr>
        <p:spPr>
          <a:xfrm rot="0">
            <a:off x="10115705" y="2352568"/>
            <a:ext cx="5969576" cy="866643"/>
          </a:xfrm>
          <a:prstGeom prst="rect">
            <a:avLst/>
          </a:prstGeom>
        </p:spPr>
        <p:txBody>
          <a:bodyPr anchor="t" rtlCol="false" tIns="0" lIns="0" bIns="0" rIns="0">
            <a:spAutoFit/>
          </a:bodyPr>
          <a:lstStyle/>
          <a:p>
            <a:pPr algn="l">
              <a:lnSpc>
                <a:spcPts val="6600"/>
              </a:lnSpc>
            </a:pPr>
            <a:r>
              <a:rPr lang="en-US" sz="6000">
                <a:solidFill>
                  <a:srgbClr val="061324"/>
                </a:solidFill>
                <a:latin typeface="TT Slabs Bold"/>
              </a:rPr>
              <a:t>Pendahuluan</a:t>
            </a:r>
          </a:p>
        </p:txBody>
      </p:sp>
      <p:sp>
        <p:nvSpPr>
          <p:cNvPr name="TextBox 12" id="12"/>
          <p:cNvSpPr txBox="true"/>
          <p:nvPr/>
        </p:nvSpPr>
        <p:spPr>
          <a:xfrm rot="0">
            <a:off x="9540419" y="4706102"/>
            <a:ext cx="8224171" cy="3255115"/>
          </a:xfrm>
          <a:prstGeom prst="rect">
            <a:avLst/>
          </a:prstGeom>
        </p:spPr>
        <p:txBody>
          <a:bodyPr anchor="t" rtlCol="false" tIns="0" lIns="0" bIns="0" rIns="0">
            <a:spAutoFit/>
          </a:bodyPr>
          <a:lstStyle/>
          <a:p>
            <a:pPr algn="just">
              <a:lnSpc>
                <a:spcPts val="3717"/>
              </a:lnSpc>
            </a:pPr>
            <a:r>
              <a:rPr lang="en-US" sz="2478">
                <a:solidFill>
                  <a:srgbClr val="061324"/>
                </a:solidFill>
                <a:latin typeface="Now"/>
              </a:rPr>
              <a:t> program ini terinspirasi dari website "IlovePDF" yang berfungsi untuk konversi dan manipulasi dokumen. Program ini memanfaatkan alat baris perintah yang tersedia pada linux seperti LibreOffice, pdftotext, pandoc, pdf2pptx, pdftk, pdfseparate, Ghostscript, dan qpdf. Dimana Output yang dihasilkan tidak merusak file yang di manipulasi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3480" y="807572"/>
            <a:ext cx="696623" cy="515501"/>
          </a:xfrm>
          <a:custGeom>
            <a:avLst/>
            <a:gdLst/>
            <a:ahLst/>
            <a:cxnLst/>
            <a:rect r="r" b="b" t="t" l="l"/>
            <a:pathLst>
              <a:path h="515501" w="696623">
                <a:moveTo>
                  <a:pt x="0" y="0"/>
                </a:moveTo>
                <a:lnTo>
                  <a:pt x="696623" y="0"/>
                </a:lnTo>
                <a:lnTo>
                  <a:pt x="696623" y="515501"/>
                </a:lnTo>
                <a:lnTo>
                  <a:pt x="0" y="515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703227" y="702227"/>
            <a:ext cx="9584773" cy="9584773"/>
          </a:xfrm>
          <a:custGeom>
            <a:avLst/>
            <a:gdLst/>
            <a:ahLst/>
            <a:cxnLst/>
            <a:rect r="r" b="b" t="t" l="l"/>
            <a:pathLst>
              <a:path h="9584773" w="9584773">
                <a:moveTo>
                  <a:pt x="0" y="0"/>
                </a:moveTo>
                <a:lnTo>
                  <a:pt x="9584773" y="0"/>
                </a:lnTo>
                <a:lnTo>
                  <a:pt x="9584773" y="9584773"/>
                </a:lnTo>
                <a:lnTo>
                  <a:pt x="0" y="95847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405391">
            <a:off x="8559320" y="277200"/>
            <a:ext cx="4214191" cy="3746798"/>
          </a:xfrm>
          <a:custGeom>
            <a:avLst/>
            <a:gdLst/>
            <a:ahLst/>
            <a:cxnLst/>
            <a:rect r="r" b="b" t="t" l="l"/>
            <a:pathLst>
              <a:path h="3746798" w="4214191">
                <a:moveTo>
                  <a:pt x="0" y="0"/>
                </a:moveTo>
                <a:lnTo>
                  <a:pt x="4214190" y="0"/>
                </a:lnTo>
                <a:lnTo>
                  <a:pt x="4214190" y="3746799"/>
                </a:lnTo>
                <a:lnTo>
                  <a:pt x="0" y="37467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550234" y="8681832"/>
            <a:ext cx="956932" cy="1114332"/>
          </a:xfrm>
          <a:custGeom>
            <a:avLst/>
            <a:gdLst/>
            <a:ahLst/>
            <a:cxnLst/>
            <a:rect r="r" b="b" t="t" l="l"/>
            <a:pathLst>
              <a:path h="1114332" w="956932">
                <a:moveTo>
                  <a:pt x="0" y="0"/>
                </a:moveTo>
                <a:lnTo>
                  <a:pt x="956932" y="0"/>
                </a:lnTo>
                <a:lnTo>
                  <a:pt x="956932" y="1114332"/>
                </a:lnTo>
                <a:lnTo>
                  <a:pt x="0" y="11143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2236285" y="2578930"/>
            <a:ext cx="240826" cy="963304"/>
          </a:xfrm>
          <a:custGeom>
            <a:avLst/>
            <a:gdLst/>
            <a:ahLst/>
            <a:cxnLst/>
            <a:rect r="r" b="b" t="t" l="l"/>
            <a:pathLst>
              <a:path h="963304" w="240826">
                <a:moveTo>
                  <a:pt x="0" y="0"/>
                </a:moveTo>
                <a:lnTo>
                  <a:pt x="240826" y="0"/>
                </a:lnTo>
                <a:lnTo>
                  <a:pt x="240826" y="963303"/>
                </a:lnTo>
                <a:lnTo>
                  <a:pt x="0" y="96330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475472" y="1832623"/>
            <a:ext cx="941717" cy="94171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8695"/>
            </a:solidFill>
          </p:spPr>
        </p:sp>
        <p:sp>
          <p:nvSpPr>
            <p:cNvPr name="TextBox 9" id="9"/>
            <p:cNvSpPr txBox="true"/>
            <p:nvPr/>
          </p:nvSpPr>
          <p:spPr>
            <a:xfrm>
              <a:off x="76200" y="66675"/>
              <a:ext cx="660400" cy="669925"/>
            </a:xfrm>
            <a:prstGeom prst="rect">
              <a:avLst/>
            </a:prstGeom>
          </p:spPr>
          <p:txBody>
            <a:bodyPr anchor="ctr" rtlCol="false" tIns="50800" lIns="50800" bIns="50800" rIns="50800"/>
            <a:lstStyle/>
            <a:p>
              <a:pPr algn="ctr">
                <a:lnSpc>
                  <a:spcPts val="2220"/>
                </a:lnSpc>
              </a:pPr>
            </a:p>
          </p:txBody>
        </p:sp>
      </p:grpSp>
      <p:sp>
        <p:nvSpPr>
          <p:cNvPr name="Freeform 10" id="10"/>
          <p:cNvSpPr/>
          <p:nvPr/>
        </p:nvSpPr>
        <p:spPr>
          <a:xfrm flipH="false" flipV="false" rot="0">
            <a:off x="946330" y="4877636"/>
            <a:ext cx="9095087" cy="1025264"/>
          </a:xfrm>
          <a:custGeom>
            <a:avLst/>
            <a:gdLst/>
            <a:ahLst/>
            <a:cxnLst/>
            <a:rect r="r" b="b" t="t" l="l"/>
            <a:pathLst>
              <a:path h="1025264" w="9095087">
                <a:moveTo>
                  <a:pt x="0" y="0"/>
                </a:moveTo>
                <a:lnTo>
                  <a:pt x="9095087" y="0"/>
                </a:lnTo>
                <a:lnTo>
                  <a:pt x="9095087" y="1025264"/>
                </a:lnTo>
                <a:lnTo>
                  <a:pt x="0" y="102526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10888893" y="747895"/>
            <a:ext cx="7027753" cy="7277074"/>
          </a:xfrm>
          <a:custGeom>
            <a:avLst/>
            <a:gdLst/>
            <a:ahLst/>
            <a:cxnLst/>
            <a:rect r="r" b="b" t="t" l="l"/>
            <a:pathLst>
              <a:path h="7277074" w="7027753">
                <a:moveTo>
                  <a:pt x="0" y="0"/>
                </a:moveTo>
                <a:lnTo>
                  <a:pt x="7027752" y="0"/>
                </a:lnTo>
                <a:lnTo>
                  <a:pt x="7027752" y="7277074"/>
                </a:lnTo>
                <a:lnTo>
                  <a:pt x="0" y="7277074"/>
                </a:lnTo>
                <a:lnTo>
                  <a:pt x="0" y="0"/>
                </a:lnTo>
                <a:close/>
              </a:path>
            </a:pathLst>
          </a:custGeom>
          <a:blipFill>
            <a:blip r:embed="rId14"/>
            <a:stretch>
              <a:fillRect l="0" t="0" r="0" b="0"/>
            </a:stretch>
          </a:blipFill>
        </p:spPr>
      </p:sp>
      <p:sp>
        <p:nvSpPr>
          <p:cNvPr name="Freeform 12" id="12"/>
          <p:cNvSpPr/>
          <p:nvPr/>
        </p:nvSpPr>
        <p:spPr>
          <a:xfrm flipH="false" flipV="false" rot="0">
            <a:off x="764825" y="7855241"/>
            <a:ext cx="9458096" cy="1132483"/>
          </a:xfrm>
          <a:custGeom>
            <a:avLst/>
            <a:gdLst/>
            <a:ahLst/>
            <a:cxnLst/>
            <a:rect r="r" b="b" t="t" l="l"/>
            <a:pathLst>
              <a:path h="1132483" w="9458096">
                <a:moveTo>
                  <a:pt x="0" y="0"/>
                </a:moveTo>
                <a:lnTo>
                  <a:pt x="9458096" y="0"/>
                </a:lnTo>
                <a:lnTo>
                  <a:pt x="9458096" y="1132483"/>
                </a:lnTo>
                <a:lnTo>
                  <a:pt x="0" y="1132483"/>
                </a:lnTo>
                <a:lnTo>
                  <a:pt x="0" y="0"/>
                </a:lnTo>
                <a:close/>
              </a:path>
            </a:pathLst>
          </a:custGeom>
          <a:blipFill>
            <a:blip r:embed="rId15"/>
            <a:stretch>
              <a:fillRect l="0" t="0" r="0" b="0"/>
            </a:stretch>
          </a:blipFill>
        </p:spPr>
      </p:sp>
      <p:sp>
        <p:nvSpPr>
          <p:cNvPr name="TextBox 13" id="13"/>
          <p:cNvSpPr txBox="true"/>
          <p:nvPr/>
        </p:nvSpPr>
        <p:spPr>
          <a:xfrm rot="0">
            <a:off x="1875047" y="757420"/>
            <a:ext cx="1838300" cy="565785"/>
          </a:xfrm>
          <a:prstGeom prst="rect">
            <a:avLst/>
          </a:prstGeom>
        </p:spPr>
        <p:txBody>
          <a:bodyPr anchor="t" rtlCol="false" tIns="0" lIns="0" bIns="0" rIns="0">
            <a:spAutoFit/>
          </a:bodyPr>
          <a:lstStyle/>
          <a:p>
            <a:pPr algn="l">
              <a:lnSpc>
                <a:spcPts val="2220"/>
              </a:lnSpc>
            </a:pPr>
            <a:r>
              <a:rPr lang="en-US" sz="2000">
                <a:solidFill>
                  <a:srgbClr val="061324"/>
                </a:solidFill>
                <a:latin typeface="TT Slabs Bold"/>
              </a:rPr>
              <a:t>Sistem </a:t>
            </a:r>
          </a:p>
          <a:p>
            <a:pPr algn="l">
              <a:lnSpc>
                <a:spcPts val="2220"/>
              </a:lnSpc>
            </a:pPr>
            <a:r>
              <a:rPr lang="en-US" sz="2000">
                <a:solidFill>
                  <a:srgbClr val="061324"/>
                </a:solidFill>
                <a:latin typeface="TT Slabs Bold"/>
              </a:rPr>
              <a:t>Operasi</a:t>
            </a:r>
          </a:p>
        </p:txBody>
      </p:sp>
      <p:sp>
        <p:nvSpPr>
          <p:cNvPr name="TextBox 14" id="14"/>
          <p:cNvSpPr txBox="true"/>
          <p:nvPr/>
        </p:nvSpPr>
        <p:spPr>
          <a:xfrm rot="0">
            <a:off x="1554981" y="3648912"/>
            <a:ext cx="7965704" cy="742949"/>
          </a:xfrm>
          <a:prstGeom prst="rect">
            <a:avLst/>
          </a:prstGeom>
        </p:spPr>
        <p:txBody>
          <a:bodyPr anchor="t" rtlCol="false" tIns="0" lIns="0" bIns="0" rIns="0">
            <a:spAutoFit/>
          </a:bodyPr>
          <a:lstStyle/>
          <a:p>
            <a:pPr algn="l">
              <a:lnSpc>
                <a:spcPts val="3000"/>
              </a:lnSpc>
            </a:pPr>
            <a:r>
              <a:rPr lang="en-US" sz="2000">
                <a:solidFill>
                  <a:srgbClr val="061324"/>
                </a:solidFill>
                <a:latin typeface="Now"/>
              </a:rPr>
              <a:t>Menggunakan</a:t>
            </a:r>
            <a:r>
              <a:rPr lang="en-US" sz="2000">
                <a:solidFill>
                  <a:srgbClr val="061324"/>
                </a:solidFill>
                <a:latin typeface="Now Bold"/>
              </a:rPr>
              <a:t> libreoffice</a:t>
            </a:r>
            <a:r>
              <a:rPr lang="en-US" sz="2000">
                <a:solidFill>
                  <a:srgbClr val="061324"/>
                </a:solidFill>
                <a:latin typeface="Now"/>
              </a:rPr>
              <a:t> untuk mengonversi file Word (.docx) ke PDF.</a:t>
            </a:r>
          </a:p>
        </p:txBody>
      </p:sp>
      <p:sp>
        <p:nvSpPr>
          <p:cNvPr name="TextBox 15" id="15"/>
          <p:cNvSpPr txBox="true"/>
          <p:nvPr/>
        </p:nvSpPr>
        <p:spPr>
          <a:xfrm rot="0">
            <a:off x="1700103" y="1954373"/>
            <a:ext cx="6564974" cy="866775"/>
          </a:xfrm>
          <a:prstGeom prst="rect">
            <a:avLst/>
          </a:prstGeom>
        </p:spPr>
        <p:txBody>
          <a:bodyPr anchor="t" rtlCol="false" tIns="0" lIns="0" bIns="0" rIns="0">
            <a:spAutoFit/>
          </a:bodyPr>
          <a:lstStyle/>
          <a:p>
            <a:pPr algn="l">
              <a:lnSpc>
                <a:spcPts val="6600"/>
              </a:lnSpc>
            </a:pPr>
            <a:r>
              <a:rPr lang="en-US" sz="6000">
                <a:solidFill>
                  <a:srgbClr val="061324"/>
                </a:solidFill>
                <a:latin typeface="TT Slabs Bold"/>
              </a:rPr>
              <a:t>Word ke PDF</a:t>
            </a:r>
          </a:p>
        </p:txBody>
      </p:sp>
      <p:sp>
        <p:nvSpPr>
          <p:cNvPr name="TextBox 16" id="16"/>
          <p:cNvSpPr txBox="true"/>
          <p:nvPr/>
        </p:nvSpPr>
        <p:spPr>
          <a:xfrm rot="0">
            <a:off x="583321" y="2198224"/>
            <a:ext cx="726018" cy="330200"/>
          </a:xfrm>
          <a:prstGeom prst="rect">
            <a:avLst/>
          </a:prstGeom>
        </p:spPr>
        <p:txBody>
          <a:bodyPr anchor="t" rtlCol="false" tIns="0" lIns="0" bIns="0" rIns="0">
            <a:spAutoFit/>
          </a:bodyPr>
          <a:lstStyle/>
          <a:p>
            <a:pPr algn="ctr">
              <a:lnSpc>
                <a:spcPts val="2499"/>
              </a:lnSpc>
            </a:pPr>
            <a:r>
              <a:rPr lang="en-US" sz="2499">
                <a:solidFill>
                  <a:srgbClr val="FFFFFF"/>
                </a:solidFill>
                <a:latin typeface="TT Slabs Bold"/>
              </a:rPr>
              <a:t>1</a:t>
            </a:r>
          </a:p>
        </p:txBody>
      </p:sp>
      <p:sp>
        <p:nvSpPr>
          <p:cNvPr name="TextBox 17" id="17"/>
          <p:cNvSpPr txBox="true"/>
          <p:nvPr/>
        </p:nvSpPr>
        <p:spPr>
          <a:xfrm rot="0">
            <a:off x="1077674" y="5250138"/>
            <a:ext cx="9110455" cy="517525"/>
          </a:xfrm>
          <a:prstGeom prst="rect">
            <a:avLst/>
          </a:prstGeom>
        </p:spPr>
        <p:txBody>
          <a:bodyPr anchor="t" rtlCol="false" tIns="0" lIns="0" bIns="0" rIns="0">
            <a:spAutoFit/>
          </a:bodyPr>
          <a:lstStyle/>
          <a:p>
            <a:pPr algn="l">
              <a:lnSpc>
                <a:spcPts val="2000"/>
              </a:lnSpc>
            </a:pPr>
            <a:r>
              <a:rPr lang="en-US" sz="2000">
                <a:solidFill>
                  <a:srgbClr val="000000"/>
                </a:solidFill>
                <a:latin typeface="TT Slabs Bold"/>
              </a:rPr>
              <a:t>libreoffice --headless --convert-to "$output_format" "$input_file"</a:t>
            </a:r>
          </a:p>
          <a:p>
            <a:pPr algn="l">
              <a:lnSpc>
                <a:spcPts val="200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3480" y="807572"/>
            <a:ext cx="696623" cy="515501"/>
          </a:xfrm>
          <a:custGeom>
            <a:avLst/>
            <a:gdLst/>
            <a:ahLst/>
            <a:cxnLst/>
            <a:rect r="r" b="b" t="t" l="l"/>
            <a:pathLst>
              <a:path h="515501" w="696623">
                <a:moveTo>
                  <a:pt x="0" y="0"/>
                </a:moveTo>
                <a:lnTo>
                  <a:pt x="696623" y="0"/>
                </a:lnTo>
                <a:lnTo>
                  <a:pt x="696623" y="515501"/>
                </a:lnTo>
                <a:lnTo>
                  <a:pt x="0" y="515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68305">
            <a:off x="8262409" y="-4155985"/>
            <a:ext cx="12929930" cy="10958115"/>
          </a:xfrm>
          <a:custGeom>
            <a:avLst/>
            <a:gdLst/>
            <a:ahLst/>
            <a:cxnLst/>
            <a:rect r="r" b="b" t="t" l="l"/>
            <a:pathLst>
              <a:path h="10958115" w="12929930">
                <a:moveTo>
                  <a:pt x="0" y="0"/>
                </a:moveTo>
                <a:lnTo>
                  <a:pt x="12929930" y="0"/>
                </a:lnTo>
                <a:lnTo>
                  <a:pt x="12929930" y="10958116"/>
                </a:lnTo>
                <a:lnTo>
                  <a:pt x="0" y="109581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590403">
            <a:off x="-5674275" y="8367350"/>
            <a:ext cx="8601478" cy="7289753"/>
          </a:xfrm>
          <a:custGeom>
            <a:avLst/>
            <a:gdLst/>
            <a:ahLst/>
            <a:cxnLst/>
            <a:rect r="r" b="b" t="t" l="l"/>
            <a:pathLst>
              <a:path h="7289753" w="8601478">
                <a:moveTo>
                  <a:pt x="0" y="0"/>
                </a:moveTo>
                <a:lnTo>
                  <a:pt x="8601479" y="0"/>
                </a:lnTo>
                <a:lnTo>
                  <a:pt x="8601479" y="7289753"/>
                </a:lnTo>
                <a:lnTo>
                  <a:pt x="0" y="72897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2236285" y="2578930"/>
            <a:ext cx="240826" cy="963304"/>
          </a:xfrm>
          <a:custGeom>
            <a:avLst/>
            <a:gdLst/>
            <a:ahLst/>
            <a:cxnLst/>
            <a:rect r="r" b="b" t="t" l="l"/>
            <a:pathLst>
              <a:path h="963304" w="240826">
                <a:moveTo>
                  <a:pt x="0" y="0"/>
                </a:moveTo>
                <a:lnTo>
                  <a:pt x="240826" y="0"/>
                </a:lnTo>
                <a:lnTo>
                  <a:pt x="240826" y="963303"/>
                </a:lnTo>
                <a:lnTo>
                  <a:pt x="0" y="9633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475472" y="1832623"/>
            <a:ext cx="941717" cy="94171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8695"/>
            </a:solidFill>
          </p:spPr>
        </p:sp>
        <p:sp>
          <p:nvSpPr>
            <p:cNvPr name="TextBox 8" id="8"/>
            <p:cNvSpPr txBox="true"/>
            <p:nvPr/>
          </p:nvSpPr>
          <p:spPr>
            <a:xfrm>
              <a:off x="76200" y="66675"/>
              <a:ext cx="660400" cy="669925"/>
            </a:xfrm>
            <a:prstGeom prst="rect">
              <a:avLst/>
            </a:prstGeom>
          </p:spPr>
          <p:txBody>
            <a:bodyPr anchor="ctr" rtlCol="false" tIns="50800" lIns="50800" bIns="50800" rIns="50800"/>
            <a:lstStyle/>
            <a:p>
              <a:pPr algn="ctr">
                <a:lnSpc>
                  <a:spcPts val="2220"/>
                </a:lnSpc>
              </a:pPr>
              <a:r>
                <a:rPr lang="en-US" sz="2000">
                  <a:solidFill>
                    <a:srgbClr val="000000"/>
                  </a:solidFill>
                  <a:latin typeface="Poppins"/>
                </a:rPr>
                <a:t>4</a:t>
              </a:r>
            </a:p>
          </p:txBody>
        </p:sp>
      </p:grpSp>
      <p:sp>
        <p:nvSpPr>
          <p:cNvPr name="Freeform 9" id="9"/>
          <p:cNvSpPr/>
          <p:nvPr/>
        </p:nvSpPr>
        <p:spPr>
          <a:xfrm flipH="false" flipV="false" rot="-5400000">
            <a:off x="16780834" y="5375833"/>
            <a:ext cx="956932" cy="1114332"/>
          </a:xfrm>
          <a:custGeom>
            <a:avLst/>
            <a:gdLst/>
            <a:ahLst/>
            <a:cxnLst/>
            <a:rect r="r" b="b" t="t" l="l"/>
            <a:pathLst>
              <a:path h="1114332" w="956932">
                <a:moveTo>
                  <a:pt x="0" y="0"/>
                </a:moveTo>
                <a:lnTo>
                  <a:pt x="956932" y="0"/>
                </a:lnTo>
                <a:lnTo>
                  <a:pt x="956932" y="1114332"/>
                </a:lnTo>
                <a:lnTo>
                  <a:pt x="0" y="11143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437372" y="4647844"/>
            <a:ext cx="5015460" cy="565379"/>
          </a:xfrm>
          <a:custGeom>
            <a:avLst/>
            <a:gdLst/>
            <a:ahLst/>
            <a:cxnLst/>
            <a:rect r="r" b="b" t="t" l="l"/>
            <a:pathLst>
              <a:path h="565379" w="5015460">
                <a:moveTo>
                  <a:pt x="0" y="0"/>
                </a:moveTo>
                <a:lnTo>
                  <a:pt x="5015459" y="0"/>
                </a:lnTo>
                <a:lnTo>
                  <a:pt x="5015459" y="565379"/>
                </a:lnTo>
                <a:lnTo>
                  <a:pt x="0" y="5653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pic>
        <p:nvPicPr>
          <p:cNvPr name="Picture 11" id="11"/>
          <p:cNvPicPr>
            <a:picLocks noChangeAspect="true"/>
          </p:cNvPicPr>
          <p:nvPr/>
        </p:nvPicPr>
        <p:blipFill>
          <a:blip r:embed="rId14"/>
          <a:srcRect l="0" t="0" r="0" b="0"/>
          <a:stretch>
            <a:fillRect/>
          </a:stretch>
        </p:blipFill>
        <p:spPr>
          <a:xfrm flipH="false" flipV="false" rot="-10636683">
            <a:off x="9756347" y="7278255"/>
            <a:ext cx="1437835" cy="1387511"/>
          </a:xfrm>
          <a:prstGeom prst="rect">
            <a:avLst/>
          </a:prstGeom>
        </p:spPr>
      </p:pic>
      <p:sp>
        <p:nvSpPr>
          <p:cNvPr name="Freeform 12" id="12"/>
          <p:cNvSpPr/>
          <p:nvPr/>
        </p:nvSpPr>
        <p:spPr>
          <a:xfrm flipH="false" flipV="false" rot="0">
            <a:off x="10287997" y="153140"/>
            <a:ext cx="6971303" cy="7091757"/>
          </a:xfrm>
          <a:custGeom>
            <a:avLst/>
            <a:gdLst/>
            <a:ahLst/>
            <a:cxnLst/>
            <a:rect r="r" b="b" t="t" l="l"/>
            <a:pathLst>
              <a:path h="7091757" w="6971303">
                <a:moveTo>
                  <a:pt x="0" y="0"/>
                </a:moveTo>
                <a:lnTo>
                  <a:pt x="6971303" y="0"/>
                </a:lnTo>
                <a:lnTo>
                  <a:pt x="6971303" y="7091757"/>
                </a:lnTo>
                <a:lnTo>
                  <a:pt x="0" y="7091757"/>
                </a:lnTo>
                <a:lnTo>
                  <a:pt x="0" y="0"/>
                </a:lnTo>
                <a:close/>
              </a:path>
            </a:pathLst>
          </a:custGeom>
          <a:blipFill>
            <a:blip r:embed="rId15"/>
            <a:stretch>
              <a:fillRect l="0" t="0" r="0" b="0"/>
            </a:stretch>
          </a:blipFill>
        </p:spPr>
      </p:sp>
      <p:sp>
        <p:nvSpPr>
          <p:cNvPr name="Freeform 13" id="13"/>
          <p:cNvSpPr/>
          <p:nvPr/>
        </p:nvSpPr>
        <p:spPr>
          <a:xfrm flipH="false" flipV="false" rot="0">
            <a:off x="475472" y="7753393"/>
            <a:ext cx="9184043" cy="1112500"/>
          </a:xfrm>
          <a:custGeom>
            <a:avLst/>
            <a:gdLst/>
            <a:ahLst/>
            <a:cxnLst/>
            <a:rect r="r" b="b" t="t" l="l"/>
            <a:pathLst>
              <a:path h="1112500" w="9184043">
                <a:moveTo>
                  <a:pt x="0" y="0"/>
                </a:moveTo>
                <a:lnTo>
                  <a:pt x="9184043" y="0"/>
                </a:lnTo>
                <a:lnTo>
                  <a:pt x="9184043" y="1112500"/>
                </a:lnTo>
                <a:lnTo>
                  <a:pt x="0" y="1112500"/>
                </a:lnTo>
                <a:lnTo>
                  <a:pt x="0" y="0"/>
                </a:lnTo>
                <a:close/>
              </a:path>
            </a:pathLst>
          </a:custGeom>
          <a:blipFill>
            <a:blip r:embed="rId16"/>
            <a:stretch>
              <a:fillRect l="0" t="0" r="0" b="0"/>
            </a:stretch>
          </a:blipFill>
        </p:spPr>
      </p:sp>
      <p:sp>
        <p:nvSpPr>
          <p:cNvPr name="TextBox 14" id="14"/>
          <p:cNvSpPr txBox="true"/>
          <p:nvPr/>
        </p:nvSpPr>
        <p:spPr>
          <a:xfrm rot="0">
            <a:off x="796998" y="4790931"/>
            <a:ext cx="4977360" cy="517525"/>
          </a:xfrm>
          <a:prstGeom prst="rect">
            <a:avLst/>
          </a:prstGeom>
        </p:spPr>
        <p:txBody>
          <a:bodyPr anchor="t" rtlCol="false" tIns="0" lIns="0" bIns="0" rIns="0">
            <a:spAutoFit/>
          </a:bodyPr>
          <a:lstStyle/>
          <a:p>
            <a:pPr algn="l">
              <a:lnSpc>
                <a:spcPts val="2000"/>
              </a:lnSpc>
            </a:pPr>
            <a:r>
              <a:rPr lang="en-US" sz="2000">
                <a:solidFill>
                  <a:srgbClr val="000000"/>
                </a:solidFill>
                <a:latin typeface="TT Slabs"/>
              </a:rPr>
              <a:t> pdftotext "$input_file" temp.txt</a:t>
            </a:r>
          </a:p>
          <a:p>
            <a:pPr algn="l">
              <a:lnSpc>
                <a:spcPts val="2000"/>
              </a:lnSpc>
            </a:pPr>
          </a:p>
        </p:txBody>
      </p:sp>
      <p:sp>
        <p:nvSpPr>
          <p:cNvPr name="TextBox 15" id="15"/>
          <p:cNvSpPr txBox="true"/>
          <p:nvPr/>
        </p:nvSpPr>
        <p:spPr>
          <a:xfrm rot="0">
            <a:off x="1700103" y="1954373"/>
            <a:ext cx="6564974" cy="1704975"/>
          </a:xfrm>
          <a:prstGeom prst="rect">
            <a:avLst/>
          </a:prstGeom>
        </p:spPr>
        <p:txBody>
          <a:bodyPr anchor="t" rtlCol="false" tIns="0" lIns="0" bIns="0" rIns="0">
            <a:spAutoFit/>
          </a:bodyPr>
          <a:lstStyle/>
          <a:p>
            <a:pPr algn="l">
              <a:lnSpc>
                <a:spcPts val="6600"/>
              </a:lnSpc>
            </a:pPr>
            <a:r>
              <a:rPr lang="en-US" sz="6000">
                <a:solidFill>
                  <a:srgbClr val="061324"/>
                </a:solidFill>
                <a:latin typeface="TT Slabs Bold"/>
              </a:rPr>
              <a:t>PDF ke Word</a:t>
            </a:r>
          </a:p>
          <a:p>
            <a:pPr algn="l">
              <a:lnSpc>
                <a:spcPts val="6600"/>
              </a:lnSpc>
            </a:pPr>
          </a:p>
        </p:txBody>
      </p:sp>
      <p:sp>
        <p:nvSpPr>
          <p:cNvPr name="TextBox 16" id="16"/>
          <p:cNvSpPr txBox="true"/>
          <p:nvPr/>
        </p:nvSpPr>
        <p:spPr>
          <a:xfrm rot="0">
            <a:off x="796998" y="3704869"/>
            <a:ext cx="8149471" cy="742949"/>
          </a:xfrm>
          <a:prstGeom prst="rect">
            <a:avLst/>
          </a:prstGeom>
        </p:spPr>
        <p:txBody>
          <a:bodyPr anchor="t" rtlCol="false" tIns="0" lIns="0" bIns="0" rIns="0">
            <a:spAutoFit/>
          </a:bodyPr>
          <a:lstStyle/>
          <a:p>
            <a:pPr algn="l">
              <a:lnSpc>
                <a:spcPts val="3000"/>
              </a:lnSpc>
            </a:pPr>
            <a:r>
              <a:rPr lang="en-US" sz="2000">
                <a:solidFill>
                  <a:srgbClr val="000000"/>
                </a:solidFill>
                <a:latin typeface="Now"/>
              </a:rPr>
              <a:t>Menggunakan </a:t>
            </a:r>
            <a:r>
              <a:rPr lang="en-US" sz="2000">
                <a:solidFill>
                  <a:srgbClr val="000000"/>
                </a:solidFill>
                <a:latin typeface="Now Bold"/>
              </a:rPr>
              <a:t>pdftotext </a:t>
            </a:r>
            <a:r>
              <a:rPr lang="en-US" sz="2000">
                <a:solidFill>
                  <a:srgbClr val="000000"/>
                </a:solidFill>
                <a:latin typeface="Now"/>
              </a:rPr>
              <a:t>untuk ekstrak teks dari PDF dan</a:t>
            </a:r>
            <a:r>
              <a:rPr lang="en-US" sz="2000">
                <a:solidFill>
                  <a:srgbClr val="000000"/>
                </a:solidFill>
                <a:latin typeface="Now Bold"/>
              </a:rPr>
              <a:t> pandoc</a:t>
            </a:r>
            <a:r>
              <a:rPr lang="en-US" sz="2000">
                <a:solidFill>
                  <a:srgbClr val="000000"/>
                </a:solidFill>
                <a:latin typeface="Now"/>
              </a:rPr>
              <a:t> untuk mengonversi teks ke format Word (.docx).</a:t>
            </a:r>
          </a:p>
        </p:txBody>
      </p:sp>
      <p:sp>
        <p:nvSpPr>
          <p:cNvPr name="TextBox 17" id="17"/>
          <p:cNvSpPr txBox="true"/>
          <p:nvPr/>
        </p:nvSpPr>
        <p:spPr>
          <a:xfrm rot="0">
            <a:off x="583321" y="2198224"/>
            <a:ext cx="726018" cy="330200"/>
          </a:xfrm>
          <a:prstGeom prst="rect">
            <a:avLst/>
          </a:prstGeom>
        </p:spPr>
        <p:txBody>
          <a:bodyPr anchor="t" rtlCol="false" tIns="0" lIns="0" bIns="0" rIns="0">
            <a:spAutoFit/>
          </a:bodyPr>
          <a:lstStyle/>
          <a:p>
            <a:pPr algn="ctr">
              <a:lnSpc>
                <a:spcPts val="2499"/>
              </a:lnSpc>
            </a:pPr>
            <a:r>
              <a:rPr lang="en-US" sz="2499">
                <a:solidFill>
                  <a:srgbClr val="FFFFFF"/>
                </a:solidFill>
                <a:latin typeface="TT Slabs Bold"/>
              </a:rPr>
              <a:t>2</a:t>
            </a:r>
          </a:p>
        </p:txBody>
      </p:sp>
      <p:sp>
        <p:nvSpPr>
          <p:cNvPr name="TextBox 18" id="18"/>
          <p:cNvSpPr txBox="true"/>
          <p:nvPr/>
        </p:nvSpPr>
        <p:spPr>
          <a:xfrm rot="0">
            <a:off x="1875047" y="757420"/>
            <a:ext cx="1838300" cy="565653"/>
          </a:xfrm>
          <a:prstGeom prst="rect">
            <a:avLst/>
          </a:prstGeom>
        </p:spPr>
        <p:txBody>
          <a:bodyPr anchor="t" rtlCol="false" tIns="0" lIns="0" bIns="0" rIns="0">
            <a:spAutoFit/>
          </a:bodyPr>
          <a:lstStyle/>
          <a:p>
            <a:pPr algn="l">
              <a:lnSpc>
                <a:spcPts val="2220"/>
              </a:lnSpc>
            </a:pPr>
            <a:r>
              <a:rPr lang="en-US" sz="2000">
                <a:solidFill>
                  <a:srgbClr val="061324"/>
                </a:solidFill>
                <a:latin typeface="TT Slabs Bold"/>
              </a:rPr>
              <a:t>Sekolah</a:t>
            </a:r>
          </a:p>
          <a:p>
            <a:pPr algn="l">
              <a:lnSpc>
                <a:spcPts val="2220"/>
              </a:lnSpc>
            </a:pPr>
            <a:r>
              <a:rPr lang="en-US" sz="2000">
                <a:solidFill>
                  <a:srgbClr val="061324"/>
                </a:solidFill>
                <a:latin typeface="TT Slabs Bold"/>
              </a:rPr>
              <a:t>Borcelle</a:t>
            </a:r>
          </a:p>
        </p:txBody>
      </p:sp>
      <p:sp>
        <p:nvSpPr>
          <p:cNvPr name="Freeform 19" id="19"/>
          <p:cNvSpPr/>
          <p:nvPr/>
        </p:nvSpPr>
        <p:spPr>
          <a:xfrm flipH="false" flipV="false" rot="0">
            <a:off x="2945101" y="5622781"/>
            <a:ext cx="5015460" cy="565379"/>
          </a:xfrm>
          <a:custGeom>
            <a:avLst/>
            <a:gdLst/>
            <a:ahLst/>
            <a:cxnLst/>
            <a:rect r="r" b="b" t="t" l="l"/>
            <a:pathLst>
              <a:path h="565379" w="5015460">
                <a:moveTo>
                  <a:pt x="0" y="0"/>
                </a:moveTo>
                <a:lnTo>
                  <a:pt x="5015460" y="0"/>
                </a:lnTo>
                <a:lnTo>
                  <a:pt x="5015460" y="565379"/>
                </a:lnTo>
                <a:lnTo>
                  <a:pt x="0" y="5653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0" id="20"/>
          <p:cNvSpPr txBox="true"/>
          <p:nvPr/>
        </p:nvSpPr>
        <p:spPr>
          <a:xfrm rot="0">
            <a:off x="3304728" y="5765869"/>
            <a:ext cx="4977360" cy="517525"/>
          </a:xfrm>
          <a:prstGeom prst="rect">
            <a:avLst/>
          </a:prstGeom>
        </p:spPr>
        <p:txBody>
          <a:bodyPr anchor="t" rtlCol="false" tIns="0" lIns="0" bIns="0" rIns="0">
            <a:spAutoFit/>
          </a:bodyPr>
          <a:lstStyle/>
          <a:p>
            <a:pPr algn="l">
              <a:lnSpc>
                <a:spcPts val="2000"/>
              </a:lnSpc>
            </a:pPr>
            <a:r>
              <a:rPr lang="en-US" sz="2000">
                <a:solidFill>
                  <a:srgbClr val="000000"/>
                </a:solidFill>
                <a:latin typeface="TT Slabs"/>
              </a:rPr>
              <a:t> pandoc temp.txt -o "$output_file"</a:t>
            </a:r>
          </a:p>
          <a:p>
            <a:pPr algn="l">
              <a:lnSpc>
                <a:spcPts val="20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3480" y="807572"/>
            <a:ext cx="696623" cy="515501"/>
          </a:xfrm>
          <a:custGeom>
            <a:avLst/>
            <a:gdLst/>
            <a:ahLst/>
            <a:cxnLst/>
            <a:rect r="r" b="b" t="t" l="l"/>
            <a:pathLst>
              <a:path h="515501" w="696623">
                <a:moveTo>
                  <a:pt x="0" y="0"/>
                </a:moveTo>
                <a:lnTo>
                  <a:pt x="696623" y="0"/>
                </a:lnTo>
                <a:lnTo>
                  <a:pt x="696623" y="515501"/>
                </a:lnTo>
                <a:lnTo>
                  <a:pt x="0" y="515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68305">
            <a:off x="8262409" y="-4155985"/>
            <a:ext cx="12929930" cy="10958115"/>
          </a:xfrm>
          <a:custGeom>
            <a:avLst/>
            <a:gdLst/>
            <a:ahLst/>
            <a:cxnLst/>
            <a:rect r="r" b="b" t="t" l="l"/>
            <a:pathLst>
              <a:path h="10958115" w="12929930">
                <a:moveTo>
                  <a:pt x="0" y="0"/>
                </a:moveTo>
                <a:lnTo>
                  <a:pt x="12929930" y="0"/>
                </a:lnTo>
                <a:lnTo>
                  <a:pt x="12929930" y="10958116"/>
                </a:lnTo>
                <a:lnTo>
                  <a:pt x="0" y="109581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590403">
            <a:off x="-5674275" y="8367350"/>
            <a:ext cx="8601478" cy="7289753"/>
          </a:xfrm>
          <a:custGeom>
            <a:avLst/>
            <a:gdLst/>
            <a:ahLst/>
            <a:cxnLst/>
            <a:rect r="r" b="b" t="t" l="l"/>
            <a:pathLst>
              <a:path h="7289753" w="8601478">
                <a:moveTo>
                  <a:pt x="0" y="0"/>
                </a:moveTo>
                <a:lnTo>
                  <a:pt x="8601479" y="0"/>
                </a:lnTo>
                <a:lnTo>
                  <a:pt x="8601479" y="7289753"/>
                </a:lnTo>
                <a:lnTo>
                  <a:pt x="0" y="72897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2236285" y="2578930"/>
            <a:ext cx="240826" cy="963304"/>
          </a:xfrm>
          <a:custGeom>
            <a:avLst/>
            <a:gdLst/>
            <a:ahLst/>
            <a:cxnLst/>
            <a:rect r="r" b="b" t="t" l="l"/>
            <a:pathLst>
              <a:path h="963304" w="240826">
                <a:moveTo>
                  <a:pt x="0" y="0"/>
                </a:moveTo>
                <a:lnTo>
                  <a:pt x="240826" y="0"/>
                </a:lnTo>
                <a:lnTo>
                  <a:pt x="240826" y="963303"/>
                </a:lnTo>
                <a:lnTo>
                  <a:pt x="0" y="9633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475472" y="1832623"/>
            <a:ext cx="941717" cy="94171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8695"/>
            </a:solidFill>
          </p:spPr>
        </p:sp>
        <p:sp>
          <p:nvSpPr>
            <p:cNvPr name="TextBox 8" id="8"/>
            <p:cNvSpPr txBox="true"/>
            <p:nvPr/>
          </p:nvSpPr>
          <p:spPr>
            <a:xfrm>
              <a:off x="76200" y="66675"/>
              <a:ext cx="660400" cy="669925"/>
            </a:xfrm>
            <a:prstGeom prst="rect">
              <a:avLst/>
            </a:prstGeom>
          </p:spPr>
          <p:txBody>
            <a:bodyPr anchor="ctr" rtlCol="false" tIns="50800" lIns="50800" bIns="50800" rIns="50800"/>
            <a:lstStyle/>
            <a:p>
              <a:pPr algn="ctr">
                <a:lnSpc>
                  <a:spcPts val="2220"/>
                </a:lnSpc>
              </a:pPr>
              <a:r>
                <a:rPr lang="en-US" sz="2000">
                  <a:solidFill>
                    <a:srgbClr val="000000"/>
                  </a:solidFill>
                  <a:latin typeface="Poppins"/>
                </a:rPr>
                <a:t>4</a:t>
              </a:r>
            </a:p>
          </p:txBody>
        </p:sp>
      </p:grpSp>
      <p:sp>
        <p:nvSpPr>
          <p:cNvPr name="Freeform 9" id="9"/>
          <p:cNvSpPr/>
          <p:nvPr/>
        </p:nvSpPr>
        <p:spPr>
          <a:xfrm flipH="false" flipV="false" rot="-5400000">
            <a:off x="16780834" y="5375833"/>
            <a:ext cx="956932" cy="1114332"/>
          </a:xfrm>
          <a:custGeom>
            <a:avLst/>
            <a:gdLst/>
            <a:ahLst/>
            <a:cxnLst/>
            <a:rect r="r" b="b" t="t" l="l"/>
            <a:pathLst>
              <a:path h="1114332" w="956932">
                <a:moveTo>
                  <a:pt x="0" y="0"/>
                </a:moveTo>
                <a:lnTo>
                  <a:pt x="956932" y="0"/>
                </a:lnTo>
                <a:lnTo>
                  <a:pt x="956932" y="1114332"/>
                </a:lnTo>
                <a:lnTo>
                  <a:pt x="0" y="11143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0" id="10"/>
          <p:cNvGrpSpPr/>
          <p:nvPr/>
        </p:nvGrpSpPr>
        <p:grpSpPr>
          <a:xfrm rot="0">
            <a:off x="7330818" y="2737481"/>
            <a:ext cx="1942993" cy="887027"/>
            <a:chOff x="0" y="0"/>
            <a:chExt cx="511735" cy="233620"/>
          </a:xfrm>
        </p:grpSpPr>
        <p:sp>
          <p:nvSpPr>
            <p:cNvPr name="Freeform 11" id="11"/>
            <p:cNvSpPr/>
            <p:nvPr/>
          </p:nvSpPr>
          <p:spPr>
            <a:xfrm flipH="false" flipV="false" rot="0">
              <a:off x="0" y="0"/>
              <a:ext cx="511735" cy="233620"/>
            </a:xfrm>
            <a:custGeom>
              <a:avLst/>
              <a:gdLst/>
              <a:ahLst/>
              <a:cxnLst/>
              <a:rect r="r" b="b" t="t" l="l"/>
              <a:pathLst>
                <a:path h="233620" w="511735">
                  <a:moveTo>
                    <a:pt x="116810" y="0"/>
                  </a:moveTo>
                  <a:lnTo>
                    <a:pt x="394925" y="0"/>
                  </a:lnTo>
                  <a:cubicBezTo>
                    <a:pt x="425905" y="0"/>
                    <a:pt x="455616" y="12307"/>
                    <a:pt x="477522" y="34213"/>
                  </a:cubicBezTo>
                  <a:cubicBezTo>
                    <a:pt x="499428" y="56119"/>
                    <a:pt x="511735" y="85830"/>
                    <a:pt x="511735" y="116810"/>
                  </a:cubicBezTo>
                  <a:lnTo>
                    <a:pt x="511735" y="116810"/>
                  </a:lnTo>
                  <a:cubicBezTo>
                    <a:pt x="511735" y="147790"/>
                    <a:pt x="499428" y="177501"/>
                    <a:pt x="477522" y="199407"/>
                  </a:cubicBezTo>
                  <a:cubicBezTo>
                    <a:pt x="455616" y="221314"/>
                    <a:pt x="425905" y="233620"/>
                    <a:pt x="394925" y="233620"/>
                  </a:cubicBezTo>
                  <a:lnTo>
                    <a:pt x="116810" y="233620"/>
                  </a:lnTo>
                  <a:cubicBezTo>
                    <a:pt x="85830" y="233620"/>
                    <a:pt x="56119" y="221314"/>
                    <a:pt x="34213" y="199407"/>
                  </a:cubicBezTo>
                  <a:cubicBezTo>
                    <a:pt x="12307" y="177501"/>
                    <a:pt x="0" y="147790"/>
                    <a:pt x="0" y="116810"/>
                  </a:cubicBezTo>
                  <a:lnTo>
                    <a:pt x="0" y="116810"/>
                  </a:lnTo>
                  <a:cubicBezTo>
                    <a:pt x="0" y="85830"/>
                    <a:pt x="12307" y="56119"/>
                    <a:pt x="34213" y="34213"/>
                  </a:cubicBezTo>
                  <a:cubicBezTo>
                    <a:pt x="56119" y="12307"/>
                    <a:pt x="85830" y="0"/>
                    <a:pt x="116810" y="0"/>
                  </a:cubicBezTo>
                  <a:close/>
                </a:path>
              </a:pathLst>
            </a:custGeom>
            <a:solidFill>
              <a:srgbClr val="796FFF"/>
            </a:solidFill>
          </p:spPr>
        </p:sp>
        <p:sp>
          <p:nvSpPr>
            <p:cNvPr name="TextBox 12" id="12"/>
            <p:cNvSpPr txBox="true"/>
            <p:nvPr/>
          </p:nvSpPr>
          <p:spPr>
            <a:xfrm>
              <a:off x="0" y="0"/>
              <a:ext cx="511735" cy="233620"/>
            </a:xfrm>
            <a:prstGeom prst="rect">
              <a:avLst/>
            </a:prstGeom>
          </p:spPr>
          <p:txBody>
            <a:bodyPr anchor="ctr" rtlCol="false" tIns="50800" lIns="50800" bIns="50800" rIns="50800"/>
            <a:lstStyle/>
            <a:p>
              <a:pPr algn="ctr">
                <a:lnSpc>
                  <a:spcPts val="1998"/>
                </a:lnSpc>
              </a:pPr>
            </a:p>
          </p:txBody>
        </p:sp>
      </p:grpSp>
      <p:sp>
        <p:nvSpPr>
          <p:cNvPr name="Freeform 13" id="13"/>
          <p:cNvSpPr/>
          <p:nvPr/>
        </p:nvSpPr>
        <p:spPr>
          <a:xfrm flipH="false" flipV="false" rot="0">
            <a:off x="437372" y="4647844"/>
            <a:ext cx="8706628" cy="981474"/>
          </a:xfrm>
          <a:custGeom>
            <a:avLst/>
            <a:gdLst/>
            <a:ahLst/>
            <a:cxnLst/>
            <a:rect r="r" b="b" t="t" l="l"/>
            <a:pathLst>
              <a:path h="981474" w="8706628">
                <a:moveTo>
                  <a:pt x="0" y="0"/>
                </a:moveTo>
                <a:lnTo>
                  <a:pt x="8706628" y="0"/>
                </a:lnTo>
                <a:lnTo>
                  <a:pt x="8706628" y="981474"/>
                </a:lnTo>
                <a:lnTo>
                  <a:pt x="0" y="98147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pic>
        <p:nvPicPr>
          <p:cNvPr name="Picture 14" id="14"/>
          <p:cNvPicPr>
            <a:picLocks noChangeAspect="true"/>
          </p:cNvPicPr>
          <p:nvPr/>
        </p:nvPicPr>
        <p:blipFill>
          <a:blip r:embed="rId14"/>
          <a:srcRect l="0" t="0" r="0" b="0"/>
          <a:stretch>
            <a:fillRect/>
          </a:stretch>
        </p:blipFill>
        <p:spPr>
          <a:xfrm flipH="false" flipV="false" rot="-10636683">
            <a:off x="9756347" y="7278255"/>
            <a:ext cx="1437835" cy="1387511"/>
          </a:xfrm>
          <a:prstGeom prst="rect">
            <a:avLst/>
          </a:prstGeom>
        </p:spPr>
      </p:pic>
      <p:sp>
        <p:nvSpPr>
          <p:cNvPr name="Freeform 15" id="15"/>
          <p:cNvSpPr/>
          <p:nvPr/>
        </p:nvSpPr>
        <p:spPr>
          <a:xfrm flipH="false" flipV="false" rot="0">
            <a:off x="11037240" y="279142"/>
            <a:ext cx="6738611" cy="6965755"/>
          </a:xfrm>
          <a:custGeom>
            <a:avLst/>
            <a:gdLst/>
            <a:ahLst/>
            <a:cxnLst/>
            <a:rect r="r" b="b" t="t" l="l"/>
            <a:pathLst>
              <a:path h="6965755" w="6738611">
                <a:moveTo>
                  <a:pt x="0" y="0"/>
                </a:moveTo>
                <a:lnTo>
                  <a:pt x="6738611" y="0"/>
                </a:lnTo>
                <a:lnTo>
                  <a:pt x="6738611" y="6965755"/>
                </a:lnTo>
                <a:lnTo>
                  <a:pt x="0" y="6965755"/>
                </a:lnTo>
                <a:lnTo>
                  <a:pt x="0" y="0"/>
                </a:lnTo>
                <a:close/>
              </a:path>
            </a:pathLst>
          </a:custGeom>
          <a:blipFill>
            <a:blip r:embed="rId15"/>
            <a:stretch>
              <a:fillRect l="0" t="0" r="0" b="0"/>
            </a:stretch>
          </a:blipFill>
        </p:spPr>
      </p:sp>
      <p:sp>
        <p:nvSpPr>
          <p:cNvPr name="Freeform 16" id="16"/>
          <p:cNvSpPr/>
          <p:nvPr/>
        </p:nvSpPr>
        <p:spPr>
          <a:xfrm flipH="false" flipV="false" rot="0">
            <a:off x="796998" y="7867693"/>
            <a:ext cx="9044509" cy="1112806"/>
          </a:xfrm>
          <a:custGeom>
            <a:avLst/>
            <a:gdLst/>
            <a:ahLst/>
            <a:cxnLst/>
            <a:rect r="r" b="b" t="t" l="l"/>
            <a:pathLst>
              <a:path h="1112806" w="9044509">
                <a:moveTo>
                  <a:pt x="0" y="0"/>
                </a:moveTo>
                <a:lnTo>
                  <a:pt x="9044509" y="0"/>
                </a:lnTo>
                <a:lnTo>
                  <a:pt x="9044509" y="1112806"/>
                </a:lnTo>
                <a:lnTo>
                  <a:pt x="0" y="1112806"/>
                </a:lnTo>
                <a:lnTo>
                  <a:pt x="0" y="0"/>
                </a:lnTo>
                <a:close/>
              </a:path>
            </a:pathLst>
          </a:custGeom>
          <a:blipFill>
            <a:blip r:embed="rId16"/>
            <a:stretch>
              <a:fillRect l="0" t="0" r="0" b="0"/>
            </a:stretch>
          </a:blipFill>
        </p:spPr>
      </p:sp>
      <p:sp>
        <p:nvSpPr>
          <p:cNvPr name="TextBox 17" id="17"/>
          <p:cNvSpPr txBox="true"/>
          <p:nvPr/>
        </p:nvSpPr>
        <p:spPr>
          <a:xfrm rot="0">
            <a:off x="475472" y="5089917"/>
            <a:ext cx="9999793" cy="517525"/>
          </a:xfrm>
          <a:prstGeom prst="rect">
            <a:avLst/>
          </a:prstGeom>
        </p:spPr>
        <p:txBody>
          <a:bodyPr anchor="t" rtlCol="false" tIns="0" lIns="0" bIns="0" rIns="0">
            <a:spAutoFit/>
          </a:bodyPr>
          <a:lstStyle/>
          <a:p>
            <a:pPr algn="l">
              <a:lnSpc>
                <a:spcPts val="2000"/>
              </a:lnSpc>
            </a:pPr>
            <a:r>
              <a:rPr lang="en-US" sz="2000">
                <a:solidFill>
                  <a:srgbClr val="000000"/>
                </a:solidFill>
                <a:latin typeface="TT Slabs"/>
              </a:rPr>
              <a:t>libreoffice --headless --convert-to "$output_format" "$input_file"</a:t>
            </a:r>
          </a:p>
          <a:p>
            <a:pPr algn="l">
              <a:lnSpc>
                <a:spcPts val="2000"/>
              </a:lnSpc>
            </a:pPr>
          </a:p>
        </p:txBody>
      </p:sp>
      <p:sp>
        <p:nvSpPr>
          <p:cNvPr name="TextBox 18" id="18"/>
          <p:cNvSpPr txBox="true"/>
          <p:nvPr/>
        </p:nvSpPr>
        <p:spPr>
          <a:xfrm rot="0">
            <a:off x="1700103" y="1954373"/>
            <a:ext cx="6564974" cy="866775"/>
          </a:xfrm>
          <a:prstGeom prst="rect">
            <a:avLst/>
          </a:prstGeom>
        </p:spPr>
        <p:txBody>
          <a:bodyPr anchor="t" rtlCol="false" tIns="0" lIns="0" bIns="0" rIns="0">
            <a:spAutoFit/>
          </a:bodyPr>
          <a:lstStyle/>
          <a:p>
            <a:pPr algn="l">
              <a:lnSpc>
                <a:spcPts val="6600"/>
              </a:lnSpc>
            </a:pPr>
            <a:r>
              <a:rPr lang="en-US" sz="6000">
                <a:solidFill>
                  <a:srgbClr val="061324"/>
                </a:solidFill>
                <a:latin typeface="TT Slabs Bold"/>
              </a:rPr>
              <a:t>PPT ke PDF</a:t>
            </a:r>
          </a:p>
        </p:txBody>
      </p:sp>
      <p:sp>
        <p:nvSpPr>
          <p:cNvPr name="TextBox 19" id="19"/>
          <p:cNvSpPr txBox="true"/>
          <p:nvPr/>
        </p:nvSpPr>
        <p:spPr>
          <a:xfrm rot="0">
            <a:off x="796998" y="3704869"/>
            <a:ext cx="7893224" cy="742949"/>
          </a:xfrm>
          <a:prstGeom prst="rect">
            <a:avLst/>
          </a:prstGeom>
        </p:spPr>
        <p:txBody>
          <a:bodyPr anchor="t" rtlCol="false" tIns="0" lIns="0" bIns="0" rIns="0">
            <a:spAutoFit/>
          </a:bodyPr>
          <a:lstStyle/>
          <a:p>
            <a:pPr algn="l">
              <a:lnSpc>
                <a:spcPts val="3000"/>
              </a:lnSpc>
            </a:pPr>
            <a:r>
              <a:rPr lang="en-US" sz="2000">
                <a:solidFill>
                  <a:srgbClr val="000000"/>
                </a:solidFill>
                <a:latin typeface="Now"/>
              </a:rPr>
              <a:t>Menggunakan </a:t>
            </a:r>
            <a:r>
              <a:rPr lang="en-US" sz="2000">
                <a:solidFill>
                  <a:srgbClr val="000000"/>
                </a:solidFill>
                <a:latin typeface="Now Bold"/>
              </a:rPr>
              <a:t>libreoffice</a:t>
            </a:r>
            <a:r>
              <a:rPr lang="en-US" sz="2000">
                <a:solidFill>
                  <a:srgbClr val="000000"/>
                </a:solidFill>
                <a:latin typeface="Now"/>
              </a:rPr>
              <a:t> untuk mengonversi file PowerPoint (.pptx) ke PDF.</a:t>
            </a:r>
          </a:p>
        </p:txBody>
      </p:sp>
      <p:sp>
        <p:nvSpPr>
          <p:cNvPr name="TextBox 20" id="20"/>
          <p:cNvSpPr txBox="true"/>
          <p:nvPr/>
        </p:nvSpPr>
        <p:spPr>
          <a:xfrm rot="0">
            <a:off x="583321" y="2198224"/>
            <a:ext cx="726018" cy="330200"/>
          </a:xfrm>
          <a:prstGeom prst="rect">
            <a:avLst/>
          </a:prstGeom>
        </p:spPr>
        <p:txBody>
          <a:bodyPr anchor="t" rtlCol="false" tIns="0" lIns="0" bIns="0" rIns="0">
            <a:spAutoFit/>
          </a:bodyPr>
          <a:lstStyle/>
          <a:p>
            <a:pPr algn="ctr">
              <a:lnSpc>
                <a:spcPts val="2499"/>
              </a:lnSpc>
            </a:pPr>
            <a:r>
              <a:rPr lang="en-US" sz="2499">
                <a:solidFill>
                  <a:srgbClr val="FFFFFF"/>
                </a:solidFill>
                <a:latin typeface="TT Slabs Bold"/>
              </a:rPr>
              <a:t>3</a:t>
            </a:r>
          </a:p>
        </p:txBody>
      </p:sp>
      <p:sp>
        <p:nvSpPr>
          <p:cNvPr name="TextBox 21" id="21"/>
          <p:cNvSpPr txBox="true"/>
          <p:nvPr/>
        </p:nvSpPr>
        <p:spPr>
          <a:xfrm rot="0">
            <a:off x="1875047" y="757420"/>
            <a:ext cx="1838300" cy="565653"/>
          </a:xfrm>
          <a:prstGeom prst="rect">
            <a:avLst/>
          </a:prstGeom>
        </p:spPr>
        <p:txBody>
          <a:bodyPr anchor="t" rtlCol="false" tIns="0" lIns="0" bIns="0" rIns="0">
            <a:spAutoFit/>
          </a:bodyPr>
          <a:lstStyle/>
          <a:p>
            <a:pPr algn="l">
              <a:lnSpc>
                <a:spcPts val="2220"/>
              </a:lnSpc>
            </a:pPr>
            <a:r>
              <a:rPr lang="en-US" sz="2000">
                <a:solidFill>
                  <a:srgbClr val="061324"/>
                </a:solidFill>
                <a:latin typeface="TT Slabs Bold"/>
              </a:rPr>
              <a:t>Sekolah</a:t>
            </a:r>
          </a:p>
          <a:p>
            <a:pPr algn="l">
              <a:lnSpc>
                <a:spcPts val="2220"/>
              </a:lnSpc>
            </a:pPr>
            <a:r>
              <a:rPr lang="en-US" sz="2000">
                <a:solidFill>
                  <a:srgbClr val="061324"/>
                </a:solidFill>
                <a:latin typeface="TT Slabs Bold"/>
              </a:rPr>
              <a:t>Borcelle</a:t>
            </a:r>
          </a:p>
        </p:txBody>
      </p:sp>
      <p:sp>
        <p:nvSpPr>
          <p:cNvPr name="TextBox 22" id="22"/>
          <p:cNvSpPr txBox="true"/>
          <p:nvPr/>
        </p:nvSpPr>
        <p:spPr>
          <a:xfrm rot="0">
            <a:off x="7098306" y="2800744"/>
            <a:ext cx="2408018" cy="596900"/>
          </a:xfrm>
          <a:prstGeom prst="rect">
            <a:avLst/>
          </a:prstGeom>
        </p:spPr>
        <p:txBody>
          <a:bodyPr anchor="t" rtlCol="false" tIns="0" lIns="0" bIns="0" rIns="0">
            <a:spAutoFit/>
          </a:bodyPr>
          <a:lstStyle/>
          <a:p>
            <a:pPr algn="ctr">
              <a:lnSpc>
                <a:spcPts val="4900"/>
              </a:lnSpc>
            </a:pPr>
            <a:r>
              <a:rPr lang="en-US" sz="3500">
                <a:solidFill>
                  <a:srgbClr val="FFFFFF"/>
                </a:solidFill>
                <a:latin typeface="TT Slabs Bold"/>
              </a:rPr>
              <a:t>qpdf</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3480" y="807572"/>
            <a:ext cx="696623" cy="515501"/>
          </a:xfrm>
          <a:custGeom>
            <a:avLst/>
            <a:gdLst/>
            <a:ahLst/>
            <a:cxnLst/>
            <a:rect r="r" b="b" t="t" l="l"/>
            <a:pathLst>
              <a:path h="515501" w="696623">
                <a:moveTo>
                  <a:pt x="0" y="0"/>
                </a:moveTo>
                <a:lnTo>
                  <a:pt x="696623" y="0"/>
                </a:lnTo>
                <a:lnTo>
                  <a:pt x="696623" y="515501"/>
                </a:lnTo>
                <a:lnTo>
                  <a:pt x="0" y="515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71408">
            <a:off x="-6655192" y="4822215"/>
            <a:ext cx="11490751" cy="11386289"/>
          </a:xfrm>
          <a:custGeom>
            <a:avLst/>
            <a:gdLst/>
            <a:ahLst/>
            <a:cxnLst/>
            <a:rect r="r" b="b" t="t" l="l"/>
            <a:pathLst>
              <a:path h="11386289" w="11490751">
                <a:moveTo>
                  <a:pt x="0" y="0"/>
                </a:moveTo>
                <a:lnTo>
                  <a:pt x="11490751" y="0"/>
                </a:lnTo>
                <a:lnTo>
                  <a:pt x="11490751" y="11386290"/>
                </a:lnTo>
                <a:lnTo>
                  <a:pt x="0" y="113862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731334">
            <a:off x="14835630" y="-5136645"/>
            <a:ext cx="7551510" cy="7482860"/>
          </a:xfrm>
          <a:custGeom>
            <a:avLst/>
            <a:gdLst/>
            <a:ahLst/>
            <a:cxnLst/>
            <a:rect r="r" b="b" t="t" l="l"/>
            <a:pathLst>
              <a:path h="7482860" w="7551510">
                <a:moveTo>
                  <a:pt x="0" y="0"/>
                </a:moveTo>
                <a:lnTo>
                  <a:pt x="7551510" y="0"/>
                </a:lnTo>
                <a:lnTo>
                  <a:pt x="7551510" y="7482860"/>
                </a:lnTo>
                <a:lnTo>
                  <a:pt x="0" y="74828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3155435" y="3049562"/>
            <a:ext cx="240826" cy="963304"/>
          </a:xfrm>
          <a:custGeom>
            <a:avLst/>
            <a:gdLst/>
            <a:ahLst/>
            <a:cxnLst/>
            <a:rect r="r" b="b" t="t" l="l"/>
            <a:pathLst>
              <a:path h="963304" w="240826">
                <a:moveTo>
                  <a:pt x="0" y="0"/>
                </a:moveTo>
                <a:lnTo>
                  <a:pt x="240826" y="0"/>
                </a:lnTo>
                <a:lnTo>
                  <a:pt x="240826" y="963304"/>
                </a:lnTo>
                <a:lnTo>
                  <a:pt x="0" y="9633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1404188" y="2198868"/>
            <a:ext cx="941717" cy="94171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8695"/>
            </a:solidFill>
          </p:spPr>
        </p:sp>
        <p:sp>
          <p:nvSpPr>
            <p:cNvPr name="TextBox 8" id="8"/>
            <p:cNvSpPr txBox="true"/>
            <p:nvPr/>
          </p:nvSpPr>
          <p:spPr>
            <a:xfrm>
              <a:off x="76200" y="66675"/>
              <a:ext cx="660400" cy="669925"/>
            </a:xfrm>
            <a:prstGeom prst="rect">
              <a:avLst/>
            </a:prstGeom>
          </p:spPr>
          <p:txBody>
            <a:bodyPr anchor="ctr" rtlCol="false" tIns="50800" lIns="50800" bIns="50800" rIns="50800"/>
            <a:lstStyle/>
            <a:p>
              <a:pPr algn="ctr">
                <a:lnSpc>
                  <a:spcPts val="2220"/>
                </a:lnSpc>
              </a:pPr>
            </a:p>
          </p:txBody>
        </p:sp>
      </p:grpSp>
      <p:sp>
        <p:nvSpPr>
          <p:cNvPr name="Freeform 9" id="9"/>
          <p:cNvSpPr/>
          <p:nvPr/>
        </p:nvSpPr>
        <p:spPr>
          <a:xfrm flipH="false" flipV="false" rot="-5400000">
            <a:off x="16758172" y="508157"/>
            <a:ext cx="956932" cy="1114332"/>
          </a:xfrm>
          <a:custGeom>
            <a:avLst/>
            <a:gdLst/>
            <a:ahLst/>
            <a:cxnLst/>
            <a:rect r="r" b="b" t="t" l="l"/>
            <a:pathLst>
              <a:path h="1114332" w="956932">
                <a:moveTo>
                  <a:pt x="0" y="0"/>
                </a:moveTo>
                <a:lnTo>
                  <a:pt x="956932" y="0"/>
                </a:lnTo>
                <a:lnTo>
                  <a:pt x="956932" y="1114331"/>
                </a:lnTo>
                <a:lnTo>
                  <a:pt x="0" y="11143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650346" y="4694882"/>
            <a:ext cx="15084340" cy="5357542"/>
          </a:xfrm>
          <a:custGeom>
            <a:avLst/>
            <a:gdLst/>
            <a:ahLst/>
            <a:cxnLst/>
            <a:rect r="r" b="b" t="t" l="l"/>
            <a:pathLst>
              <a:path h="5357542" w="15084340">
                <a:moveTo>
                  <a:pt x="0" y="0"/>
                </a:moveTo>
                <a:lnTo>
                  <a:pt x="15084340" y="0"/>
                </a:lnTo>
                <a:lnTo>
                  <a:pt x="15084340" y="5357541"/>
                </a:lnTo>
                <a:lnTo>
                  <a:pt x="0" y="5357541"/>
                </a:lnTo>
                <a:lnTo>
                  <a:pt x="0" y="0"/>
                </a:lnTo>
                <a:close/>
              </a:path>
            </a:pathLst>
          </a:custGeom>
          <a:blipFill>
            <a:blip r:embed="rId12"/>
            <a:stretch>
              <a:fillRect l="0" t="0" r="0" b="0"/>
            </a:stretch>
          </a:blipFill>
        </p:spPr>
      </p:sp>
      <p:sp>
        <p:nvSpPr>
          <p:cNvPr name="Freeform 11" id="11"/>
          <p:cNvSpPr/>
          <p:nvPr/>
        </p:nvSpPr>
        <p:spPr>
          <a:xfrm flipH="false" flipV="false" rot="0">
            <a:off x="6643380" y="5590938"/>
            <a:ext cx="11150424" cy="1214256"/>
          </a:xfrm>
          <a:custGeom>
            <a:avLst/>
            <a:gdLst/>
            <a:ahLst/>
            <a:cxnLst/>
            <a:rect r="r" b="b" t="t" l="l"/>
            <a:pathLst>
              <a:path h="1214256" w="11150424">
                <a:moveTo>
                  <a:pt x="0" y="0"/>
                </a:moveTo>
                <a:lnTo>
                  <a:pt x="11150424" y="0"/>
                </a:lnTo>
                <a:lnTo>
                  <a:pt x="11150424" y="1214256"/>
                </a:lnTo>
                <a:lnTo>
                  <a:pt x="0" y="1214256"/>
                </a:lnTo>
                <a:lnTo>
                  <a:pt x="0" y="0"/>
                </a:lnTo>
                <a:close/>
              </a:path>
            </a:pathLst>
          </a:custGeom>
          <a:blipFill>
            <a:blip r:embed="rId13"/>
            <a:stretch>
              <a:fillRect l="0" t="0" r="0" b="0"/>
            </a:stretch>
          </a:blipFill>
        </p:spPr>
      </p:sp>
      <p:sp>
        <p:nvSpPr>
          <p:cNvPr name="TextBox 12" id="12"/>
          <p:cNvSpPr txBox="true"/>
          <p:nvPr/>
        </p:nvSpPr>
        <p:spPr>
          <a:xfrm rot="0">
            <a:off x="1875047" y="757420"/>
            <a:ext cx="1838300" cy="565653"/>
          </a:xfrm>
          <a:prstGeom prst="rect">
            <a:avLst/>
          </a:prstGeom>
        </p:spPr>
        <p:txBody>
          <a:bodyPr anchor="t" rtlCol="false" tIns="0" lIns="0" bIns="0" rIns="0">
            <a:spAutoFit/>
          </a:bodyPr>
          <a:lstStyle/>
          <a:p>
            <a:pPr algn="l">
              <a:lnSpc>
                <a:spcPts val="2220"/>
              </a:lnSpc>
            </a:pPr>
            <a:r>
              <a:rPr lang="en-US" sz="2000">
                <a:solidFill>
                  <a:srgbClr val="061324"/>
                </a:solidFill>
                <a:latin typeface="TT Slabs Bold"/>
              </a:rPr>
              <a:t>Sekolah</a:t>
            </a:r>
          </a:p>
          <a:p>
            <a:pPr algn="l">
              <a:lnSpc>
                <a:spcPts val="2220"/>
              </a:lnSpc>
            </a:pPr>
            <a:r>
              <a:rPr lang="en-US" sz="2000">
                <a:solidFill>
                  <a:srgbClr val="061324"/>
                </a:solidFill>
                <a:latin typeface="TT Slabs Bold"/>
              </a:rPr>
              <a:t>Borcelle</a:t>
            </a:r>
          </a:p>
        </p:txBody>
      </p:sp>
      <p:sp>
        <p:nvSpPr>
          <p:cNvPr name="TextBox 13" id="13"/>
          <p:cNvSpPr txBox="true"/>
          <p:nvPr/>
        </p:nvSpPr>
        <p:spPr>
          <a:xfrm rot="0">
            <a:off x="2794196" y="2275374"/>
            <a:ext cx="6971142" cy="866775"/>
          </a:xfrm>
          <a:prstGeom prst="rect">
            <a:avLst/>
          </a:prstGeom>
        </p:spPr>
        <p:txBody>
          <a:bodyPr anchor="t" rtlCol="false" tIns="0" lIns="0" bIns="0" rIns="0">
            <a:spAutoFit/>
          </a:bodyPr>
          <a:lstStyle/>
          <a:p>
            <a:pPr algn="l">
              <a:lnSpc>
                <a:spcPts val="6600"/>
              </a:lnSpc>
            </a:pPr>
            <a:r>
              <a:rPr lang="en-US" sz="6000">
                <a:solidFill>
                  <a:srgbClr val="061324"/>
                </a:solidFill>
                <a:latin typeface="TT Slabs Bold"/>
              </a:rPr>
              <a:t>PDF ke PPT</a:t>
            </a:r>
          </a:p>
        </p:txBody>
      </p:sp>
      <p:sp>
        <p:nvSpPr>
          <p:cNvPr name="TextBox 14" id="14"/>
          <p:cNvSpPr txBox="true"/>
          <p:nvPr/>
        </p:nvSpPr>
        <p:spPr>
          <a:xfrm rot="0">
            <a:off x="1512037" y="2564469"/>
            <a:ext cx="726018" cy="330200"/>
          </a:xfrm>
          <a:prstGeom prst="rect">
            <a:avLst/>
          </a:prstGeom>
        </p:spPr>
        <p:txBody>
          <a:bodyPr anchor="t" rtlCol="false" tIns="0" lIns="0" bIns="0" rIns="0">
            <a:spAutoFit/>
          </a:bodyPr>
          <a:lstStyle/>
          <a:p>
            <a:pPr algn="ctr">
              <a:lnSpc>
                <a:spcPts val="2499"/>
              </a:lnSpc>
            </a:pPr>
            <a:r>
              <a:rPr lang="en-US" sz="2499">
                <a:solidFill>
                  <a:srgbClr val="FFFFFF"/>
                </a:solidFill>
                <a:latin typeface="TT Slabs Bold"/>
              </a:rPr>
              <a:t>4</a:t>
            </a:r>
          </a:p>
        </p:txBody>
      </p:sp>
      <p:sp>
        <p:nvSpPr>
          <p:cNvPr name="TextBox 15" id="15"/>
          <p:cNvSpPr txBox="true"/>
          <p:nvPr/>
        </p:nvSpPr>
        <p:spPr>
          <a:xfrm rot="0">
            <a:off x="5107538" y="3303818"/>
            <a:ext cx="7863205" cy="742949"/>
          </a:xfrm>
          <a:prstGeom prst="rect">
            <a:avLst/>
          </a:prstGeom>
        </p:spPr>
        <p:txBody>
          <a:bodyPr anchor="t" rtlCol="false" tIns="0" lIns="0" bIns="0" rIns="0">
            <a:spAutoFit/>
          </a:bodyPr>
          <a:lstStyle/>
          <a:p>
            <a:pPr algn="l">
              <a:lnSpc>
                <a:spcPts val="3000"/>
              </a:lnSpc>
            </a:pPr>
            <a:r>
              <a:rPr lang="en-US" sz="2000">
                <a:solidFill>
                  <a:srgbClr val="061324"/>
                </a:solidFill>
                <a:latin typeface="Now"/>
              </a:rPr>
              <a:t>Menggunakan </a:t>
            </a:r>
            <a:r>
              <a:rPr lang="en-US" sz="2000">
                <a:solidFill>
                  <a:srgbClr val="061324"/>
                </a:solidFill>
                <a:latin typeface="Now Bold"/>
              </a:rPr>
              <a:t>pdf2pptx </a:t>
            </a:r>
            <a:r>
              <a:rPr lang="en-US" sz="2000">
                <a:solidFill>
                  <a:srgbClr val="061324"/>
                </a:solidFill>
                <a:latin typeface="Now"/>
              </a:rPr>
              <a:t>untuk mengonversi file PDF ke PowerPoint (.pptx).</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3480" y="807572"/>
            <a:ext cx="696623" cy="515501"/>
          </a:xfrm>
          <a:custGeom>
            <a:avLst/>
            <a:gdLst/>
            <a:ahLst/>
            <a:cxnLst/>
            <a:rect r="r" b="b" t="t" l="l"/>
            <a:pathLst>
              <a:path h="515501" w="696623">
                <a:moveTo>
                  <a:pt x="0" y="0"/>
                </a:moveTo>
                <a:lnTo>
                  <a:pt x="696623" y="0"/>
                </a:lnTo>
                <a:lnTo>
                  <a:pt x="696623" y="515501"/>
                </a:lnTo>
                <a:lnTo>
                  <a:pt x="0" y="515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703227" y="702227"/>
            <a:ext cx="9584773" cy="9584773"/>
          </a:xfrm>
          <a:custGeom>
            <a:avLst/>
            <a:gdLst/>
            <a:ahLst/>
            <a:cxnLst/>
            <a:rect r="r" b="b" t="t" l="l"/>
            <a:pathLst>
              <a:path h="9584773" w="9584773">
                <a:moveTo>
                  <a:pt x="0" y="0"/>
                </a:moveTo>
                <a:lnTo>
                  <a:pt x="9584773" y="0"/>
                </a:lnTo>
                <a:lnTo>
                  <a:pt x="9584773" y="9584773"/>
                </a:lnTo>
                <a:lnTo>
                  <a:pt x="0" y="95847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405391">
            <a:off x="7934321" y="767176"/>
            <a:ext cx="4214191" cy="3746798"/>
          </a:xfrm>
          <a:custGeom>
            <a:avLst/>
            <a:gdLst/>
            <a:ahLst/>
            <a:cxnLst/>
            <a:rect r="r" b="b" t="t" l="l"/>
            <a:pathLst>
              <a:path h="3746798" w="4214191">
                <a:moveTo>
                  <a:pt x="0" y="0"/>
                </a:moveTo>
                <a:lnTo>
                  <a:pt x="4214191" y="0"/>
                </a:lnTo>
                <a:lnTo>
                  <a:pt x="4214191" y="3746799"/>
                </a:lnTo>
                <a:lnTo>
                  <a:pt x="0" y="37467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0603392" y="1427392"/>
            <a:ext cx="7086324" cy="7541839"/>
            <a:chOff x="0" y="0"/>
            <a:chExt cx="12817219" cy="13641120"/>
          </a:xfrm>
        </p:grpSpPr>
        <p:sp>
          <p:nvSpPr>
            <p:cNvPr name="Freeform 6" id="6"/>
            <p:cNvSpPr/>
            <p:nvPr/>
          </p:nvSpPr>
          <p:spPr>
            <a:xfrm flipH="false" flipV="false" rot="0">
              <a:off x="0" y="0"/>
              <a:ext cx="12817219" cy="13641119"/>
            </a:xfrm>
            <a:custGeom>
              <a:avLst/>
              <a:gdLst/>
              <a:ahLst/>
              <a:cxnLst/>
              <a:rect r="r" b="b" t="t" l="l"/>
              <a:pathLst>
                <a:path h="13641119" w="12817219">
                  <a:moveTo>
                    <a:pt x="11535497" y="13641119"/>
                  </a:moveTo>
                  <a:lnTo>
                    <a:pt x="1281722" y="13641119"/>
                  </a:lnTo>
                  <a:cubicBezTo>
                    <a:pt x="574211" y="13641119"/>
                    <a:pt x="0" y="13029998"/>
                    <a:pt x="0" y="12277008"/>
                  </a:cubicBezTo>
                  <a:lnTo>
                    <a:pt x="0" y="1364112"/>
                  </a:lnTo>
                  <a:cubicBezTo>
                    <a:pt x="0" y="611122"/>
                    <a:pt x="574211" y="0"/>
                    <a:pt x="1281722" y="0"/>
                  </a:cubicBezTo>
                  <a:lnTo>
                    <a:pt x="11535497" y="0"/>
                  </a:lnTo>
                  <a:cubicBezTo>
                    <a:pt x="12243008" y="0"/>
                    <a:pt x="12817219" y="611122"/>
                    <a:pt x="12817219" y="1364112"/>
                  </a:cubicBezTo>
                  <a:lnTo>
                    <a:pt x="12817219" y="12277008"/>
                  </a:lnTo>
                  <a:cubicBezTo>
                    <a:pt x="12817219" y="13029998"/>
                    <a:pt x="12243008" y="13641119"/>
                    <a:pt x="11535497" y="13641119"/>
                  </a:cubicBezTo>
                  <a:close/>
                </a:path>
              </a:pathLst>
            </a:custGeom>
            <a:blipFill>
              <a:blip r:embed="rId8"/>
              <a:stretch>
                <a:fillRect l="-2870" t="0" r="-2870" b="0"/>
              </a:stretch>
            </a:blipFill>
          </p:spPr>
        </p:sp>
      </p:grpSp>
      <p:sp>
        <p:nvSpPr>
          <p:cNvPr name="Freeform 7" id="7"/>
          <p:cNvSpPr/>
          <p:nvPr/>
        </p:nvSpPr>
        <p:spPr>
          <a:xfrm flipH="false" flipV="false" rot="-5400000">
            <a:off x="550234" y="8681832"/>
            <a:ext cx="956932" cy="1114332"/>
          </a:xfrm>
          <a:custGeom>
            <a:avLst/>
            <a:gdLst/>
            <a:ahLst/>
            <a:cxnLst/>
            <a:rect r="r" b="b" t="t" l="l"/>
            <a:pathLst>
              <a:path h="1114332" w="956932">
                <a:moveTo>
                  <a:pt x="0" y="0"/>
                </a:moveTo>
                <a:lnTo>
                  <a:pt x="956932" y="0"/>
                </a:lnTo>
                <a:lnTo>
                  <a:pt x="956932" y="1114332"/>
                </a:lnTo>
                <a:lnTo>
                  <a:pt x="0" y="111433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5400000">
            <a:off x="2236285" y="2578930"/>
            <a:ext cx="240826" cy="963304"/>
          </a:xfrm>
          <a:custGeom>
            <a:avLst/>
            <a:gdLst/>
            <a:ahLst/>
            <a:cxnLst/>
            <a:rect r="r" b="b" t="t" l="l"/>
            <a:pathLst>
              <a:path h="963304" w="240826">
                <a:moveTo>
                  <a:pt x="0" y="0"/>
                </a:moveTo>
                <a:lnTo>
                  <a:pt x="240826" y="0"/>
                </a:lnTo>
                <a:lnTo>
                  <a:pt x="240826" y="963303"/>
                </a:lnTo>
                <a:lnTo>
                  <a:pt x="0" y="96330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9" id="9"/>
          <p:cNvGrpSpPr/>
          <p:nvPr/>
        </p:nvGrpSpPr>
        <p:grpSpPr>
          <a:xfrm rot="0">
            <a:off x="475472" y="1832623"/>
            <a:ext cx="941717" cy="94171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8695"/>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2220"/>
                </a:lnSpc>
              </a:pPr>
            </a:p>
          </p:txBody>
        </p:sp>
      </p:grpSp>
      <p:sp>
        <p:nvSpPr>
          <p:cNvPr name="Freeform 12" id="12"/>
          <p:cNvSpPr/>
          <p:nvPr/>
        </p:nvSpPr>
        <p:spPr>
          <a:xfrm flipH="false" flipV="false" rot="0">
            <a:off x="1554981" y="8471805"/>
            <a:ext cx="8569294" cy="994852"/>
          </a:xfrm>
          <a:custGeom>
            <a:avLst/>
            <a:gdLst/>
            <a:ahLst/>
            <a:cxnLst/>
            <a:rect r="r" b="b" t="t" l="l"/>
            <a:pathLst>
              <a:path h="994852" w="8569294">
                <a:moveTo>
                  <a:pt x="0" y="0"/>
                </a:moveTo>
                <a:lnTo>
                  <a:pt x="8569295" y="0"/>
                </a:lnTo>
                <a:lnTo>
                  <a:pt x="8569295" y="994852"/>
                </a:lnTo>
                <a:lnTo>
                  <a:pt x="0" y="994852"/>
                </a:lnTo>
                <a:lnTo>
                  <a:pt x="0" y="0"/>
                </a:lnTo>
                <a:close/>
              </a:path>
            </a:pathLst>
          </a:custGeom>
          <a:blipFill>
            <a:blip r:embed="rId13"/>
            <a:stretch>
              <a:fillRect l="0" t="0" r="0" b="0"/>
            </a:stretch>
          </a:blipFill>
        </p:spPr>
      </p:sp>
      <p:sp>
        <p:nvSpPr>
          <p:cNvPr name="TextBox 13" id="13"/>
          <p:cNvSpPr txBox="true"/>
          <p:nvPr/>
        </p:nvSpPr>
        <p:spPr>
          <a:xfrm rot="0">
            <a:off x="1875047" y="757420"/>
            <a:ext cx="1838300" cy="565785"/>
          </a:xfrm>
          <a:prstGeom prst="rect">
            <a:avLst/>
          </a:prstGeom>
        </p:spPr>
        <p:txBody>
          <a:bodyPr anchor="t" rtlCol="false" tIns="0" lIns="0" bIns="0" rIns="0">
            <a:spAutoFit/>
          </a:bodyPr>
          <a:lstStyle/>
          <a:p>
            <a:pPr algn="l">
              <a:lnSpc>
                <a:spcPts val="2220"/>
              </a:lnSpc>
            </a:pPr>
            <a:r>
              <a:rPr lang="en-US" sz="2000">
                <a:solidFill>
                  <a:srgbClr val="061324"/>
                </a:solidFill>
                <a:latin typeface="TT Slabs Bold"/>
              </a:rPr>
              <a:t>Sistem </a:t>
            </a:r>
          </a:p>
          <a:p>
            <a:pPr algn="l">
              <a:lnSpc>
                <a:spcPts val="2220"/>
              </a:lnSpc>
            </a:pPr>
            <a:r>
              <a:rPr lang="en-US" sz="2000">
                <a:solidFill>
                  <a:srgbClr val="061324"/>
                </a:solidFill>
                <a:latin typeface="TT Slabs Bold"/>
              </a:rPr>
              <a:t>Operasi</a:t>
            </a:r>
          </a:p>
        </p:txBody>
      </p:sp>
      <p:sp>
        <p:nvSpPr>
          <p:cNvPr name="TextBox 14" id="14"/>
          <p:cNvSpPr txBox="true"/>
          <p:nvPr/>
        </p:nvSpPr>
        <p:spPr>
          <a:xfrm rot="0">
            <a:off x="1554981" y="3648912"/>
            <a:ext cx="7940079" cy="742949"/>
          </a:xfrm>
          <a:prstGeom prst="rect">
            <a:avLst/>
          </a:prstGeom>
        </p:spPr>
        <p:txBody>
          <a:bodyPr anchor="t" rtlCol="false" tIns="0" lIns="0" bIns="0" rIns="0">
            <a:spAutoFit/>
          </a:bodyPr>
          <a:lstStyle/>
          <a:p>
            <a:pPr algn="l">
              <a:lnSpc>
                <a:spcPts val="3000"/>
              </a:lnSpc>
            </a:pPr>
            <a:r>
              <a:rPr lang="en-US" sz="2000">
                <a:solidFill>
                  <a:srgbClr val="061324"/>
                </a:solidFill>
                <a:latin typeface="Now"/>
              </a:rPr>
              <a:t>Menggunakan </a:t>
            </a:r>
            <a:r>
              <a:rPr lang="en-US" sz="2000">
                <a:solidFill>
                  <a:srgbClr val="061324"/>
                </a:solidFill>
                <a:latin typeface="Now Bold"/>
              </a:rPr>
              <a:t>libreoffice </a:t>
            </a:r>
            <a:r>
              <a:rPr lang="en-US" sz="2000">
                <a:solidFill>
                  <a:srgbClr val="061324"/>
                </a:solidFill>
                <a:latin typeface="Now"/>
              </a:rPr>
              <a:t>untuk mengonversi file Excel (.xlsx) ke PDF.</a:t>
            </a:r>
          </a:p>
        </p:txBody>
      </p:sp>
      <p:sp>
        <p:nvSpPr>
          <p:cNvPr name="TextBox 15" id="15"/>
          <p:cNvSpPr txBox="true"/>
          <p:nvPr/>
        </p:nvSpPr>
        <p:spPr>
          <a:xfrm rot="0">
            <a:off x="1700103" y="1954373"/>
            <a:ext cx="5939975" cy="866775"/>
          </a:xfrm>
          <a:prstGeom prst="rect">
            <a:avLst/>
          </a:prstGeom>
        </p:spPr>
        <p:txBody>
          <a:bodyPr anchor="t" rtlCol="false" tIns="0" lIns="0" bIns="0" rIns="0">
            <a:spAutoFit/>
          </a:bodyPr>
          <a:lstStyle/>
          <a:p>
            <a:pPr algn="l">
              <a:lnSpc>
                <a:spcPts val="6600"/>
              </a:lnSpc>
            </a:pPr>
            <a:r>
              <a:rPr lang="en-US" sz="6000">
                <a:solidFill>
                  <a:srgbClr val="061324"/>
                </a:solidFill>
                <a:latin typeface="TT Slabs Bold"/>
              </a:rPr>
              <a:t>Excel ke PDF</a:t>
            </a:r>
          </a:p>
        </p:txBody>
      </p:sp>
      <p:sp>
        <p:nvSpPr>
          <p:cNvPr name="TextBox 16" id="16"/>
          <p:cNvSpPr txBox="true"/>
          <p:nvPr/>
        </p:nvSpPr>
        <p:spPr>
          <a:xfrm rot="0">
            <a:off x="583321" y="2198224"/>
            <a:ext cx="726018" cy="330200"/>
          </a:xfrm>
          <a:prstGeom prst="rect">
            <a:avLst/>
          </a:prstGeom>
        </p:spPr>
        <p:txBody>
          <a:bodyPr anchor="t" rtlCol="false" tIns="0" lIns="0" bIns="0" rIns="0">
            <a:spAutoFit/>
          </a:bodyPr>
          <a:lstStyle/>
          <a:p>
            <a:pPr algn="ctr">
              <a:lnSpc>
                <a:spcPts val="2499"/>
              </a:lnSpc>
            </a:pPr>
            <a:r>
              <a:rPr lang="en-US" sz="2499">
                <a:solidFill>
                  <a:srgbClr val="FFFFFF"/>
                </a:solidFill>
                <a:latin typeface="TT Slabs Bold"/>
              </a:rPr>
              <a:t>5</a:t>
            </a:r>
          </a:p>
        </p:txBody>
      </p:sp>
      <p:sp>
        <p:nvSpPr>
          <p:cNvPr name="Freeform 17" id="17"/>
          <p:cNvSpPr/>
          <p:nvPr/>
        </p:nvSpPr>
        <p:spPr>
          <a:xfrm flipH="false" flipV="false" rot="0">
            <a:off x="946330" y="5143500"/>
            <a:ext cx="8916061" cy="1005083"/>
          </a:xfrm>
          <a:custGeom>
            <a:avLst/>
            <a:gdLst/>
            <a:ahLst/>
            <a:cxnLst/>
            <a:rect r="r" b="b" t="t" l="l"/>
            <a:pathLst>
              <a:path h="1005083" w="8916061">
                <a:moveTo>
                  <a:pt x="0" y="0"/>
                </a:moveTo>
                <a:lnTo>
                  <a:pt x="8916061" y="0"/>
                </a:lnTo>
                <a:lnTo>
                  <a:pt x="8916061" y="1005083"/>
                </a:lnTo>
                <a:lnTo>
                  <a:pt x="0" y="100508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8" id="18"/>
          <p:cNvSpPr txBox="true"/>
          <p:nvPr/>
        </p:nvSpPr>
        <p:spPr>
          <a:xfrm rot="0">
            <a:off x="1216463" y="5535052"/>
            <a:ext cx="8824954" cy="517525"/>
          </a:xfrm>
          <a:prstGeom prst="rect">
            <a:avLst/>
          </a:prstGeom>
        </p:spPr>
        <p:txBody>
          <a:bodyPr anchor="t" rtlCol="false" tIns="0" lIns="0" bIns="0" rIns="0">
            <a:spAutoFit/>
          </a:bodyPr>
          <a:lstStyle/>
          <a:p>
            <a:pPr algn="l">
              <a:lnSpc>
                <a:spcPts val="2000"/>
              </a:lnSpc>
            </a:pPr>
            <a:r>
              <a:rPr lang="en-US" sz="2000">
                <a:solidFill>
                  <a:srgbClr val="000000"/>
                </a:solidFill>
                <a:latin typeface="TT Slabs"/>
              </a:rPr>
              <a:t>libreoffice --headless --convert-to "$output_format" "$input_file"</a:t>
            </a:r>
          </a:p>
          <a:p>
            <a:pPr algn="l">
              <a:lnSpc>
                <a:spcPts val="20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3480" y="807572"/>
            <a:ext cx="696623" cy="515501"/>
          </a:xfrm>
          <a:custGeom>
            <a:avLst/>
            <a:gdLst/>
            <a:ahLst/>
            <a:cxnLst/>
            <a:rect r="r" b="b" t="t" l="l"/>
            <a:pathLst>
              <a:path h="515501" w="696623">
                <a:moveTo>
                  <a:pt x="0" y="0"/>
                </a:moveTo>
                <a:lnTo>
                  <a:pt x="696623" y="0"/>
                </a:lnTo>
                <a:lnTo>
                  <a:pt x="696623" y="515501"/>
                </a:lnTo>
                <a:lnTo>
                  <a:pt x="0" y="515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71408">
            <a:off x="-6655192" y="4822215"/>
            <a:ext cx="11490751" cy="11386289"/>
          </a:xfrm>
          <a:custGeom>
            <a:avLst/>
            <a:gdLst/>
            <a:ahLst/>
            <a:cxnLst/>
            <a:rect r="r" b="b" t="t" l="l"/>
            <a:pathLst>
              <a:path h="11386289" w="11490751">
                <a:moveTo>
                  <a:pt x="0" y="0"/>
                </a:moveTo>
                <a:lnTo>
                  <a:pt x="11490751" y="0"/>
                </a:lnTo>
                <a:lnTo>
                  <a:pt x="11490751" y="11386290"/>
                </a:lnTo>
                <a:lnTo>
                  <a:pt x="0" y="113862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731334">
            <a:off x="14835630" y="-5136645"/>
            <a:ext cx="7551510" cy="7482860"/>
          </a:xfrm>
          <a:custGeom>
            <a:avLst/>
            <a:gdLst/>
            <a:ahLst/>
            <a:cxnLst/>
            <a:rect r="r" b="b" t="t" l="l"/>
            <a:pathLst>
              <a:path h="7482860" w="7551510">
                <a:moveTo>
                  <a:pt x="0" y="0"/>
                </a:moveTo>
                <a:lnTo>
                  <a:pt x="7551510" y="0"/>
                </a:lnTo>
                <a:lnTo>
                  <a:pt x="7551510" y="7482860"/>
                </a:lnTo>
                <a:lnTo>
                  <a:pt x="0" y="74828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433559" y="4363300"/>
            <a:ext cx="12591186" cy="5293440"/>
            <a:chOff x="0" y="0"/>
            <a:chExt cx="11902499" cy="5003910"/>
          </a:xfrm>
        </p:grpSpPr>
        <p:sp>
          <p:nvSpPr>
            <p:cNvPr name="Freeform 6" id="6"/>
            <p:cNvSpPr/>
            <p:nvPr/>
          </p:nvSpPr>
          <p:spPr>
            <a:xfrm flipH="false" flipV="false" rot="0">
              <a:off x="0" y="0"/>
              <a:ext cx="11901160" cy="5003910"/>
            </a:xfrm>
            <a:custGeom>
              <a:avLst/>
              <a:gdLst/>
              <a:ahLst/>
              <a:cxnLst/>
              <a:rect r="r" b="b" t="t" l="l"/>
              <a:pathLst>
                <a:path h="5003910" w="11901160">
                  <a:moveTo>
                    <a:pt x="0" y="4589587"/>
                  </a:moveTo>
                  <a:lnTo>
                    <a:pt x="0" y="414324"/>
                  </a:lnTo>
                  <a:cubicBezTo>
                    <a:pt x="0" y="185145"/>
                    <a:pt x="247718" y="0"/>
                    <a:pt x="554352" y="0"/>
                  </a:cubicBezTo>
                  <a:lnTo>
                    <a:pt x="11346808" y="0"/>
                  </a:lnTo>
                  <a:cubicBezTo>
                    <a:pt x="11653442" y="0"/>
                    <a:pt x="11901160" y="185145"/>
                    <a:pt x="11901160" y="414324"/>
                  </a:cubicBezTo>
                  <a:lnTo>
                    <a:pt x="11901160" y="4588586"/>
                  </a:lnTo>
                  <a:cubicBezTo>
                    <a:pt x="11901160" y="4817765"/>
                    <a:pt x="11653442" y="5002910"/>
                    <a:pt x="11346808" y="5002910"/>
                  </a:cubicBezTo>
                  <a:lnTo>
                    <a:pt x="554352" y="5002910"/>
                  </a:lnTo>
                  <a:cubicBezTo>
                    <a:pt x="249057" y="5003910"/>
                    <a:pt x="0" y="4818766"/>
                    <a:pt x="0" y="4589587"/>
                  </a:cubicBezTo>
                  <a:close/>
                </a:path>
              </a:pathLst>
            </a:custGeom>
            <a:blipFill>
              <a:blip r:embed="rId8"/>
              <a:stretch>
                <a:fillRect l="-80" t="0" r="-80" b="0"/>
              </a:stretch>
            </a:blipFill>
          </p:spPr>
        </p:sp>
      </p:grpSp>
      <p:sp>
        <p:nvSpPr>
          <p:cNvPr name="Freeform 7" id="7"/>
          <p:cNvSpPr/>
          <p:nvPr/>
        </p:nvSpPr>
        <p:spPr>
          <a:xfrm flipH="false" flipV="false" rot="-5400000">
            <a:off x="3155435" y="3049562"/>
            <a:ext cx="240826" cy="963304"/>
          </a:xfrm>
          <a:custGeom>
            <a:avLst/>
            <a:gdLst/>
            <a:ahLst/>
            <a:cxnLst/>
            <a:rect r="r" b="b" t="t" l="l"/>
            <a:pathLst>
              <a:path h="963304" w="240826">
                <a:moveTo>
                  <a:pt x="0" y="0"/>
                </a:moveTo>
                <a:lnTo>
                  <a:pt x="240826" y="0"/>
                </a:lnTo>
                <a:lnTo>
                  <a:pt x="240826" y="963304"/>
                </a:lnTo>
                <a:lnTo>
                  <a:pt x="0" y="96330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8" id="8"/>
          <p:cNvGrpSpPr/>
          <p:nvPr/>
        </p:nvGrpSpPr>
        <p:grpSpPr>
          <a:xfrm rot="0">
            <a:off x="1404188" y="2198868"/>
            <a:ext cx="941717" cy="94171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8695"/>
            </a:solidFill>
          </p:spPr>
        </p:sp>
        <p:sp>
          <p:nvSpPr>
            <p:cNvPr name="TextBox 10" id="10"/>
            <p:cNvSpPr txBox="true"/>
            <p:nvPr/>
          </p:nvSpPr>
          <p:spPr>
            <a:xfrm>
              <a:off x="76200" y="66675"/>
              <a:ext cx="660400" cy="669925"/>
            </a:xfrm>
            <a:prstGeom prst="rect">
              <a:avLst/>
            </a:prstGeom>
          </p:spPr>
          <p:txBody>
            <a:bodyPr anchor="ctr" rtlCol="false" tIns="50800" lIns="50800" bIns="50800" rIns="50800"/>
            <a:lstStyle/>
            <a:p>
              <a:pPr algn="ctr">
                <a:lnSpc>
                  <a:spcPts val="2220"/>
                </a:lnSpc>
              </a:pPr>
            </a:p>
          </p:txBody>
        </p:sp>
      </p:grpSp>
      <p:sp>
        <p:nvSpPr>
          <p:cNvPr name="Freeform 11" id="11"/>
          <p:cNvSpPr/>
          <p:nvPr/>
        </p:nvSpPr>
        <p:spPr>
          <a:xfrm flipH="false" flipV="false" rot="-5400000">
            <a:off x="16758172" y="508157"/>
            <a:ext cx="956932" cy="1114332"/>
          </a:xfrm>
          <a:custGeom>
            <a:avLst/>
            <a:gdLst/>
            <a:ahLst/>
            <a:cxnLst/>
            <a:rect r="r" b="b" t="t" l="l"/>
            <a:pathLst>
              <a:path h="1114332" w="956932">
                <a:moveTo>
                  <a:pt x="0" y="0"/>
                </a:moveTo>
                <a:lnTo>
                  <a:pt x="956932" y="0"/>
                </a:lnTo>
                <a:lnTo>
                  <a:pt x="956932" y="1114331"/>
                </a:lnTo>
                <a:lnTo>
                  <a:pt x="0" y="111433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6620525" y="7010020"/>
            <a:ext cx="11173280" cy="1293748"/>
          </a:xfrm>
          <a:custGeom>
            <a:avLst/>
            <a:gdLst/>
            <a:ahLst/>
            <a:cxnLst/>
            <a:rect r="r" b="b" t="t" l="l"/>
            <a:pathLst>
              <a:path h="1293748" w="11173280">
                <a:moveTo>
                  <a:pt x="0" y="0"/>
                </a:moveTo>
                <a:lnTo>
                  <a:pt x="11173279" y="0"/>
                </a:lnTo>
                <a:lnTo>
                  <a:pt x="11173279" y="1293748"/>
                </a:lnTo>
                <a:lnTo>
                  <a:pt x="0" y="1293748"/>
                </a:lnTo>
                <a:lnTo>
                  <a:pt x="0" y="0"/>
                </a:lnTo>
                <a:close/>
              </a:path>
            </a:pathLst>
          </a:custGeom>
          <a:blipFill>
            <a:blip r:embed="rId13"/>
            <a:stretch>
              <a:fillRect l="0" t="0" r="0" b="0"/>
            </a:stretch>
          </a:blipFill>
        </p:spPr>
      </p:sp>
      <p:sp>
        <p:nvSpPr>
          <p:cNvPr name="TextBox 13" id="13"/>
          <p:cNvSpPr txBox="true"/>
          <p:nvPr/>
        </p:nvSpPr>
        <p:spPr>
          <a:xfrm rot="0">
            <a:off x="1875047" y="757420"/>
            <a:ext cx="1838300" cy="565653"/>
          </a:xfrm>
          <a:prstGeom prst="rect">
            <a:avLst/>
          </a:prstGeom>
        </p:spPr>
        <p:txBody>
          <a:bodyPr anchor="t" rtlCol="false" tIns="0" lIns="0" bIns="0" rIns="0">
            <a:spAutoFit/>
          </a:bodyPr>
          <a:lstStyle/>
          <a:p>
            <a:pPr algn="l">
              <a:lnSpc>
                <a:spcPts val="2220"/>
              </a:lnSpc>
            </a:pPr>
            <a:r>
              <a:rPr lang="en-US" sz="2000">
                <a:solidFill>
                  <a:srgbClr val="061324"/>
                </a:solidFill>
                <a:latin typeface="TT Slabs Bold"/>
              </a:rPr>
              <a:t>Sekolah</a:t>
            </a:r>
          </a:p>
          <a:p>
            <a:pPr algn="l">
              <a:lnSpc>
                <a:spcPts val="2220"/>
              </a:lnSpc>
            </a:pPr>
            <a:r>
              <a:rPr lang="en-US" sz="2000">
                <a:solidFill>
                  <a:srgbClr val="061324"/>
                </a:solidFill>
                <a:latin typeface="TT Slabs Bold"/>
              </a:rPr>
              <a:t>Borcelle</a:t>
            </a:r>
          </a:p>
        </p:txBody>
      </p:sp>
      <p:sp>
        <p:nvSpPr>
          <p:cNvPr name="TextBox 14" id="14"/>
          <p:cNvSpPr txBox="true"/>
          <p:nvPr/>
        </p:nvSpPr>
        <p:spPr>
          <a:xfrm rot="0">
            <a:off x="2794196" y="2275374"/>
            <a:ext cx="6971142" cy="866775"/>
          </a:xfrm>
          <a:prstGeom prst="rect">
            <a:avLst/>
          </a:prstGeom>
        </p:spPr>
        <p:txBody>
          <a:bodyPr anchor="t" rtlCol="false" tIns="0" lIns="0" bIns="0" rIns="0">
            <a:spAutoFit/>
          </a:bodyPr>
          <a:lstStyle/>
          <a:p>
            <a:pPr algn="l">
              <a:lnSpc>
                <a:spcPts val="6600"/>
              </a:lnSpc>
            </a:pPr>
            <a:r>
              <a:rPr lang="en-US" sz="6000">
                <a:solidFill>
                  <a:srgbClr val="061324"/>
                </a:solidFill>
                <a:latin typeface="TT Slabs Bold"/>
              </a:rPr>
              <a:t>JPG ke PDF</a:t>
            </a:r>
          </a:p>
        </p:txBody>
      </p:sp>
      <p:sp>
        <p:nvSpPr>
          <p:cNvPr name="TextBox 15" id="15"/>
          <p:cNvSpPr txBox="true"/>
          <p:nvPr/>
        </p:nvSpPr>
        <p:spPr>
          <a:xfrm rot="0">
            <a:off x="1512037" y="2564469"/>
            <a:ext cx="726018" cy="330200"/>
          </a:xfrm>
          <a:prstGeom prst="rect">
            <a:avLst/>
          </a:prstGeom>
        </p:spPr>
        <p:txBody>
          <a:bodyPr anchor="t" rtlCol="false" tIns="0" lIns="0" bIns="0" rIns="0">
            <a:spAutoFit/>
          </a:bodyPr>
          <a:lstStyle/>
          <a:p>
            <a:pPr algn="ctr">
              <a:lnSpc>
                <a:spcPts val="2499"/>
              </a:lnSpc>
            </a:pPr>
            <a:r>
              <a:rPr lang="en-US" sz="2499">
                <a:solidFill>
                  <a:srgbClr val="FFFFFF"/>
                </a:solidFill>
                <a:latin typeface="TT Slabs Bold"/>
              </a:rPr>
              <a:t>6</a:t>
            </a:r>
          </a:p>
        </p:txBody>
      </p:sp>
      <p:sp>
        <p:nvSpPr>
          <p:cNvPr name="TextBox 16" id="16"/>
          <p:cNvSpPr txBox="true"/>
          <p:nvPr/>
        </p:nvSpPr>
        <p:spPr>
          <a:xfrm rot="0">
            <a:off x="4696550" y="3353651"/>
            <a:ext cx="7863205" cy="742949"/>
          </a:xfrm>
          <a:prstGeom prst="rect">
            <a:avLst/>
          </a:prstGeom>
        </p:spPr>
        <p:txBody>
          <a:bodyPr anchor="t" rtlCol="false" tIns="0" lIns="0" bIns="0" rIns="0">
            <a:spAutoFit/>
          </a:bodyPr>
          <a:lstStyle/>
          <a:p>
            <a:pPr algn="l">
              <a:lnSpc>
                <a:spcPts val="3000"/>
              </a:lnSpc>
            </a:pPr>
            <a:r>
              <a:rPr lang="en-US" sz="2000">
                <a:solidFill>
                  <a:srgbClr val="061324"/>
                </a:solidFill>
                <a:latin typeface="Now"/>
              </a:rPr>
              <a:t>Menggunakan libreoffice untuk mengonversi file gambar (.jpg) ke PDF.</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3480" y="807572"/>
            <a:ext cx="696623" cy="515501"/>
          </a:xfrm>
          <a:custGeom>
            <a:avLst/>
            <a:gdLst/>
            <a:ahLst/>
            <a:cxnLst/>
            <a:rect r="r" b="b" t="t" l="l"/>
            <a:pathLst>
              <a:path h="515501" w="696623">
                <a:moveTo>
                  <a:pt x="0" y="0"/>
                </a:moveTo>
                <a:lnTo>
                  <a:pt x="696623" y="0"/>
                </a:lnTo>
                <a:lnTo>
                  <a:pt x="696623" y="515501"/>
                </a:lnTo>
                <a:lnTo>
                  <a:pt x="0" y="515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703227" y="702227"/>
            <a:ext cx="9584773" cy="9584773"/>
          </a:xfrm>
          <a:custGeom>
            <a:avLst/>
            <a:gdLst/>
            <a:ahLst/>
            <a:cxnLst/>
            <a:rect r="r" b="b" t="t" l="l"/>
            <a:pathLst>
              <a:path h="9584773" w="9584773">
                <a:moveTo>
                  <a:pt x="0" y="0"/>
                </a:moveTo>
                <a:lnTo>
                  <a:pt x="9584773" y="0"/>
                </a:lnTo>
                <a:lnTo>
                  <a:pt x="9584773" y="9584773"/>
                </a:lnTo>
                <a:lnTo>
                  <a:pt x="0" y="95847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405391">
            <a:off x="6386075" y="3543151"/>
            <a:ext cx="4214191" cy="3746798"/>
          </a:xfrm>
          <a:custGeom>
            <a:avLst/>
            <a:gdLst/>
            <a:ahLst/>
            <a:cxnLst/>
            <a:rect r="r" b="b" t="t" l="l"/>
            <a:pathLst>
              <a:path h="3746798" w="4214191">
                <a:moveTo>
                  <a:pt x="0" y="0"/>
                </a:moveTo>
                <a:lnTo>
                  <a:pt x="4214190" y="0"/>
                </a:lnTo>
                <a:lnTo>
                  <a:pt x="4214190" y="3746798"/>
                </a:lnTo>
                <a:lnTo>
                  <a:pt x="0" y="37467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550234" y="8681832"/>
            <a:ext cx="956932" cy="1114332"/>
          </a:xfrm>
          <a:custGeom>
            <a:avLst/>
            <a:gdLst/>
            <a:ahLst/>
            <a:cxnLst/>
            <a:rect r="r" b="b" t="t" l="l"/>
            <a:pathLst>
              <a:path h="1114332" w="956932">
                <a:moveTo>
                  <a:pt x="0" y="0"/>
                </a:moveTo>
                <a:lnTo>
                  <a:pt x="956932" y="0"/>
                </a:lnTo>
                <a:lnTo>
                  <a:pt x="956932" y="1114332"/>
                </a:lnTo>
                <a:lnTo>
                  <a:pt x="0" y="11143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2236285" y="2578930"/>
            <a:ext cx="240826" cy="963304"/>
          </a:xfrm>
          <a:custGeom>
            <a:avLst/>
            <a:gdLst/>
            <a:ahLst/>
            <a:cxnLst/>
            <a:rect r="r" b="b" t="t" l="l"/>
            <a:pathLst>
              <a:path h="963304" w="240826">
                <a:moveTo>
                  <a:pt x="0" y="0"/>
                </a:moveTo>
                <a:lnTo>
                  <a:pt x="240826" y="0"/>
                </a:lnTo>
                <a:lnTo>
                  <a:pt x="240826" y="963303"/>
                </a:lnTo>
                <a:lnTo>
                  <a:pt x="0" y="96330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475472" y="1832623"/>
            <a:ext cx="941717" cy="94171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8695"/>
            </a:solidFill>
          </p:spPr>
        </p:sp>
        <p:sp>
          <p:nvSpPr>
            <p:cNvPr name="TextBox 9" id="9"/>
            <p:cNvSpPr txBox="true"/>
            <p:nvPr/>
          </p:nvSpPr>
          <p:spPr>
            <a:xfrm>
              <a:off x="76200" y="66675"/>
              <a:ext cx="660400" cy="669925"/>
            </a:xfrm>
            <a:prstGeom prst="rect">
              <a:avLst/>
            </a:prstGeom>
          </p:spPr>
          <p:txBody>
            <a:bodyPr anchor="ctr" rtlCol="false" tIns="50800" lIns="50800" bIns="50800" rIns="50800"/>
            <a:lstStyle/>
            <a:p>
              <a:pPr algn="ctr">
                <a:lnSpc>
                  <a:spcPts val="2220"/>
                </a:lnSpc>
              </a:pPr>
            </a:p>
          </p:txBody>
        </p:sp>
      </p:grpSp>
      <p:sp>
        <p:nvSpPr>
          <p:cNvPr name="Freeform 10" id="10"/>
          <p:cNvSpPr/>
          <p:nvPr/>
        </p:nvSpPr>
        <p:spPr>
          <a:xfrm flipH="false" flipV="false" rot="0">
            <a:off x="9144000" y="2209847"/>
            <a:ext cx="7546840" cy="850735"/>
          </a:xfrm>
          <a:custGeom>
            <a:avLst/>
            <a:gdLst/>
            <a:ahLst/>
            <a:cxnLst/>
            <a:rect r="r" b="b" t="t" l="l"/>
            <a:pathLst>
              <a:path h="850735" w="7546840">
                <a:moveTo>
                  <a:pt x="0" y="0"/>
                </a:moveTo>
                <a:lnTo>
                  <a:pt x="7546840" y="0"/>
                </a:lnTo>
                <a:lnTo>
                  <a:pt x="7546840" y="850734"/>
                </a:lnTo>
                <a:lnTo>
                  <a:pt x="0" y="85073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8186742" y="4391861"/>
            <a:ext cx="9991063" cy="5228014"/>
          </a:xfrm>
          <a:custGeom>
            <a:avLst/>
            <a:gdLst/>
            <a:ahLst/>
            <a:cxnLst/>
            <a:rect r="r" b="b" t="t" l="l"/>
            <a:pathLst>
              <a:path h="5228014" w="9991063">
                <a:moveTo>
                  <a:pt x="0" y="0"/>
                </a:moveTo>
                <a:lnTo>
                  <a:pt x="9991063" y="0"/>
                </a:lnTo>
                <a:lnTo>
                  <a:pt x="9991063" y="5228014"/>
                </a:lnTo>
                <a:lnTo>
                  <a:pt x="0" y="5228014"/>
                </a:lnTo>
                <a:lnTo>
                  <a:pt x="0" y="0"/>
                </a:lnTo>
                <a:close/>
              </a:path>
            </a:pathLst>
          </a:custGeom>
          <a:blipFill>
            <a:blip r:embed="rId14"/>
            <a:stretch>
              <a:fillRect l="0" t="0" r="0" b="0"/>
            </a:stretch>
          </a:blipFill>
        </p:spPr>
      </p:sp>
      <p:sp>
        <p:nvSpPr>
          <p:cNvPr name="Freeform 12" id="12"/>
          <p:cNvSpPr/>
          <p:nvPr/>
        </p:nvSpPr>
        <p:spPr>
          <a:xfrm flipH="false" flipV="false" rot="0">
            <a:off x="583321" y="6024281"/>
            <a:ext cx="7406100" cy="1963175"/>
          </a:xfrm>
          <a:custGeom>
            <a:avLst/>
            <a:gdLst/>
            <a:ahLst/>
            <a:cxnLst/>
            <a:rect r="r" b="b" t="t" l="l"/>
            <a:pathLst>
              <a:path h="1963175" w="7406100">
                <a:moveTo>
                  <a:pt x="0" y="0"/>
                </a:moveTo>
                <a:lnTo>
                  <a:pt x="7406100" y="0"/>
                </a:lnTo>
                <a:lnTo>
                  <a:pt x="7406100" y="1963174"/>
                </a:lnTo>
                <a:lnTo>
                  <a:pt x="0" y="1963174"/>
                </a:lnTo>
                <a:lnTo>
                  <a:pt x="0" y="0"/>
                </a:lnTo>
                <a:close/>
              </a:path>
            </a:pathLst>
          </a:custGeom>
          <a:blipFill>
            <a:blip r:embed="rId15"/>
            <a:stretch>
              <a:fillRect l="0" t="0" r="0" b="0"/>
            </a:stretch>
          </a:blipFill>
        </p:spPr>
      </p:sp>
      <p:sp>
        <p:nvSpPr>
          <p:cNvPr name="TextBox 13" id="13"/>
          <p:cNvSpPr txBox="true"/>
          <p:nvPr/>
        </p:nvSpPr>
        <p:spPr>
          <a:xfrm rot="0">
            <a:off x="1875047" y="757420"/>
            <a:ext cx="1838300" cy="565785"/>
          </a:xfrm>
          <a:prstGeom prst="rect">
            <a:avLst/>
          </a:prstGeom>
        </p:spPr>
        <p:txBody>
          <a:bodyPr anchor="t" rtlCol="false" tIns="0" lIns="0" bIns="0" rIns="0">
            <a:spAutoFit/>
          </a:bodyPr>
          <a:lstStyle/>
          <a:p>
            <a:pPr algn="l">
              <a:lnSpc>
                <a:spcPts val="2220"/>
              </a:lnSpc>
            </a:pPr>
            <a:r>
              <a:rPr lang="en-US" sz="2000">
                <a:solidFill>
                  <a:srgbClr val="061324"/>
                </a:solidFill>
                <a:latin typeface="TT Slabs Bold"/>
              </a:rPr>
              <a:t>Sistem </a:t>
            </a:r>
          </a:p>
          <a:p>
            <a:pPr algn="l">
              <a:lnSpc>
                <a:spcPts val="2220"/>
              </a:lnSpc>
            </a:pPr>
            <a:r>
              <a:rPr lang="en-US" sz="2000">
                <a:solidFill>
                  <a:srgbClr val="061324"/>
                </a:solidFill>
                <a:latin typeface="TT Slabs Bold"/>
              </a:rPr>
              <a:t>Operasi</a:t>
            </a:r>
          </a:p>
        </p:txBody>
      </p:sp>
      <p:sp>
        <p:nvSpPr>
          <p:cNvPr name="TextBox 14" id="14"/>
          <p:cNvSpPr txBox="true"/>
          <p:nvPr/>
        </p:nvSpPr>
        <p:spPr>
          <a:xfrm rot="0">
            <a:off x="1554981" y="3648912"/>
            <a:ext cx="7427586" cy="742949"/>
          </a:xfrm>
          <a:prstGeom prst="rect">
            <a:avLst/>
          </a:prstGeom>
        </p:spPr>
        <p:txBody>
          <a:bodyPr anchor="t" rtlCol="false" tIns="0" lIns="0" bIns="0" rIns="0">
            <a:spAutoFit/>
          </a:bodyPr>
          <a:lstStyle/>
          <a:p>
            <a:pPr algn="l">
              <a:lnSpc>
                <a:spcPts val="3000"/>
              </a:lnSpc>
            </a:pPr>
            <a:r>
              <a:rPr lang="en-US" sz="2000">
                <a:solidFill>
                  <a:srgbClr val="061324"/>
                </a:solidFill>
                <a:latin typeface="Now"/>
              </a:rPr>
              <a:t>Menggunakan </a:t>
            </a:r>
            <a:r>
              <a:rPr lang="en-US" sz="2000">
                <a:solidFill>
                  <a:srgbClr val="061324"/>
                </a:solidFill>
                <a:latin typeface="Now Bold"/>
              </a:rPr>
              <a:t>pdftk</a:t>
            </a:r>
            <a:r>
              <a:rPr lang="en-US" sz="2000">
                <a:solidFill>
                  <a:srgbClr val="061324"/>
                </a:solidFill>
                <a:latin typeface="Now"/>
              </a:rPr>
              <a:t> untuk menggabungkan beberapa file PDF menjadi satu file PDF.</a:t>
            </a:r>
          </a:p>
        </p:txBody>
      </p:sp>
      <p:sp>
        <p:nvSpPr>
          <p:cNvPr name="TextBox 15" id="15"/>
          <p:cNvSpPr txBox="true"/>
          <p:nvPr/>
        </p:nvSpPr>
        <p:spPr>
          <a:xfrm rot="0">
            <a:off x="1700103" y="1954373"/>
            <a:ext cx="6564974" cy="866775"/>
          </a:xfrm>
          <a:prstGeom prst="rect">
            <a:avLst/>
          </a:prstGeom>
        </p:spPr>
        <p:txBody>
          <a:bodyPr anchor="t" rtlCol="false" tIns="0" lIns="0" bIns="0" rIns="0">
            <a:spAutoFit/>
          </a:bodyPr>
          <a:lstStyle/>
          <a:p>
            <a:pPr algn="l">
              <a:lnSpc>
                <a:spcPts val="6600"/>
              </a:lnSpc>
            </a:pPr>
            <a:r>
              <a:rPr lang="en-US" sz="6000">
                <a:solidFill>
                  <a:srgbClr val="061324"/>
                </a:solidFill>
                <a:latin typeface="TT Slabs Bold"/>
              </a:rPr>
              <a:t>Gabungkan PDF</a:t>
            </a:r>
          </a:p>
        </p:txBody>
      </p:sp>
      <p:sp>
        <p:nvSpPr>
          <p:cNvPr name="TextBox 16" id="16"/>
          <p:cNvSpPr txBox="true"/>
          <p:nvPr/>
        </p:nvSpPr>
        <p:spPr>
          <a:xfrm rot="0">
            <a:off x="583321" y="2198224"/>
            <a:ext cx="726018" cy="330200"/>
          </a:xfrm>
          <a:prstGeom prst="rect">
            <a:avLst/>
          </a:prstGeom>
        </p:spPr>
        <p:txBody>
          <a:bodyPr anchor="t" rtlCol="false" tIns="0" lIns="0" bIns="0" rIns="0">
            <a:spAutoFit/>
          </a:bodyPr>
          <a:lstStyle/>
          <a:p>
            <a:pPr algn="ctr">
              <a:lnSpc>
                <a:spcPts val="2499"/>
              </a:lnSpc>
            </a:pPr>
            <a:r>
              <a:rPr lang="en-US" sz="2499">
                <a:solidFill>
                  <a:srgbClr val="FFFFFF"/>
                </a:solidFill>
                <a:latin typeface="TT Slabs Bold"/>
              </a:rPr>
              <a:t>7</a:t>
            </a:r>
          </a:p>
        </p:txBody>
      </p:sp>
      <p:sp>
        <p:nvSpPr>
          <p:cNvPr name="TextBox 17" id="17"/>
          <p:cNvSpPr txBox="true"/>
          <p:nvPr/>
        </p:nvSpPr>
        <p:spPr>
          <a:xfrm rot="0">
            <a:off x="9976108" y="2464993"/>
            <a:ext cx="6408304" cy="517525"/>
          </a:xfrm>
          <a:prstGeom prst="rect">
            <a:avLst/>
          </a:prstGeom>
        </p:spPr>
        <p:txBody>
          <a:bodyPr anchor="t" rtlCol="false" tIns="0" lIns="0" bIns="0" rIns="0">
            <a:spAutoFit/>
          </a:bodyPr>
          <a:lstStyle/>
          <a:p>
            <a:pPr algn="l">
              <a:lnSpc>
                <a:spcPts val="2000"/>
              </a:lnSpc>
            </a:pPr>
            <a:r>
              <a:rPr lang="en-US" sz="2000">
                <a:solidFill>
                  <a:srgbClr val="000000"/>
                </a:solidFill>
                <a:latin typeface="TT Slabs"/>
              </a:rPr>
              <a:t>pdftk $input_files cat output "$output_file"</a:t>
            </a:r>
          </a:p>
          <a:p>
            <a:pPr algn="l">
              <a:lnSpc>
                <a:spcPts val="20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DAGGbjNBil0</dc:identifier>
  <dcterms:modified xsi:type="dcterms:W3CDTF">2011-08-01T06:04:30Z</dcterms:modified>
  <cp:revision>1</cp:revision>
  <dc:title>UAS Sistem Operasi</dc:title>
</cp:coreProperties>
</file>