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Oswald Regular" panose="020B0604020202020204" charset="0"/>
      <p:regular r:id="rId13"/>
      <p:bold r:id="rId14"/>
    </p:embeddedFont>
    <p:embeddedFont>
      <p:font typeface="Source Code Pr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3f4f2e8a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3f4f2e8a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f4f2e8a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f4f2e8a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3f4f2e8a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3f4f2e8a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80d1f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80d1f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80d1f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80d1f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Restorasi Citra Digital dengan Pendekatan </a:t>
            </a:r>
            <a:endParaRPr sz="35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id" sz="3500" i="1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Partial Differetial Equation</a:t>
            </a:r>
            <a:r>
              <a:rPr lang="id" sz="35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(PDEs)</a:t>
            </a:r>
            <a:endParaRPr sz="35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 dirty="0">
                <a:solidFill>
                  <a:srgbClr val="000000"/>
                </a:solidFill>
              </a:rPr>
              <a:t>Taufik Fat</a:t>
            </a:r>
            <a:r>
              <a:rPr lang="en-US" sz="1700">
                <a:solidFill>
                  <a:srgbClr val="000000"/>
                </a:solidFill>
              </a:rPr>
              <a:t>h</a:t>
            </a:r>
            <a:r>
              <a:rPr lang="id" sz="1700">
                <a:solidFill>
                  <a:srgbClr val="000000"/>
                </a:solidFill>
              </a:rPr>
              <a:t>urahman/s per 1st, Audi Cipta Bakti/s per 2nd, 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700" dirty="0">
                <a:solidFill>
                  <a:srgbClr val="000000"/>
                </a:solidFill>
              </a:rPr>
              <a:t>Nunun Abdurahman/s per 3rd, Rima Rizita/s per 4th.</a:t>
            </a:r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PDEs Dalam Image Processing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976900" cy="3192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>
                <a:solidFill>
                  <a:srgbClr val="000000"/>
                </a:solidFill>
              </a:rPr>
              <a:t>Image processing sendiri merupakan suatu metode untuk pengolahan gambar yang ditujukan untuk penyelesaian suatu kasus tertentu, dimana contoh implementasinya adalah seperti blurring atau restoration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622500" y="1468825"/>
            <a:ext cx="5209800" cy="1816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>
                <a:solidFill>
                  <a:srgbClr val="000000"/>
                </a:solidFill>
              </a:rPr>
              <a:t>Pada pendekatan secara numerik, Teknik-teknik yang didasarkan pada Partial Differetial Equation (PDEs) seperti persamaan panas, telah menerima banyak perhatian dalam menyelesaikan permasalahan restorasi gambar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893550" y="3648450"/>
            <a:ext cx="1307100" cy="1171800"/>
          </a:xfrm>
          <a:prstGeom prst="flowChartAlternateProcess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Metode yang digunakan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 rot="-772987">
            <a:off x="5525390" y="3877756"/>
            <a:ext cx="1120814" cy="2037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 rot="878994">
            <a:off x="5525324" y="4461436"/>
            <a:ext cx="1120943" cy="2037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883350" y="3393700"/>
            <a:ext cx="1624800" cy="733500"/>
          </a:xfrm>
          <a:prstGeom prst="flowChartAlternateProcess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Diffusion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883350" y="4311475"/>
            <a:ext cx="1624800" cy="733500"/>
          </a:xfrm>
          <a:prstGeom prst="flowChartAlternateProcess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Perona-Malik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Diffusion Equation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2650725" y="1501175"/>
            <a:ext cx="5764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>
                <a:solidFill>
                  <a:srgbClr val="000000"/>
                </a:solidFill>
              </a:rPr>
              <a:t>Persamaan diferensial parsial yang sering timbul dari fenomena fisik.</a:t>
            </a:r>
            <a:endParaRPr sz="1600"/>
          </a:p>
        </p:txBody>
      </p:sp>
      <p:sp>
        <p:nvSpPr>
          <p:cNvPr id="82" name="Google Shape;82;p15"/>
          <p:cNvSpPr/>
          <p:nvPr/>
        </p:nvSpPr>
        <p:spPr>
          <a:xfrm>
            <a:off x="1333425" y="1501175"/>
            <a:ext cx="1085700" cy="1070700"/>
          </a:xfrm>
          <a:prstGeom prst="wedgeRoundRectCallout">
            <a:avLst>
              <a:gd name="adj1" fmla="val 69381"/>
              <a:gd name="adj2" fmla="val -22848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Definisi</a:t>
            </a:r>
            <a:endParaRPr sz="12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375" y="3081650"/>
            <a:ext cx="31051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333425" y="2967050"/>
            <a:ext cx="1225200" cy="1070700"/>
          </a:xfrm>
          <a:prstGeom prst="wedgeRoundRectCallout">
            <a:avLst>
              <a:gd name="adj1" fmla="val 69381"/>
              <a:gd name="adj2" fmla="val -22848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Persamaan</a:t>
            </a:r>
            <a:endParaRPr sz="12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007250" y="2967050"/>
            <a:ext cx="3377400" cy="49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944550" y="3649975"/>
            <a:ext cx="5639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latin typeface="Source Code Pro"/>
                <a:ea typeface="Source Code Pro"/>
                <a:cs typeface="Source Code Pro"/>
                <a:sym typeface="Source Code Pro"/>
              </a:rPr>
              <a:t>dimana, koefisien C disebut difusivitas dan, tergantung pada model, dapat menjadi skalar, fungsi skalar koordinat (inhomogeneity) atau tensor (anisotropi)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Perona Malik Equation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944550" y="1691975"/>
            <a:ext cx="57645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400"/>
              <a:t>Persamaan untuk </a:t>
            </a:r>
            <a:r>
              <a:rPr lang="id" sz="1400">
                <a:solidFill>
                  <a:srgbClr val="000000"/>
                </a:solidFill>
              </a:rPr>
              <a:t>memodifikasi persamaan panas dengan menambahkan koefisien difusivitas tergantung pada aktivitas ruang pada bagian tertentu dari gambar, diukur dengan norma gradien gambar lokal.</a:t>
            </a:r>
            <a:endParaRPr sz="1400"/>
          </a:p>
        </p:txBody>
      </p:sp>
      <p:sp>
        <p:nvSpPr>
          <p:cNvPr id="93" name="Google Shape;93;p16"/>
          <p:cNvSpPr/>
          <p:nvPr/>
        </p:nvSpPr>
        <p:spPr>
          <a:xfrm>
            <a:off x="1333425" y="1501175"/>
            <a:ext cx="1317300" cy="1319700"/>
          </a:xfrm>
          <a:prstGeom prst="wedgeRoundRectCallout">
            <a:avLst>
              <a:gd name="adj1" fmla="val 69381"/>
              <a:gd name="adj2" fmla="val -22848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Definisi</a:t>
            </a:r>
            <a:endParaRPr sz="12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 flipH="1">
            <a:off x="1598050" y="3216050"/>
            <a:ext cx="6088500" cy="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6"/>
          <p:cNvSpPr/>
          <p:nvPr/>
        </p:nvSpPr>
        <p:spPr>
          <a:xfrm>
            <a:off x="553775" y="3416101"/>
            <a:ext cx="1393800" cy="1419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058075" y="3718150"/>
            <a:ext cx="385200" cy="514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7" name="Google Shape;97;p16"/>
          <p:cNvSpPr txBox="1"/>
          <p:nvPr/>
        </p:nvSpPr>
        <p:spPr>
          <a:xfrm>
            <a:off x="686825" y="4232650"/>
            <a:ext cx="112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Source Code Pro"/>
                <a:ea typeface="Source Code Pro"/>
                <a:cs typeface="Source Code Pro"/>
                <a:sym typeface="Source Code Pro"/>
              </a:rPr>
              <a:t>Difusivitas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947575" y="3758850"/>
            <a:ext cx="23631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Untuk penghalusan objek yang kuat pada daerah homogen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129900" y="3416101"/>
            <a:ext cx="1393800" cy="14190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634200" y="3718150"/>
            <a:ext cx="385200" cy="514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1" name="Google Shape;101;p16"/>
          <p:cNvSpPr txBox="1"/>
          <p:nvPr/>
        </p:nvSpPr>
        <p:spPr>
          <a:xfrm>
            <a:off x="5262950" y="4232650"/>
            <a:ext cx="112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Source Code Pro"/>
                <a:ea typeface="Source Code Pro"/>
                <a:cs typeface="Source Code Pro"/>
                <a:sym typeface="Source Code Pro"/>
              </a:rPr>
              <a:t>Difusivitas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523700" y="3483050"/>
            <a:ext cx="23631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Untuk memperlambat proses difusi dan melindungi fitur gambar yang halus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pada daerah inhomogeneity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70167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Implementasi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" y="35313"/>
            <a:ext cx="3200125" cy="50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137" y="35325"/>
            <a:ext cx="5215637" cy="274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538" y="3026400"/>
            <a:ext cx="4953474" cy="156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1862025" y="1746350"/>
            <a:ext cx="2328300" cy="1640100"/>
          </a:xfrm>
          <a:prstGeom prst="bentConnector3">
            <a:avLst>
              <a:gd name="adj1" fmla="val 6397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>
            <a:endCxn id="113" idx="1"/>
          </p:cNvCxnSpPr>
          <p:nvPr/>
        </p:nvCxnSpPr>
        <p:spPr>
          <a:xfrm>
            <a:off x="1838837" y="1280776"/>
            <a:ext cx="1995300" cy="12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2511000" y="0"/>
            <a:ext cx="41220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Diffusion and Perona Malik Method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7200"/>
            <a:ext cx="4398876" cy="32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373000"/>
            <a:ext cx="4370525" cy="277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Output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775" y="105850"/>
            <a:ext cx="33217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 Regular</vt:lpstr>
      <vt:lpstr>Source Code Pro</vt:lpstr>
      <vt:lpstr>Oswald</vt:lpstr>
      <vt:lpstr>Modern Writer</vt:lpstr>
      <vt:lpstr>Restorasi Citra Digital dengan Pendekatan  Partial Differetial Equation (PDEs)</vt:lpstr>
      <vt:lpstr>PDEs Dalam Image Processing</vt:lpstr>
      <vt:lpstr>Diffusion Equation</vt:lpstr>
      <vt:lpstr>Perona Malik Equation</vt:lpstr>
      <vt:lpstr>Implementasi</vt:lpstr>
      <vt:lpstr>PowerPoint Presentation</vt:lpstr>
      <vt:lpstr>Diffusion and Perona Malik Method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Restorasi Citra Digital dengan Pendekatan  Partial Differetial Equation (PDEs)</dc:title>
  <cp:lastModifiedBy>taufikfathu23@gmail.com</cp:lastModifiedBy>
  <cp:revision>1</cp:revision>
  <dcterms:modified xsi:type="dcterms:W3CDTF">2020-05-05T16:25:18Z</dcterms:modified>
</cp:coreProperties>
</file>