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35"/>
  </p:normalViewPr>
  <p:slideViewPr>
    <p:cSldViewPr snapToGrid="0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3F66-79D1-BABB-2382-A441CBD6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4B8D-1D78-5D0E-BFFA-3A8812391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96E35-2716-E082-1FB2-B3C22C68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46A4B-5125-8C0E-EA49-91C2D4E9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EA5F-E5CA-9D5D-6112-9D26C8FE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40CB-0156-96A0-CF30-7DF72B5E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870A6-8767-9E14-BD31-0CCBA733E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B735-4687-6DF9-7BE5-132A8AC2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6616-7B1C-AFCD-433F-D23003E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9BC8-78E3-697F-6187-53CA672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6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4288C-D37D-F3A6-AC26-CB5A07D2F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10D4F-E299-8B04-7492-2059BA95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FB31-8C41-23DA-0E11-D7C08DCE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F0DC-8B54-A80D-F646-B3B39BD8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84465-14B1-FFF6-74D3-B7103DB9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5B98-B614-CB8B-7419-E0F7974C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378C-69E6-CBC5-EEF4-20556545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56F5-7404-E5BE-5D67-CAC214D7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AB314-714C-EE1E-7A1A-C5DEF6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26D3-A966-ADFA-0857-55D9ABEE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F1CD-F4CA-C152-5019-12E708E9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059D4-D684-54D1-3B1A-8908810C5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3909-978B-120B-9865-67E494C9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9E9C-7FF3-D419-278A-7189DDCE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0B03-0D69-9777-83C5-256CBE48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88F-ABC0-7D79-A109-74DF9369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E75A-FD29-5375-FA86-EA4DFBBA5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664A7-AE12-380B-1A18-31BB0731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C30F7-76A4-4569-DC58-CD244220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3AFB-4280-4FBB-6CCF-1D92C386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2F87A-23EC-9535-E8D6-6FF778FE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FC66-C819-84DE-5F12-2B5182BE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080F-7AA7-E261-2033-12D4BF7E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0170E-8135-3714-2865-CC06708C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A859F-1583-CEAF-6193-EA8A64EFA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F10C1-00F3-6E6A-A45C-E433AFF54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F830-E340-D6CC-EFB1-DE45390B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BD5C2-40B6-EB60-581C-4F9A31DB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AF2E0-9F10-52C1-9EF0-BA9714F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2EF14-1515-424C-3633-E35B1F7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E2176-FE57-EA90-0B62-9BEBBCBA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B832E-0C3A-891D-E3A4-1A1A6523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10865-3BC4-CCD7-B934-4761C8CC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5B783-50E2-571E-479A-9A78C5BC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3CFE1-84AE-1AD0-FA83-5E7EBEDC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7D7B2-CC1C-3483-6349-0A27C4E1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3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1879-1345-41F5-2FF1-0F1659D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8A080-8B93-89B7-A1A2-433E8E9C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B8508-BDE3-81DF-A328-3D7070D24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F269-FDAC-CEEA-E38E-713425A0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AE1F-7E0E-2936-3E54-A4D3C5C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ACE11-F421-EA86-E931-137B4B64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7F36-B839-05E7-2C19-4980F30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7699-C53F-BEAF-A7A7-5622181CC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A5D85-0F7D-4DE8-3D15-CC1E90091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ABAB-EB40-656D-AD64-4B7A4BA4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470D-D37C-7CAC-06A0-AE56A720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4DFF5-1309-C16F-CAE1-821C6E60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4A704-90EF-8A80-313D-727DD7B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6B41-4F69-2E10-45BC-DECA04769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225B2-E7CD-8763-85CE-A9493EEF9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7ADC6-6D8C-F941-9AB9-46ECB0212C74}" type="datetimeFigureOut"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2B8F-2373-7357-708F-F8E5FEF1A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965CC-9D42-C350-D6FE-40D05027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8DE0-A546-C740-88D2-1A53A624A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625-C0AA-3231-1CDA-7C6ACBFF2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Deskripsi</a:t>
            </a:r>
            <a:br>
              <a:rPr lang="en-US"/>
            </a:br>
            <a:r>
              <a:rPr lang="en-US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B5BE0-DD42-A20B-F377-5223B5D94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0556"/>
            <a:ext cx="9144000" cy="1087244"/>
          </a:xfrm>
        </p:spPr>
        <p:txBody>
          <a:bodyPr/>
          <a:lstStyle/>
          <a:p>
            <a:r>
              <a:rPr lang="en-US"/>
              <a:t>Web Programming (A)</a:t>
            </a:r>
          </a:p>
          <a:p>
            <a:r>
              <a:rPr lang="en-US"/>
              <a:t>Badie’ah, ST, M.Kom</a:t>
            </a:r>
          </a:p>
        </p:txBody>
      </p:sp>
    </p:spTree>
    <p:extLst>
      <p:ext uri="{BB962C8B-B14F-4D97-AF65-F5344CB8AC3E}">
        <p14:creationId xmlns:p14="http://schemas.microsoft.com/office/powerpoint/2010/main" val="387963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BBDD-4CDC-F68C-BE54-4D030C7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Membuat aplikasi Student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776E0-C3E4-E9E8-957A-852E510B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Membantu student memanage seluruh aktifitas belajarnya secara mandiri</a:t>
            </a:r>
          </a:p>
          <a:p>
            <a:r>
              <a:rPr lang="en-US"/>
              <a:t>Sifatnya personal (bukan milik institusi)</a:t>
            </a:r>
          </a:p>
          <a:p>
            <a:r>
              <a:rPr lang="en-US"/>
              <a:t>User friendly (tidak membingungkan)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8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4571-4BE8-50C5-C272-EEEB9B3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Fitur minimal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19DC-A574-D772-76D9-4349A1ECB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Dashboard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Manajemen dan Monitoring belajar tiap mata kuliah/semester </a:t>
            </a:r>
          </a:p>
          <a:p>
            <a:pPr lvl="1"/>
            <a:r>
              <a:rPr lang="en-US"/>
              <a:t>CRUD mata kuliah/semester</a:t>
            </a:r>
          </a:p>
          <a:p>
            <a:pPr lvl="1"/>
            <a:r>
              <a:rPr lang="en-US"/>
              <a:t>Upload materi</a:t>
            </a:r>
          </a:p>
          <a:p>
            <a:pPr lvl="1"/>
            <a:r>
              <a:rPr lang="en-US"/>
              <a:t>Catatan kuliah per-topik-per-mata kuliah</a:t>
            </a:r>
          </a:p>
          <a:p>
            <a:pPr lvl="1"/>
            <a:r>
              <a:rPr lang="en-US"/>
              <a:t>CRUD Jadwal Ujian</a:t>
            </a:r>
          </a:p>
          <a:p>
            <a:pPr lvl="1"/>
            <a:r>
              <a:rPr lang="en-US"/>
              <a:t>To do list</a:t>
            </a:r>
          </a:p>
          <a:p>
            <a:pPr lvl="1"/>
            <a:r>
              <a:rPr lang="en-US"/>
              <a:t>CRUD Tugas </a:t>
            </a:r>
          </a:p>
          <a:p>
            <a:pPr lvl="1"/>
            <a:r>
              <a:rPr lang="en-US"/>
              <a:t>Timeline tugas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Calendar </a:t>
            </a:r>
          </a:p>
          <a:p>
            <a:pPr lvl="1"/>
            <a:r>
              <a:rPr lang="en-US"/>
              <a:t>Yang bisa dimasukkan note/kegiatan penting (seperti google calendar)</a:t>
            </a:r>
          </a:p>
          <a:p>
            <a:pPr lvl="1"/>
            <a:r>
              <a:rPr lang="en-US"/>
              <a:t>Notifikasi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Group Project</a:t>
            </a:r>
          </a:p>
          <a:p>
            <a:pPr lvl="1"/>
            <a:r>
              <a:rPr lang="en-US"/>
              <a:t>Pembagian tugas/anggota</a:t>
            </a:r>
          </a:p>
          <a:p>
            <a:pPr lvl="1"/>
            <a:r>
              <a:rPr lang="en-US"/>
              <a:t>To do list</a:t>
            </a:r>
          </a:p>
          <a:p>
            <a:pPr lvl="1"/>
            <a:r>
              <a:rPr lang="en-US"/>
              <a:t>Meeting Notes</a:t>
            </a:r>
          </a:p>
          <a:p>
            <a:pPr lvl="1"/>
            <a:r>
              <a:rPr lang="en-US"/>
              <a:t>Meeting Schedules</a:t>
            </a:r>
          </a:p>
          <a:p>
            <a:pPr lvl="1"/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ACA-B36C-8003-D03E-103A2F47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A89F-4F90-2E12-99BD-2E2DA2FC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Develop aplikasi student planner berbasis web menggunakan Codeigniter , Bootstrap, MySQL (MariaDB) </a:t>
            </a:r>
          </a:p>
          <a:p>
            <a:r>
              <a:rPr lang="en-US" b="1"/>
              <a:t>Wajib</a:t>
            </a:r>
            <a:r>
              <a:rPr lang="en-US"/>
              <a:t> ada fitur minimal yang telah disebutkan sebelumnya</a:t>
            </a:r>
          </a:p>
          <a:p>
            <a:pPr lvl="1"/>
            <a:r>
              <a:rPr lang="en-US"/>
              <a:t>Fitur minimal boleh dimodifikasi peletakannya dan pengaturannya</a:t>
            </a:r>
          </a:p>
          <a:p>
            <a:r>
              <a:rPr lang="en-US" b="1"/>
              <a:t>Wajib</a:t>
            </a:r>
            <a:r>
              <a:rPr lang="en-US"/>
              <a:t> menambahkan minimal </a:t>
            </a:r>
            <a:r>
              <a:rPr lang="en-US" b="1" u="sng"/>
              <a:t>3 fitur tambahan</a:t>
            </a:r>
            <a:r>
              <a:rPr lang="en-US"/>
              <a:t>, di luar fitur minimal</a:t>
            </a:r>
          </a:p>
          <a:p>
            <a:pPr lvl="1"/>
            <a:r>
              <a:rPr lang="en-US"/>
              <a:t>Fitur tambahan harus bermanfaat secara fungsional bagi student. Terutama mendukung belajarnya</a:t>
            </a:r>
          </a:p>
          <a:p>
            <a:pPr lvl="1"/>
            <a:r>
              <a:rPr lang="en-US"/>
              <a:t>Fitur tambahan didevelop secara manual (bukan plugin/library yg hanya ditempelkan)	</a:t>
            </a:r>
          </a:p>
        </p:txBody>
      </p:sp>
    </p:spTree>
    <p:extLst>
      <p:ext uri="{BB962C8B-B14F-4D97-AF65-F5344CB8AC3E}">
        <p14:creationId xmlns:p14="http://schemas.microsoft.com/office/powerpoint/2010/main" val="10871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F07-D888-C663-793D-672CB189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896"/>
            <a:ext cx="10515600" cy="454272"/>
          </a:xfrm>
        </p:spPr>
        <p:txBody>
          <a:bodyPr>
            <a:normAutofit fontScale="90000"/>
          </a:bodyPr>
          <a:lstStyle/>
          <a:p>
            <a:r>
              <a:rPr lang="en-US"/>
              <a:t>Timeline Presentasi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E49656-F54F-3C4B-AC4A-BD0E99BC6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810747"/>
              </p:ext>
            </p:extLst>
          </p:nvPr>
        </p:nvGraphicFramePr>
        <p:xfrm>
          <a:off x="378031" y="817880"/>
          <a:ext cx="11435937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11">
                  <a:extLst>
                    <a:ext uri="{9D8B030D-6E8A-4147-A177-3AD203B41FA5}">
                      <a16:colId xmlns:a16="http://schemas.microsoft.com/office/drawing/2014/main" val="4081801216"/>
                    </a:ext>
                  </a:extLst>
                </a:gridCol>
                <a:gridCol w="5348763">
                  <a:extLst>
                    <a:ext uri="{9D8B030D-6E8A-4147-A177-3AD203B41FA5}">
                      <a16:colId xmlns:a16="http://schemas.microsoft.com/office/drawing/2014/main" val="1429967117"/>
                    </a:ext>
                  </a:extLst>
                </a:gridCol>
                <a:gridCol w="5348763">
                  <a:extLst>
                    <a:ext uri="{9D8B030D-6E8A-4147-A177-3AD203B41FA5}">
                      <a16:colId xmlns:a16="http://schemas.microsoft.com/office/drawing/2014/main" val="1174928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Pertemuan Ke-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Presentasi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Dokumen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Pemaparan tentang aplikasi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Latar belakang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Tujuan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Manfaat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Rancangan Pembagian Tugas Pembangunan Sistem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Jadwal Pembangunan Sistem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Laporan Bab I . Latar Belakang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93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Analisis dan Desain Sistem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Analisis Kebutuhan Fungsional</a:t>
                      </a:r>
                    </a:p>
                    <a:p>
                      <a:pPr marL="539750" indent="-3048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/>
                        <a:t>Analisis Kebutuhan Fitur</a:t>
                      </a:r>
                    </a:p>
                    <a:p>
                      <a:pPr marL="539750" indent="-30480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600"/>
                        <a:t>Analisis Kebutuhan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Rancangan ERD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Rancangan Basis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Laporan Bab II. Analisis dan Desain 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2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Analisis dan Desain Sistem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Rancangan 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Laporan Bab II. Analisis dan Desain Sistem (disempurnakan dengan rancangan user interface)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1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Mempresentasikan Aplikasi Student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Laporan Bab III. Implementasi Sistem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0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Mempresentasikan Aplikasi Student Planner (cont.)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Laporan Bab IV. Kesimpulan dan Saran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/>
                        <a:t>Mengumpulkan Laporan Lengkap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1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3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278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Deskripsi Project</vt:lpstr>
      <vt:lpstr>Membuat aplikasi Student Planner</vt:lpstr>
      <vt:lpstr>Fitur minimal</vt:lpstr>
      <vt:lpstr>Tugas</vt:lpstr>
      <vt:lpstr>Timeline Presentasi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Badieah Assegaf</dc:creator>
  <cp:lastModifiedBy>Badieah Assegaf</cp:lastModifiedBy>
  <cp:revision>7</cp:revision>
  <dcterms:created xsi:type="dcterms:W3CDTF">2024-05-21T00:30:07Z</dcterms:created>
  <dcterms:modified xsi:type="dcterms:W3CDTF">2024-05-21T06:40:53Z</dcterms:modified>
</cp:coreProperties>
</file>