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8" r:id="rId10"/>
    <p:sldId id="259" r:id="rId11"/>
    <p:sldId id="261" r:id="rId12"/>
    <p:sldId id="269" r:id="rId13"/>
    <p:sldId id="270" r:id="rId14"/>
    <p:sldId id="273" r:id="rId15"/>
    <p:sldId id="271" r:id="rId16"/>
    <p:sldId id="272" r:id="rId17"/>
    <p:sldId id="274" r:id="rId18"/>
    <p:sldId id="275" r:id="rId19"/>
    <p:sldId id="276" r:id="rId20"/>
    <p:sldId id="26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117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459B-4F1D-4954-AC1D-823627EAF6CC}" type="datetimeFigureOut">
              <a:rPr lang="en-ID" smtClean="0"/>
              <a:t>25/10/2020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FC9-1A1C-494F-8870-D64195AD8DD5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15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459B-4F1D-4954-AC1D-823627EAF6CC}" type="datetimeFigureOut">
              <a:rPr lang="en-ID" smtClean="0"/>
              <a:t>25/10/2020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FC9-1A1C-494F-8870-D64195AD8D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693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459B-4F1D-4954-AC1D-823627EAF6CC}" type="datetimeFigureOut">
              <a:rPr lang="en-ID" smtClean="0"/>
              <a:t>25/10/2020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FC9-1A1C-494F-8870-D64195AD8D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659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459B-4F1D-4954-AC1D-823627EAF6CC}" type="datetimeFigureOut">
              <a:rPr lang="en-ID" smtClean="0"/>
              <a:t>25/10/2020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FC9-1A1C-494F-8870-D64195AD8D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018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459B-4F1D-4954-AC1D-823627EAF6CC}" type="datetimeFigureOut">
              <a:rPr lang="en-ID" smtClean="0"/>
              <a:t>25/10/2020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FC9-1A1C-494F-8870-D64195AD8DD5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459B-4F1D-4954-AC1D-823627EAF6CC}" type="datetimeFigureOut">
              <a:rPr lang="en-ID" smtClean="0"/>
              <a:t>25/10/2020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FC9-1A1C-494F-8870-D64195AD8D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431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459B-4F1D-4954-AC1D-823627EAF6CC}" type="datetimeFigureOut">
              <a:rPr lang="en-ID" smtClean="0"/>
              <a:t>25/10/2020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FC9-1A1C-494F-8870-D64195AD8D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239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459B-4F1D-4954-AC1D-823627EAF6CC}" type="datetimeFigureOut">
              <a:rPr lang="en-ID" smtClean="0"/>
              <a:t>25/10/2020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FC9-1A1C-494F-8870-D64195AD8D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456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459B-4F1D-4954-AC1D-823627EAF6CC}" type="datetimeFigureOut">
              <a:rPr lang="en-ID" smtClean="0"/>
              <a:t>25/10/2020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FC9-1A1C-494F-8870-D64195AD8D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559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83459B-4F1D-4954-AC1D-823627EAF6CC}" type="datetimeFigureOut">
              <a:rPr lang="en-ID" smtClean="0"/>
              <a:t>25/10/2020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F7BFC9-1A1C-494F-8870-D64195AD8D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592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459B-4F1D-4954-AC1D-823627EAF6CC}" type="datetimeFigureOut">
              <a:rPr lang="en-ID" smtClean="0"/>
              <a:t>25/10/2020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FC9-1A1C-494F-8870-D64195AD8D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36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83459B-4F1D-4954-AC1D-823627EAF6CC}" type="datetimeFigureOut">
              <a:rPr lang="en-ID" smtClean="0"/>
              <a:t>25/10/2020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F7BFC9-1A1C-494F-8870-D64195AD8DD5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3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239EB7-07A0-4ECB-91BD-01E792D12991}"/>
              </a:ext>
            </a:extLst>
          </p:cNvPr>
          <p:cNvSpPr txBox="1"/>
          <p:nvPr/>
        </p:nvSpPr>
        <p:spPr>
          <a:xfrm>
            <a:off x="1639586" y="570250"/>
            <a:ext cx="89128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ID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ID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Node.js dan React</a:t>
            </a:r>
            <a:endParaRPr lang="en-US" sz="3200" dirty="0"/>
          </a:p>
          <a:p>
            <a:pPr algn="ctr"/>
            <a:r>
              <a:rPr lang="en-US" sz="3200" dirty="0"/>
              <a:t>KELOMPOK UGM BE-03</a:t>
            </a:r>
            <a:endParaRPr lang="en-ID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B7D13-51BF-4E8F-8830-DFAD48750435}"/>
              </a:ext>
            </a:extLst>
          </p:cNvPr>
          <p:cNvSpPr txBox="1"/>
          <p:nvPr/>
        </p:nvSpPr>
        <p:spPr>
          <a:xfrm>
            <a:off x="579549" y="4838301"/>
            <a:ext cx="24678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Anggota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Putri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Rosi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Mayasari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2000" b="1" dirty="0"/>
              <a:t>Taufik Hidayat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2000" dirty="0" err="1"/>
              <a:t>Zafira</a:t>
            </a:r>
            <a:r>
              <a:rPr lang="en-ID" sz="2000" dirty="0"/>
              <a:t> Nur </a:t>
            </a:r>
            <a:r>
              <a:rPr lang="en-ID" sz="2000" dirty="0" err="1"/>
              <a:t>Sabila</a:t>
            </a:r>
            <a:endParaRPr lang="en-ID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05E22-9244-4889-995C-4634443C486E}"/>
              </a:ext>
            </a:extLst>
          </p:cNvPr>
          <p:cNvSpPr txBox="1"/>
          <p:nvPr/>
        </p:nvSpPr>
        <p:spPr>
          <a:xfrm>
            <a:off x="2568046" y="3538696"/>
            <a:ext cx="7055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“PEMESANAN RUANG MEETING”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273575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A99-370C-4C1F-8EFA-1316F3F3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Diagram Database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CA5E8-9A2C-4C71-B3F8-4615544F4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342" y="1881187"/>
            <a:ext cx="37242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6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33A8-523A-46FC-90A1-DD1114B1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Endpoints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63B09-5B25-4982-9C74-99F3C7BF9296}"/>
              </a:ext>
            </a:extLst>
          </p:cNvPr>
          <p:cNvSpPr txBox="1"/>
          <p:nvPr/>
        </p:nvSpPr>
        <p:spPr>
          <a:xfrm>
            <a:off x="1283368" y="1941095"/>
            <a:ext cx="8821902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/</a:t>
            </a:r>
            <a:r>
              <a:rPr lang="en-US" sz="1600" dirty="0" err="1"/>
              <a:t>userregister</a:t>
            </a:r>
            <a:r>
              <a:rPr lang="en-US" sz="1600" dirty="0"/>
              <a:t> (POST)</a:t>
            </a:r>
          </a:p>
          <a:p>
            <a:r>
              <a:rPr lang="en-US" sz="1600" dirty="0"/>
              <a:t>User </a:t>
            </a:r>
            <a:r>
              <a:rPr lang="en-US" sz="1600" dirty="0" err="1"/>
              <a:t>melakukan</a:t>
            </a:r>
            <a:r>
              <a:rPr lang="en-US" sz="1600" dirty="0"/>
              <a:t> register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atribut</a:t>
            </a:r>
            <a:r>
              <a:rPr lang="en-US" sz="1600" dirty="0"/>
              <a:t> yang </a:t>
            </a:r>
            <a:r>
              <a:rPr lang="en-US" sz="1600" dirty="0" err="1"/>
              <a:t>dibutuhkan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/user/login (GET)</a:t>
            </a:r>
          </a:p>
          <a:p>
            <a:r>
              <a:rPr lang="en-US" sz="1600" dirty="0"/>
              <a:t>User </a:t>
            </a:r>
            <a:r>
              <a:rPr lang="en-US" sz="1600" dirty="0" err="1"/>
              <a:t>melakukan</a:t>
            </a:r>
            <a:r>
              <a:rPr lang="en-US" sz="1600" dirty="0"/>
              <a:t> login </a:t>
            </a:r>
            <a:r>
              <a:rPr lang="en-US" sz="1600" dirty="0" err="1"/>
              <a:t>menggunakan</a:t>
            </a:r>
            <a:r>
              <a:rPr lang="en-US" sz="1600" dirty="0"/>
              <a:t> username &amp; password, validate user dan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mendapatkan</a:t>
            </a:r>
            <a:r>
              <a:rPr lang="en-US" sz="1600" dirty="0"/>
              <a:t> token.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/room/</a:t>
            </a:r>
            <a:r>
              <a:rPr lang="en-US" sz="1600" dirty="0" err="1"/>
              <a:t>pesan-ruang</a:t>
            </a:r>
            <a:r>
              <a:rPr lang="en-US" sz="1600" dirty="0"/>
              <a:t> (POST)</a:t>
            </a:r>
          </a:p>
          <a:p>
            <a:r>
              <a:rPr lang="en-US" sz="1600" dirty="0"/>
              <a:t>User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pemesanan</a:t>
            </a:r>
            <a:r>
              <a:rPr lang="en-US" sz="1600" dirty="0"/>
              <a:t> </a:t>
            </a:r>
            <a:r>
              <a:rPr lang="en-US" sz="1600" dirty="0" err="1"/>
              <a:t>ruang</a:t>
            </a:r>
            <a:r>
              <a:rPr lang="en-US" sz="1600" dirty="0"/>
              <a:t> yang </a:t>
            </a:r>
            <a:r>
              <a:rPr lang="en-US" sz="1600" dirty="0" err="1"/>
              <a:t>tersedia</a:t>
            </a:r>
            <a:r>
              <a:rPr lang="en-US" sz="1600" dirty="0"/>
              <a:t>, validate token.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/user/list-user (GET)</a:t>
            </a:r>
          </a:p>
          <a:p>
            <a:r>
              <a:rPr lang="en-US" sz="1600" dirty="0"/>
              <a:t>User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melihat</a:t>
            </a:r>
            <a:r>
              <a:rPr lang="en-US" sz="1600" dirty="0"/>
              <a:t> list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user, validate token.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/rom/list-room (GET)</a:t>
            </a:r>
          </a:p>
          <a:p>
            <a:r>
              <a:rPr lang="en-US" sz="1600" dirty="0"/>
              <a:t>User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melihat</a:t>
            </a:r>
            <a:r>
              <a:rPr lang="en-US" sz="1600" dirty="0"/>
              <a:t> list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ruangan</a:t>
            </a:r>
            <a:r>
              <a:rPr lang="en-US" sz="1600" dirty="0"/>
              <a:t> yang </a:t>
            </a:r>
            <a:r>
              <a:rPr lang="en-US" sz="1600" dirty="0" err="1"/>
              <a:t>dipesan</a:t>
            </a:r>
            <a:r>
              <a:rPr lang="en-US" sz="1600" dirty="0"/>
              <a:t>, validate token.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/user/logout (GET)</a:t>
            </a:r>
          </a:p>
          <a:p>
            <a:r>
              <a:rPr lang="en-US" sz="1600" dirty="0"/>
              <a:t>User </a:t>
            </a:r>
            <a:r>
              <a:rPr lang="en-US" sz="1600" dirty="0" err="1"/>
              <a:t>melakukan</a:t>
            </a:r>
            <a:r>
              <a:rPr lang="en-US" sz="1600" dirty="0"/>
              <a:t> logout/</a:t>
            </a:r>
            <a:r>
              <a:rPr lang="en-US" sz="1600" dirty="0" err="1"/>
              <a:t>keluar</a:t>
            </a:r>
            <a:r>
              <a:rPr lang="en-US" sz="1600" dirty="0"/>
              <a:t> </a:t>
            </a:r>
            <a:r>
              <a:rPr lang="en-US" sz="1600" dirty="0" err="1"/>
              <a:t>akun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84457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2A067C-DEF0-4923-84E7-B40F6456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Postman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2E9AE-2884-4634-92B1-8FDD51DD6B1D}"/>
              </a:ext>
            </a:extLst>
          </p:cNvPr>
          <p:cNvSpPr txBox="1"/>
          <p:nvPr/>
        </p:nvSpPr>
        <p:spPr>
          <a:xfrm>
            <a:off x="1097280" y="17468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/user/register (POST)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07C90E-501A-4A29-AB70-6DC0DE57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2116217"/>
            <a:ext cx="7410450" cy="41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8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689EB6-4442-47A4-988A-F68F56221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843" y="2057401"/>
            <a:ext cx="7113814" cy="39995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869FD3A-8C0B-4783-9137-6F615AF9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Postman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06E79-62AE-4AC5-A49D-EE318CB5BA92}"/>
              </a:ext>
            </a:extLst>
          </p:cNvPr>
          <p:cNvSpPr txBox="1"/>
          <p:nvPr/>
        </p:nvSpPr>
        <p:spPr>
          <a:xfrm>
            <a:off x="1097280" y="17468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/user/login (GET)</a:t>
            </a:r>
          </a:p>
        </p:txBody>
      </p:sp>
    </p:spTree>
    <p:extLst>
      <p:ext uri="{BB962C8B-B14F-4D97-AF65-F5344CB8AC3E}">
        <p14:creationId xmlns:p14="http://schemas.microsoft.com/office/powerpoint/2010/main" val="2051191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24D66D-EF82-4CE7-8854-82F5E397A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016825"/>
            <a:ext cx="7253287" cy="39873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6F6D8A1-4CB7-4540-AA78-34E93AE1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JWT.IO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3843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84E05-B1D5-4AAC-929E-5D14EF9E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556" y="2139376"/>
            <a:ext cx="7315201" cy="411279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6A7F9F-F7BF-4DA5-A3C9-BA037538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Postman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42718-7699-4A27-8611-DB830D1C361F}"/>
              </a:ext>
            </a:extLst>
          </p:cNvPr>
          <p:cNvSpPr txBox="1"/>
          <p:nvPr/>
        </p:nvSpPr>
        <p:spPr>
          <a:xfrm>
            <a:off x="1097280" y="17468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/room/</a:t>
            </a:r>
            <a:r>
              <a:rPr lang="en-US" sz="1800" b="1" dirty="0" err="1"/>
              <a:t>pesan-ruang</a:t>
            </a:r>
            <a:r>
              <a:rPr lang="en-US" sz="1800" b="1" dirty="0"/>
              <a:t> (POST)</a:t>
            </a:r>
          </a:p>
        </p:txBody>
      </p:sp>
    </p:spTree>
    <p:extLst>
      <p:ext uri="{BB962C8B-B14F-4D97-AF65-F5344CB8AC3E}">
        <p14:creationId xmlns:p14="http://schemas.microsoft.com/office/powerpoint/2010/main" val="111340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132B28-FEAD-4B69-82F1-139A752FC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132228"/>
            <a:ext cx="7298871" cy="41036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2B0B1B3-A673-4D99-A497-2F3A1C9F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Postman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AFE00-0B5B-476D-AA35-9E9E1AA3ED47}"/>
              </a:ext>
            </a:extLst>
          </p:cNvPr>
          <p:cNvSpPr txBox="1"/>
          <p:nvPr/>
        </p:nvSpPr>
        <p:spPr>
          <a:xfrm>
            <a:off x="1097280" y="17468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/room/</a:t>
            </a:r>
            <a:r>
              <a:rPr lang="en-US" sz="1800" b="1" dirty="0" err="1"/>
              <a:t>pesan-ruang</a:t>
            </a:r>
            <a:r>
              <a:rPr lang="en-US" sz="1800" b="1" dirty="0"/>
              <a:t> (POST)</a:t>
            </a:r>
          </a:p>
          <a:p>
            <a:r>
              <a:rPr lang="en-US" b="1" dirty="0"/>
              <a:t>Validate token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134249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E1805A-3B81-4A4B-BD04-06C936D5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101892"/>
            <a:ext cx="7375071" cy="414645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B734BC-15CD-4D48-A837-393EF261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Postman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CA183-CD5A-497D-B4D6-F799ADB605B0}"/>
              </a:ext>
            </a:extLst>
          </p:cNvPr>
          <p:cNvSpPr txBox="1"/>
          <p:nvPr/>
        </p:nvSpPr>
        <p:spPr>
          <a:xfrm>
            <a:off x="1097280" y="17468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/room/</a:t>
            </a:r>
            <a:r>
              <a:rPr lang="en-US" sz="1800" b="1" dirty="0" err="1"/>
              <a:t>pesan-ruang</a:t>
            </a:r>
            <a:r>
              <a:rPr lang="en-US" sz="1800" b="1" dirty="0"/>
              <a:t> (POST)</a:t>
            </a:r>
          </a:p>
          <a:p>
            <a:r>
              <a:rPr lang="en-US" b="1" dirty="0"/>
              <a:t>Invalid token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827351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465652-AF1C-4291-ABDB-6F4598520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443" y="2125129"/>
            <a:ext cx="7456714" cy="41923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29B65A-19B7-4BE8-A398-B7E471F9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Postman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5140F-3831-4B67-8A42-FD558623BE83}"/>
              </a:ext>
            </a:extLst>
          </p:cNvPr>
          <p:cNvSpPr txBox="1"/>
          <p:nvPr/>
        </p:nvSpPr>
        <p:spPr>
          <a:xfrm>
            <a:off x="1097280" y="17468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/user/list-user (GET)</a:t>
            </a:r>
          </a:p>
        </p:txBody>
      </p:sp>
    </p:spTree>
    <p:extLst>
      <p:ext uri="{BB962C8B-B14F-4D97-AF65-F5344CB8AC3E}">
        <p14:creationId xmlns:p14="http://schemas.microsoft.com/office/powerpoint/2010/main" val="4111152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032140-C781-436D-B6BF-BA60F804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Postman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C44A3-312E-4C69-85C3-04E466A77167}"/>
              </a:ext>
            </a:extLst>
          </p:cNvPr>
          <p:cNvSpPr txBox="1"/>
          <p:nvPr/>
        </p:nvSpPr>
        <p:spPr>
          <a:xfrm>
            <a:off x="1097280" y="17468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/user/list-room (GET)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53BB2-018C-4015-8535-6BA84EBA5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58" y="2050901"/>
            <a:ext cx="7685314" cy="432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9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5436-FA33-4B7E-9657-6E2AC6C2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EPIC &amp; STORY</a:t>
            </a:r>
            <a:br>
              <a:rPr lang="en-US" dirty="0"/>
            </a:br>
            <a:r>
              <a:rPr lang="en-US" sz="4000" dirty="0"/>
              <a:t>(</a:t>
            </a:r>
            <a:r>
              <a:rPr lang="en-US" sz="4000" dirty="0" err="1"/>
              <a:t>Memesan</a:t>
            </a:r>
            <a:r>
              <a:rPr lang="en-US" sz="4000" dirty="0"/>
              <a:t> Ruang Meeting)</a:t>
            </a:r>
            <a:endParaRPr lang="en-ID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F913EC-3D47-44E8-8E51-7535B68D0788}"/>
              </a:ext>
            </a:extLst>
          </p:cNvPr>
          <p:cNvSpPr/>
          <p:nvPr/>
        </p:nvSpPr>
        <p:spPr>
          <a:xfrm>
            <a:off x="1712892" y="2754588"/>
            <a:ext cx="1326524" cy="695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  <a:endParaRPr lang="en-ID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B3E5EC-DA59-4D85-935A-679B74041C6C}"/>
              </a:ext>
            </a:extLst>
          </p:cNvPr>
          <p:cNvSpPr/>
          <p:nvPr/>
        </p:nvSpPr>
        <p:spPr>
          <a:xfrm>
            <a:off x="5642774" y="2734173"/>
            <a:ext cx="1326524" cy="695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27201C-1D7C-43E3-BE61-558DB284C777}"/>
              </a:ext>
            </a:extLst>
          </p:cNvPr>
          <p:cNvSpPr/>
          <p:nvPr/>
        </p:nvSpPr>
        <p:spPr>
          <a:xfrm>
            <a:off x="9370295" y="2733541"/>
            <a:ext cx="1326524" cy="695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Ruangan</a:t>
            </a:r>
            <a:endParaRPr lang="en-ID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0DBEA62-C2EE-4899-88F5-681D8E755276}"/>
              </a:ext>
            </a:extLst>
          </p:cNvPr>
          <p:cNvSpPr/>
          <p:nvPr/>
        </p:nvSpPr>
        <p:spPr>
          <a:xfrm>
            <a:off x="3594391" y="2948882"/>
            <a:ext cx="528034" cy="34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0FF41A-B1A1-437C-A604-2794C2AE0AC7}"/>
              </a:ext>
            </a:extLst>
          </p:cNvPr>
          <p:cNvSpPr txBox="1"/>
          <p:nvPr/>
        </p:nvSpPr>
        <p:spPr>
          <a:xfrm>
            <a:off x="1712892" y="4338327"/>
            <a:ext cx="16811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Nama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Username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Id_Karyawan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Divisi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Password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580F20-4820-4588-AE09-8E5FEB9B07A8}"/>
              </a:ext>
            </a:extLst>
          </p:cNvPr>
          <p:cNvSpPr txBox="1"/>
          <p:nvPr/>
        </p:nvSpPr>
        <p:spPr>
          <a:xfrm>
            <a:off x="5586929" y="4282956"/>
            <a:ext cx="143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Username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Password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58592-700B-4FA9-89DB-78CC5FF13FA1}"/>
              </a:ext>
            </a:extLst>
          </p:cNvPr>
          <p:cNvSpPr txBox="1"/>
          <p:nvPr/>
        </p:nvSpPr>
        <p:spPr>
          <a:xfrm>
            <a:off x="9200763" y="4199828"/>
            <a:ext cx="18823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Room_number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Capacity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Start_date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Exp_date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Agenda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Reserved</a:t>
            </a:r>
            <a:endParaRPr lang="en-ID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F014E2C-8D1F-4440-9FBB-0D7C228B57A6}"/>
              </a:ext>
            </a:extLst>
          </p:cNvPr>
          <p:cNvSpPr/>
          <p:nvPr/>
        </p:nvSpPr>
        <p:spPr>
          <a:xfrm>
            <a:off x="8006960" y="2928452"/>
            <a:ext cx="528034" cy="34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847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CFC0-27D1-45AF-9EC3-DF428C72B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32498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TERIMAKASIH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2002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79570B3-0DB6-4654-A76D-F15430DA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Flowchart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55E899-3CA5-43AE-B664-72568BC08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427" y="2629766"/>
            <a:ext cx="8877802" cy="28649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E5F45B-70DE-4626-A6B4-88763D298D6D}"/>
              </a:ext>
            </a:extLst>
          </p:cNvPr>
          <p:cNvSpPr txBox="1"/>
          <p:nvPr/>
        </p:nvSpPr>
        <p:spPr>
          <a:xfrm>
            <a:off x="1097280" y="1762471"/>
            <a:ext cx="1187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Utama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1710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>
            <a:extLst>
              <a:ext uri="{FF2B5EF4-FFF2-40B4-BE49-F238E27FC236}">
                <a16:creationId xmlns:a16="http://schemas.microsoft.com/office/drawing/2014/main" id="{D616C310-893A-4ABB-96E6-AC8C03BB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Flowchart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20571-F7B3-4B28-9DA8-913315814053}"/>
              </a:ext>
            </a:extLst>
          </p:cNvPr>
          <p:cNvSpPr txBox="1"/>
          <p:nvPr/>
        </p:nvSpPr>
        <p:spPr>
          <a:xfrm>
            <a:off x="1097280" y="1762471"/>
            <a:ext cx="1389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Register</a:t>
            </a:r>
            <a:endParaRPr lang="en-ID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9C3E2-1C9D-4016-B9F2-CD25AF9B5777}"/>
              </a:ext>
            </a:extLst>
          </p:cNvPr>
          <p:cNvSpPr txBox="1"/>
          <p:nvPr/>
        </p:nvSpPr>
        <p:spPr>
          <a:xfrm>
            <a:off x="1097280" y="3366315"/>
            <a:ext cx="16811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Id_Karyawan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  <a:endParaRPr lang="en-ID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970279-7609-40EE-B365-6A529B525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12" y="1899804"/>
            <a:ext cx="6399934" cy="422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0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>
            <a:extLst>
              <a:ext uri="{FF2B5EF4-FFF2-40B4-BE49-F238E27FC236}">
                <a16:creationId xmlns:a16="http://schemas.microsoft.com/office/drawing/2014/main" id="{648DAB08-DF4B-4E20-B8C9-55B0C57A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Flowchart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4B79B-3E84-4D67-AE2E-7BADA349F324}"/>
              </a:ext>
            </a:extLst>
          </p:cNvPr>
          <p:cNvSpPr txBox="1"/>
          <p:nvPr/>
        </p:nvSpPr>
        <p:spPr>
          <a:xfrm>
            <a:off x="1097280" y="1762471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Login</a:t>
            </a:r>
            <a:endParaRPr lang="en-ID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F4C0E-DF0E-4BD2-8E21-8F854177B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4" y="1956955"/>
            <a:ext cx="6012007" cy="42437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9757D1-5C83-46EB-8177-7A9B43DEBFCF}"/>
              </a:ext>
            </a:extLst>
          </p:cNvPr>
          <p:cNvSpPr txBox="1"/>
          <p:nvPr/>
        </p:nvSpPr>
        <p:spPr>
          <a:xfrm>
            <a:off x="996380" y="3429000"/>
            <a:ext cx="1438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Login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7225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>
            <a:extLst>
              <a:ext uri="{FF2B5EF4-FFF2-40B4-BE49-F238E27FC236}">
                <a16:creationId xmlns:a16="http://schemas.microsoft.com/office/drawing/2014/main" id="{5AABCF73-131B-40A9-9271-78E9785A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Flowchart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56D33-E1E2-45A9-AF3C-F9CCC7984736}"/>
              </a:ext>
            </a:extLst>
          </p:cNvPr>
          <p:cNvSpPr txBox="1"/>
          <p:nvPr/>
        </p:nvSpPr>
        <p:spPr>
          <a:xfrm>
            <a:off x="1097280" y="1762471"/>
            <a:ext cx="3041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Menu </a:t>
            </a:r>
            <a:r>
              <a:rPr lang="en-US" sz="2800" b="1" dirty="0" err="1"/>
              <a:t>Pesan</a:t>
            </a:r>
            <a:r>
              <a:rPr lang="en-US" sz="2800" b="1" dirty="0"/>
              <a:t> Ruang</a:t>
            </a:r>
            <a:endParaRPr lang="en-ID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443D68-BD31-4897-9240-7E24FC22B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418" y="2310802"/>
            <a:ext cx="6766560" cy="39268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9319E0-E4AB-4E9D-85DB-A8E3575177DD}"/>
              </a:ext>
            </a:extLst>
          </p:cNvPr>
          <p:cNvSpPr txBox="1"/>
          <p:nvPr/>
        </p:nvSpPr>
        <p:spPr>
          <a:xfrm>
            <a:off x="439712" y="3258578"/>
            <a:ext cx="18823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Pesan</a:t>
            </a:r>
            <a:r>
              <a:rPr lang="en-US" dirty="0"/>
              <a:t> Ruang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Room_number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Start_date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Exp_date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Reserved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4789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2F68CE-B597-4E13-8B76-5362E97D8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14118"/>
            <a:ext cx="5909412" cy="4237204"/>
          </a:xfrm>
          <a:prstGeom prst="rect">
            <a:avLst/>
          </a:prstGeom>
        </p:spPr>
      </p:pic>
      <p:sp>
        <p:nvSpPr>
          <p:cNvPr id="8" name="Title 9">
            <a:extLst>
              <a:ext uri="{FF2B5EF4-FFF2-40B4-BE49-F238E27FC236}">
                <a16:creationId xmlns:a16="http://schemas.microsoft.com/office/drawing/2014/main" id="{7D529E1F-EC77-45E8-B1F3-4901FB96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Flowchart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8EB37F-47F9-4086-9A83-59C070E57FD6}"/>
              </a:ext>
            </a:extLst>
          </p:cNvPr>
          <p:cNvSpPr txBox="1"/>
          <p:nvPr/>
        </p:nvSpPr>
        <p:spPr>
          <a:xfrm>
            <a:off x="1097280" y="1762471"/>
            <a:ext cx="260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Menu List Room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383793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2F68CE-B597-4E13-8B76-5362E97D8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14118"/>
            <a:ext cx="5909412" cy="4237204"/>
          </a:xfrm>
          <a:prstGeom prst="rect">
            <a:avLst/>
          </a:prstGeom>
        </p:spPr>
      </p:pic>
      <p:sp>
        <p:nvSpPr>
          <p:cNvPr id="8" name="Title 9">
            <a:extLst>
              <a:ext uri="{FF2B5EF4-FFF2-40B4-BE49-F238E27FC236}">
                <a16:creationId xmlns:a16="http://schemas.microsoft.com/office/drawing/2014/main" id="{7D529E1F-EC77-45E8-B1F3-4901FB96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Flowchart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8EB37F-47F9-4086-9A83-59C070E57FD6}"/>
              </a:ext>
            </a:extLst>
          </p:cNvPr>
          <p:cNvSpPr txBox="1"/>
          <p:nvPr/>
        </p:nvSpPr>
        <p:spPr>
          <a:xfrm>
            <a:off x="1097280" y="1762471"/>
            <a:ext cx="2418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Menu List User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66783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EF3B4-4A98-4805-882C-7FC32BE48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621" y="1783429"/>
            <a:ext cx="5346561" cy="4478829"/>
          </a:xfrm>
          <a:prstGeom prst="rect">
            <a:avLst/>
          </a:prstGeom>
        </p:spPr>
      </p:pic>
      <p:sp>
        <p:nvSpPr>
          <p:cNvPr id="6" name="Title 9">
            <a:extLst>
              <a:ext uri="{FF2B5EF4-FFF2-40B4-BE49-F238E27FC236}">
                <a16:creationId xmlns:a16="http://schemas.microsoft.com/office/drawing/2014/main" id="{F3FE23D7-C763-4E03-84E0-99AA551A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Flowchart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69C2C-E056-47C9-840C-1C59D07E4B46}"/>
              </a:ext>
            </a:extLst>
          </p:cNvPr>
          <p:cNvSpPr txBox="1"/>
          <p:nvPr/>
        </p:nvSpPr>
        <p:spPr>
          <a:xfrm>
            <a:off x="1097280" y="1762471"/>
            <a:ext cx="2252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Semua</a:t>
            </a:r>
            <a:r>
              <a:rPr lang="en-US" sz="2800" b="1" dirty="0"/>
              <a:t> Proses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7981211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571</TotalTime>
  <Words>281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Retrospect</vt:lpstr>
      <vt:lpstr>PowerPoint Presentation</vt:lpstr>
      <vt:lpstr>EPIC &amp; STORY (Memesan Ruang Meeting)</vt:lpstr>
      <vt:lpstr>Flowchart</vt:lpstr>
      <vt:lpstr>Flowchart</vt:lpstr>
      <vt:lpstr>Flowchart</vt:lpstr>
      <vt:lpstr>Flowchart</vt:lpstr>
      <vt:lpstr>Flowchart</vt:lpstr>
      <vt:lpstr>Flowchart</vt:lpstr>
      <vt:lpstr>Flowchart</vt:lpstr>
      <vt:lpstr>Diagram Database</vt:lpstr>
      <vt:lpstr>Endpoints</vt:lpstr>
      <vt:lpstr>Postman</vt:lpstr>
      <vt:lpstr>Postman</vt:lpstr>
      <vt:lpstr>JWT.IO</vt:lpstr>
      <vt:lpstr>Postman</vt:lpstr>
      <vt:lpstr>Postman</vt:lpstr>
      <vt:lpstr>Postman</vt:lpstr>
      <vt:lpstr>Postman</vt:lpstr>
      <vt:lpstr>Postman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Taufik Hidayat</dc:creator>
  <cp:lastModifiedBy>Taufik Hidayat</cp:lastModifiedBy>
  <cp:revision>45</cp:revision>
  <dcterms:created xsi:type="dcterms:W3CDTF">2020-10-20T02:48:33Z</dcterms:created>
  <dcterms:modified xsi:type="dcterms:W3CDTF">2020-10-25T14:19:48Z</dcterms:modified>
</cp:coreProperties>
</file>