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19"/>
  </p:notesMasterIdLst>
  <p:sldIdLst>
    <p:sldId id="256" r:id="rId2"/>
    <p:sldId id="287" r:id="rId3"/>
    <p:sldId id="257" r:id="rId4"/>
    <p:sldId id="258" r:id="rId5"/>
    <p:sldId id="269" r:id="rId6"/>
    <p:sldId id="264" r:id="rId7"/>
    <p:sldId id="284" r:id="rId8"/>
    <p:sldId id="263" r:id="rId9"/>
    <p:sldId id="279" r:id="rId10"/>
    <p:sldId id="278" r:id="rId11"/>
    <p:sldId id="275" r:id="rId12"/>
    <p:sldId id="286" r:id="rId13"/>
    <p:sldId id="281" r:id="rId14"/>
    <p:sldId id="285" r:id="rId15"/>
    <p:sldId id="276" r:id="rId16"/>
    <p:sldId id="277" r:id="rId17"/>
    <p:sldId id="260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Big Shoulders Text" panose="020B0604020202020204" charset="0"/>
      <p:regular r:id="rId21"/>
      <p:bold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CFF"/>
    <a:srgbClr val="BAC2E2"/>
    <a:srgbClr val="FFD69C"/>
    <a:srgbClr val="FFCC66"/>
    <a:srgbClr val="141A2A"/>
    <a:srgbClr val="708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46C775-633D-4AD1-841D-0D0478C6E051}">
  <a:tblStyle styleId="{3746C775-633D-4AD1-841D-0D0478C6E0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-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mb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mb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mb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mb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mb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mb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rgbClr val="FFD69C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rgbClr val="FFD69C"/>
                </a:solidFill>
                <a:round/>
              </a:ln>
              <a:effectLst/>
            </c:spPr>
          </c:marker>
          <c:xVal>
            <c:numRef>
              <c:f>grafik!$A$2:$A$11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grafik!$B$2:$B$11</c:f>
              <c:numCache>
                <c:formatCode>General</c:formatCode>
                <c:ptCount val="10"/>
                <c:pt idx="0">
                  <c:v>17</c:v>
                </c:pt>
                <c:pt idx="1">
                  <c:v>10</c:v>
                </c:pt>
                <c:pt idx="2">
                  <c:v>9</c:v>
                </c:pt>
                <c:pt idx="3">
                  <c:v>10</c:v>
                </c:pt>
                <c:pt idx="4">
                  <c:v>7</c:v>
                </c:pt>
                <c:pt idx="5">
                  <c:v>7</c:v>
                </c:pt>
                <c:pt idx="6">
                  <c:v>59</c:v>
                </c:pt>
                <c:pt idx="7">
                  <c:v>56</c:v>
                </c:pt>
                <c:pt idx="8">
                  <c:v>56</c:v>
                </c:pt>
                <c:pt idx="9">
                  <c:v>58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71A-429F-8699-8138C290A7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05611792"/>
        <c:axId val="-505611248"/>
      </c:scatterChart>
      <c:valAx>
        <c:axId val="-505611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Roboto" panose="020B0604020202020204" charset="0"/>
                    <a:ea typeface="Roboto" panose="020B0604020202020204" charset="0"/>
                    <a:cs typeface="+mn-cs"/>
                  </a:defRPr>
                </a:pPr>
                <a:r>
                  <a:rPr lang="en-ID"/>
                  <a:t>Massa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Roboto" panose="020B0604020202020204" charset="0"/>
                  <a:ea typeface="Roboto" panose="020B0604020202020204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pPr>
            <a:endParaRPr lang="en-US"/>
          </a:p>
        </c:txPr>
        <c:crossAx val="-505611248"/>
        <c:crosses val="autoZero"/>
        <c:crossBetween val="midCat"/>
      </c:valAx>
      <c:valAx>
        <c:axId val="-505611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Roboto" panose="020B0604020202020204" charset="0"/>
                    <a:ea typeface="Roboto" panose="020B0604020202020204" charset="0"/>
                    <a:cs typeface="+mn-cs"/>
                  </a:defRPr>
                </a:pPr>
                <a:r>
                  <a:rPr lang="en-ID"/>
                  <a:t>jumlah Asteroid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Roboto" panose="020B0604020202020204" charset="0"/>
                  <a:ea typeface="Roboto" panose="020B0604020202020204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pPr>
            <a:endParaRPr lang="en-US"/>
          </a:p>
        </c:txPr>
        <c:crossAx val="-505611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>
          <a:latin typeface="Roboto" panose="020B0604020202020204" charset="0"/>
          <a:ea typeface="Roboto" panose="020B060402020202020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rgbClr val="FFD69C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rgbClr val="FFD69C"/>
                </a:solidFill>
                <a:round/>
              </a:ln>
              <a:effectLst/>
            </c:spPr>
          </c:marker>
          <c:xVal>
            <c:numRef>
              <c:f>grafik!$A$2:$A$11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grafik!$D$2:$D$11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C44-4083-8C46-262FCCE914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47251552"/>
        <c:axId val="-847251008"/>
      </c:scatterChart>
      <c:valAx>
        <c:axId val="-847251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Roboto" panose="020B0604020202020204" charset="0"/>
                    <a:ea typeface="Roboto" panose="020B0604020202020204" charset="0"/>
                    <a:cs typeface="+mn-cs"/>
                  </a:defRPr>
                </a:pPr>
                <a:r>
                  <a:rPr lang="en-ID"/>
                  <a:t>Massa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Roboto" panose="020B0604020202020204" charset="0"/>
                  <a:ea typeface="Roboto" panose="020B0604020202020204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pPr>
            <a:endParaRPr lang="en-US"/>
          </a:p>
        </c:txPr>
        <c:crossAx val="-847251008"/>
        <c:crosses val="autoZero"/>
        <c:crossBetween val="midCat"/>
      </c:valAx>
      <c:valAx>
        <c:axId val="-84725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Roboto" panose="020B0604020202020204" charset="0"/>
                    <a:ea typeface="Roboto" panose="020B0604020202020204" charset="0"/>
                    <a:cs typeface="+mn-cs"/>
                  </a:defRPr>
                </a:pPr>
                <a:r>
                  <a:rPr lang="en-ID"/>
                  <a:t>Jumlah Tumbukan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Roboto" panose="020B0604020202020204" charset="0"/>
                  <a:ea typeface="Roboto" panose="020B0604020202020204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pPr>
            <a:endParaRPr lang="en-US"/>
          </a:p>
        </c:txPr>
        <c:crossAx val="-8472515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>
          <a:latin typeface="Roboto" panose="020B0604020202020204" charset="0"/>
          <a:ea typeface="Roboto" panose="020B060402020202020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rgbClr val="FFD69C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rgbClr val="FFD69C"/>
                </a:solidFill>
                <a:round/>
              </a:ln>
              <a:effectLst/>
            </c:spPr>
          </c:marker>
          <c:xVal>
            <c:numRef>
              <c:f>grafik!$A$2:$A$11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grafik!$E$2:$E$11</c:f>
              <c:numCache>
                <c:formatCode>General</c:formatCode>
                <c:ptCount val="10"/>
                <c:pt idx="0">
                  <c:v>4393</c:v>
                </c:pt>
                <c:pt idx="1">
                  <c:v>4132</c:v>
                </c:pt>
                <c:pt idx="2">
                  <c:v>3868</c:v>
                </c:pt>
                <c:pt idx="3">
                  <c:v>4393</c:v>
                </c:pt>
                <c:pt idx="4">
                  <c:v>3427</c:v>
                </c:pt>
                <c:pt idx="5">
                  <c:v>3855</c:v>
                </c:pt>
                <c:pt idx="6">
                  <c:v>164</c:v>
                </c:pt>
                <c:pt idx="7">
                  <c:v>164</c:v>
                </c:pt>
                <c:pt idx="8">
                  <c:v>164</c:v>
                </c:pt>
                <c:pt idx="9">
                  <c:v>164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9A7-453D-81D7-D577204A5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33022464"/>
        <c:axId val="-1733018656"/>
      </c:scatterChart>
      <c:valAx>
        <c:axId val="-173302246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Roboto" panose="020B0604020202020204" charset="0"/>
                    <a:ea typeface="Roboto" panose="020B0604020202020204" charset="0"/>
                    <a:cs typeface="+mn-cs"/>
                  </a:defRPr>
                </a:pPr>
                <a:r>
                  <a:rPr lang="en-ID"/>
                  <a:t>Massa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Roboto" panose="020B0604020202020204" charset="0"/>
                  <a:ea typeface="Roboto" panose="020B0604020202020204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pPr>
            <a:endParaRPr lang="en-US"/>
          </a:p>
        </c:txPr>
        <c:crossAx val="-1733018656"/>
        <c:crosses val="autoZero"/>
        <c:crossBetween val="midCat"/>
      </c:valAx>
      <c:valAx>
        <c:axId val="-1733018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Roboto" panose="020B0604020202020204" charset="0"/>
                    <a:ea typeface="Roboto" panose="020B0604020202020204" charset="0"/>
                    <a:cs typeface="+mn-cs"/>
                  </a:defRPr>
                </a:pPr>
                <a:r>
                  <a:rPr lang="en-ID"/>
                  <a:t>Jumlah Papasan Dekat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Roboto" panose="020B0604020202020204" charset="0"/>
                  <a:ea typeface="Roboto" panose="020B0604020202020204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pPr>
            <a:endParaRPr lang="en-US"/>
          </a:p>
        </c:txPr>
        <c:crossAx val="-1733022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>
          <a:latin typeface="Roboto" panose="020B0604020202020204" charset="0"/>
          <a:ea typeface="Roboto" panose="020B060402020202020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rgbClr val="FFD69C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rgbClr val="FFD69C"/>
                </a:solidFill>
                <a:round/>
              </a:ln>
              <a:effectLst/>
            </c:spPr>
          </c:marker>
          <c:xVal>
            <c:numRef>
              <c:f>grafik!$A$2:$A$11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grafik!$B$2:$B$11</c:f>
              <c:numCache>
                <c:formatCode>General</c:formatCode>
                <c:ptCount val="10"/>
                <c:pt idx="0">
                  <c:v>17</c:v>
                </c:pt>
                <c:pt idx="1">
                  <c:v>10</c:v>
                </c:pt>
                <c:pt idx="2">
                  <c:v>9</c:v>
                </c:pt>
                <c:pt idx="3">
                  <c:v>10</c:v>
                </c:pt>
                <c:pt idx="4">
                  <c:v>7</c:v>
                </c:pt>
                <c:pt idx="5">
                  <c:v>7</c:v>
                </c:pt>
                <c:pt idx="6">
                  <c:v>59</c:v>
                </c:pt>
                <c:pt idx="7">
                  <c:v>56</c:v>
                </c:pt>
                <c:pt idx="8">
                  <c:v>56</c:v>
                </c:pt>
                <c:pt idx="9">
                  <c:v>58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030-4006-B8B1-AB47E2DC10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24677920"/>
        <c:axId val="-1724674112"/>
      </c:scatterChart>
      <c:valAx>
        <c:axId val="-1724677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Roboto" panose="020B0604020202020204" charset="0"/>
                    <a:ea typeface="Roboto" panose="020B0604020202020204" charset="0"/>
                    <a:cs typeface="+mn-cs"/>
                  </a:defRPr>
                </a:pPr>
                <a:r>
                  <a:rPr lang="en-ID"/>
                  <a:t>Massa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Roboto" panose="020B0604020202020204" charset="0"/>
                  <a:ea typeface="Roboto" panose="020B0604020202020204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pPr>
            <a:endParaRPr lang="en-US"/>
          </a:p>
        </c:txPr>
        <c:crossAx val="-1724674112"/>
        <c:crosses val="autoZero"/>
        <c:crossBetween val="midCat"/>
      </c:valAx>
      <c:valAx>
        <c:axId val="-172467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Roboto" panose="020B0604020202020204" charset="0"/>
                    <a:ea typeface="Roboto" panose="020B0604020202020204" charset="0"/>
                    <a:cs typeface="+mn-cs"/>
                  </a:defRPr>
                </a:pPr>
                <a:r>
                  <a:rPr lang="en-ID"/>
                  <a:t>jumlah Asteroid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Roboto" panose="020B0604020202020204" charset="0"/>
                  <a:ea typeface="Roboto" panose="020B0604020202020204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pPr>
            <a:endParaRPr lang="en-US"/>
          </a:p>
        </c:txPr>
        <c:crossAx val="-1724677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>
          <a:latin typeface="Roboto" panose="020B0604020202020204" charset="0"/>
          <a:ea typeface="Roboto" panose="020B060402020202020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rgbClr val="FFD69C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rgbClr val="FFD69C"/>
                </a:solidFill>
                <a:round/>
              </a:ln>
              <a:effectLst/>
            </c:spPr>
          </c:marker>
          <c:xVal>
            <c:numRef>
              <c:f>grafik!$A$2:$A$11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grafik!$E$2:$E$11</c:f>
              <c:numCache>
                <c:formatCode>General</c:formatCode>
                <c:ptCount val="10"/>
                <c:pt idx="0">
                  <c:v>4393</c:v>
                </c:pt>
                <c:pt idx="1">
                  <c:v>4132</c:v>
                </c:pt>
                <c:pt idx="2">
                  <c:v>3868</c:v>
                </c:pt>
                <c:pt idx="3">
                  <c:v>4393</c:v>
                </c:pt>
                <c:pt idx="4">
                  <c:v>3427</c:v>
                </c:pt>
                <c:pt idx="5">
                  <c:v>3855</c:v>
                </c:pt>
                <c:pt idx="6">
                  <c:v>164</c:v>
                </c:pt>
                <c:pt idx="7">
                  <c:v>164</c:v>
                </c:pt>
                <c:pt idx="8">
                  <c:v>164</c:v>
                </c:pt>
                <c:pt idx="9">
                  <c:v>164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ED9-4976-BCEF-1E12510C97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33014304"/>
        <c:axId val="-1733014848"/>
      </c:scatterChart>
      <c:valAx>
        <c:axId val="-173301430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dirty="0"/>
                  <a:t>Massa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3014848"/>
        <c:crosses val="autoZero"/>
        <c:crossBetween val="midCat"/>
      </c:valAx>
      <c:valAx>
        <c:axId val="-173301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dirty="0" err="1">
                    <a:solidFill>
                      <a:schemeClr val="bg1"/>
                    </a:solidFill>
                    <a:latin typeface="Roboto" panose="020B0604020202020204" charset="0"/>
                    <a:ea typeface="Roboto" panose="020B0604020202020204" charset="0"/>
                  </a:rPr>
                  <a:t>Jumlah</a:t>
                </a:r>
                <a:r>
                  <a:rPr lang="en-ID" dirty="0">
                    <a:solidFill>
                      <a:schemeClr val="bg1"/>
                    </a:solidFill>
                    <a:latin typeface="Roboto" panose="020B0604020202020204" charset="0"/>
                    <a:ea typeface="Roboto" panose="020B0604020202020204" charset="0"/>
                  </a:rPr>
                  <a:t> Papasan </a:t>
                </a:r>
                <a:r>
                  <a:rPr lang="en-ID" dirty="0" err="1">
                    <a:solidFill>
                      <a:schemeClr val="bg1"/>
                    </a:solidFill>
                    <a:latin typeface="Roboto" panose="020B0604020202020204" charset="0"/>
                    <a:ea typeface="Roboto" panose="020B0604020202020204" charset="0"/>
                  </a:rPr>
                  <a:t>Dekat</a:t>
                </a:r>
                <a:endParaRPr lang="en-ID" dirty="0">
                  <a:solidFill>
                    <a:schemeClr val="bg1"/>
                  </a:solidFill>
                  <a:latin typeface="Roboto" panose="020B0604020202020204" charset="0"/>
                  <a:ea typeface="Roboto" panose="020B060402020202020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pPr>
            <a:endParaRPr lang="en-US"/>
          </a:p>
        </c:txPr>
        <c:crossAx val="-1733014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rgbClr val="FFD69C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rgbClr val="FFD69C"/>
                </a:solidFill>
                <a:round/>
              </a:ln>
              <a:effectLst/>
            </c:spPr>
          </c:marker>
          <c:xVal>
            <c:numRef>
              <c:f>grafik!$A$2:$A$11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grafik!$D$2:$D$11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147-49D1-A073-DAEAB6540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33029536"/>
        <c:axId val="-1733021376"/>
      </c:scatterChart>
      <c:valAx>
        <c:axId val="-1733029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Roboto" panose="020B0604020202020204" charset="0"/>
                    <a:ea typeface="Roboto" panose="020B0604020202020204" charset="0"/>
                    <a:cs typeface="+mn-cs"/>
                  </a:defRPr>
                </a:pPr>
                <a:r>
                  <a:rPr lang="en-ID"/>
                  <a:t>Massa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Roboto" panose="020B0604020202020204" charset="0"/>
                  <a:ea typeface="Roboto" panose="020B0604020202020204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pPr>
            <a:endParaRPr lang="en-US"/>
          </a:p>
        </c:txPr>
        <c:crossAx val="-1733021376"/>
        <c:crosses val="autoZero"/>
        <c:crossBetween val="midCat"/>
      </c:valAx>
      <c:valAx>
        <c:axId val="-173302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Roboto" panose="020B0604020202020204" charset="0"/>
                    <a:ea typeface="Roboto" panose="020B0604020202020204" charset="0"/>
                    <a:cs typeface="+mn-cs"/>
                  </a:defRPr>
                </a:pPr>
                <a:r>
                  <a:rPr lang="en-ID" b="1"/>
                  <a:t>Jumlah Tumbukan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Roboto" panose="020B0604020202020204" charset="0"/>
                  <a:ea typeface="Roboto" panose="020B0604020202020204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pPr>
            <a:endParaRPr lang="en-US"/>
          </a:p>
        </c:txPr>
        <c:crossAx val="-1733029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>
          <a:latin typeface="Roboto" panose="020B0604020202020204" charset="0"/>
          <a:ea typeface="Roboto" panose="020B060402020202020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1197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1197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1197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1197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1197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1197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99976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1" name="Google Shape;19781;g967d9b3c40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2" name="Google Shape;19782;g967d9b3c40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524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6" name="Google Shape;24016;g99091d3933_0_7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17" name="Google Shape;24017;g99091d3933_0_7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119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2" name="Google Shape;24242;g989fa8930a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3" name="Google Shape;24243;g989fa8930a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175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0" name="Google Shape;24550;g99091d3933_0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51" name="Google Shape;24551;g99091d3933_0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705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6" name="Google Shape;24736;g989fa8930a_0_1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37" name="Google Shape;24737;g989fa8930a_0_1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158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9" name="Google Shape;24759;g97e88efe5d_0_4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60" name="Google Shape;24760;g97e88efe5d_0_4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581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3" name="Google Shape;19853;g9680cbbe24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54" name="Google Shape;19854;g9680cbbe24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986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7" name="Google Shape;21227;g97cc85ecb1_0_1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8" name="Google Shape;21228;g97cc85ecb1_0_1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974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9" name="Google Shape;19809;g9680cbbe2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0" name="Google Shape;19810;g9680cbbe2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49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5" name="Google Shape;19815;g9680cbbe2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6" name="Google Shape;19816;g9680cbbe2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81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3" name="Google Shape;20843;g99091d3933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4" name="Google Shape;20844;g99091d3933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678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5" name="Google Shape;20555;g967d9b3c40_0_3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6" name="Google Shape;20556;g967d9b3c40_0_3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194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9" name="Google Shape;19809;g9680cbbe2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0" name="Google Shape;19810;g9680cbbe2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279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546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9" name="Google Shape;24259;g989fa8930a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60" name="Google Shape;24260;g989fa8930a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073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2" name="Google Shape;12;p2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38" name="Google Shape;38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" name="Google Shape;164;p2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65" name="Google Shape;165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" name="Google Shape;191;p2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2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97" name="Google Shape;197;p2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" name="Google Shape;223;p2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" name="Google Shape;224;p2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25" name="Google Shape;225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1" name="Google Shape;251;p2"/>
          <p:cNvSpPr txBox="1">
            <a:spLocks noGrp="1"/>
          </p:cNvSpPr>
          <p:nvPr>
            <p:ph type="ctrTitle"/>
          </p:nvPr>
        </p:nvSpPr>
        <p:spPr>
          <a:xfrm>
            <a:off x="713250" y="539500"/>
            <a:ext cx="7717500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2" name="Google Shape;252;p2"/>
          <p:cNvSpPr txBox="1">
            <a:spLocks noGrp="1"/>
          </p:cNvSpPr>
          <p:nvPr>
            <p:ph type="subTitle" idx="1"/>
          </p:nvPr>
        </p:nvSpPr>
        <p:spPr>
          <a:xfrm>
            <a:off x="2856900" y="1772617"/>
            <a:ext cx="3430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253" name="Google Shape;253;p2"/>
          <p:cNvGrpSpPr/>
          <p:nvPr/>
        </p:nvGrpSpPr>
        <p:grpSpPr>
          <a:xfrm>
            <a:off x="135496" y="2750588"/>
            <a:ext cx="9523650" cy="3285338"/>
            <a:chOff x="135496" y="2750588"/>
            <a:chExt cx="9523650" cy="3285338"/>
          </a:xfrm>
        </p:grpSpPr>
        <p:grpSp>
          <p:nvGrpSpPr>
            <p:cNvPr id="254" name="Google Shape;254;p2"/>
            <p:cNvGrpSpPr/>
            <p:nvPr/>
          </p:nvGrpSpPr>
          <p:grpSpPr>
            <a:xfrm>
              <a:off x="135496" y="2998441"/>
              <a:ext cx="9523650" cy="3037484"/>
              <a:chOff x="135496" y="2998441"/>
              <a:chExt cx="9523650" cy="3037484"/>
            </a:xfrm>
          </p:grpSpPr>
          <p:grpSp>
            <p:nvGrpSpPr>
              <p:cNvPr id="255" name="Google Shape;255;p2"/>
              <p:cNvGrpSpPr/>
              <p:nvPr/>
            </p:nvGrpSpPr>
            <p:grpSpPr>
              <a:xfrm>
                <a:off x="5692943" y="2998441"/>
                <a:ext cx="3966203" cy="3037484"/>
                <a:chOff x="5692943" y="2998441"/>
                <a:chExt cx="3966203" cy="3037484"/>
              </a:xfrm>
            </p:grpSpPr>
            <p:grpSp>
              <p:nvGrpSpPr>
                <p:cNvPr id="256" name="Google Shape;256;p2"/>
                <p:cNvGrpSpPr/>
                <p:nvPr/>
              </p:nvGrpSpPr>
              <p:grpSpPr>
                <a:xfrm rot="10800000" flipH="1">
                  <a:off x="7960046" y="2998441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257" name="Google Shape;257;p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258" name="Google Shape;258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9" name="Google Shape;259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0" name="Google Shape;260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1" name="Google Shape;261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2" name="Google Shape;262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" name="Google Shape;263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4" name="Google Shape;264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5" name="Google Shape;265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6" name="Google Shape;266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7" name="Google Shape;267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8" name="Google Shape;268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9" name="Google Shape;269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0" name="Google Shape;270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" name="Google Shape;271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2" name="Google Shape;272;p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273" name="Google Shape;273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" name="Google Shape;274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5" name="Google Shape;275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6" name="Google Shape;276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7" name="Google Shape;277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8" name="Google Shape;278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" name="Google Shape;279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0" name="Google Shape;280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1" name="Google Shape;281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2" name="Google Shape;282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3" name="Google Shape;283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4" name="Google Shape;284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5" name="Google Shape;285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" name="Google Shape;286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7" name="Google Shape;287;p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288" name="Google Shape;288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9" name="Google Shape;289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0" name="Google Shape;290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1" name="Google Shape;291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" name="Google Shape;292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" name="Google Shape;293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" name="Google Shape;294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" name="Google Shape;295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" name="Google Shape;296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7" name="Google Shape;297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8" name="Google Shape;298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9" name="Google Shape;299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0" name="Google Shape;300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1" name="Google Shape;301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302" name="Google Shape;302;p2"/>
                <p:cNvGrpSpPr/>
                <p:nvPr/>
              </p:nvGrpSpPr>
              <p:grpSpPr>
                <a:xfrm rot="-6352235" flipH="1">
                  <a:off x="6107374" y="3852943"/>
                  <a:ext cx="1699108" cy="2145073"/>
                  <a:chOff x="146217" y="2712579"/>
                  <a:chExt cx="1552966" cy="1960401"/>
                </a:xfrm>
              </p:grpSpPr>
              <p:grpSp>
                <p:nvGrpSpPr>
                  <p:cNvPr id="303" name="Google Shape;303;p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304" name="Google Shape;304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5" name="Google Shape;305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6" name="Google Shape;306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7" name="Google Shape;307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8" name="Google Shape;308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9" name="Google Shape;309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0" name="Google Shape;310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1" name="Google Shape;311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2" name="Google Shape;312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3" name="Google Shape;313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4" name="Google Shape;314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5" name="Google Shape;315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6" name="Google Shape;316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7" name="Google Shape;317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18" name="Google Shape;318;p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319" name="Google Shape;319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0" name="Google Shape;320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1" name="Google Shape;321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2" name="Google Shape;322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3" name="Google Shape;323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4" name="Google Shape;324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5" name="Google Shape;325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6" name="Google Shape;326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7" name="Google Shape;327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8" name="Google Shape;328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9" name="Google Shape;329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0" name="Google Shape;330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1" name="Google Shape;331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2" name="Google Shape;332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33" name="Google Shape;333;p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334" name="Google Shape;334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5" name="Google Shape;335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6" name="Google Shape;336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7" name="Google Shape;337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8" name="Google Shape;338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9" name="Google Shape;339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0" name="Google Shape;340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1" name="Google Shape;341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2" name="Google Shape;342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3" name="Google Shape;343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4" name="Google Shape;344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" name="Google Shape;345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" name="Google Shape;346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" name="Google Shape;347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348" name="Google Shape;348;p2"/>
              <p:cNvGrpSpPr/>
              <p:nvPr/>
            </p:nvGrpSpPr>
            <p:grpSpPr>
              <a:xfrm rot="-5655077" flipH="1">
                <a:off x="2757686" y="3644747"/>
                <a:ext cx="1698960" cy="2145089"/>
                <a:chOff x="146217" y="2712579"/>
                <a:chExt cx="1552966" cy="1960401"/>
              </a:xfrm>
            </p:grpSpPr>
            <p:grpSp>
              <p:nvGrpSpPr>
                <p:cNvPr id="349" name="Google Shape;349;p2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50" name="Google Shape;350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" name="Google Shape;351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2" name="Google Shape;352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3" name="Google Shape;353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" name="Google Shape;354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" name="Google Shape;355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" name="Google Shape;356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" name="Google Shape;357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" name="Google Shape;358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" name="Google Shape;359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" name="Google Shape;360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" name="Google Shape;361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" name="Google Shape;362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" name="Google Shape;363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4" name="Google Shape;364;p2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365" name="Google Shape;365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6" name="Google Shape;366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368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9" name="Google Shape;369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0" name="Google Shape;370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" name="Google Shape;371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2" name="Google Shape;372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3" name="Google Shape;373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4" name="Google Shape;374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Google Shape;375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6" name="Google Shape;376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7" name="Google Shape;377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8" name="Google Shape;378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79" name="Google Shape;379;p2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380" name="Google Shape;380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1" name="Google Shape;381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2" name="Google Shape;382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3" name="Google Shape;383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4" name="Google Shape;384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5" name="Google Shape;385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" name="Google Shape;386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" name="Google Shape;387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" name="Google Shape;388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9" name="Google Shape;389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0" name="Google Shape;390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1" name="Google Shape;391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" name="Google Shape;392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" name="Google Shape;393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94" name="Google Shape;394;p2"/>
              <p:cNvGrpSpPr/>
              <p:nvPr/>
            </p:nvGrpSpPr>
            <p:grpSpPr>
              <a:xfrm rot="-314" flipH="1">
                <a:off x="135496" y="3186895"/>
                <a:ext cx="1699100" cy="2144874"/>
                <a:chOff x="146217" y="2712579"/>
                <a:chExt cx="1552966" cy="1960401"/>
              </a:xfrm>
            </p:grpSpPr>
            <p:grpSp>
              <p:nvGrpSpPr>
                <p:cNvPr id="395" name="Google Shape;395;p2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96" name="Google Shape;396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" name="Google Shape;397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" name="Google Shape;398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" name="Google Shape;399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" name="Google Shape;401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" name="Google Shape;402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" name="Google Shape;403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" name="Google Shape;404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" name="Google Shape;405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" name="Google Shape;406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" name="Google Shape;407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8" name="Google Shape;408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" name="Google Shape;409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10" name="Google Shape;410;p2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411" name="Google Shape;411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" name="Google Shape;412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" name="Google Shape;413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" name="Google Shape;414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" name="Google Shape;415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" name="Google Shape;416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" name="Google Shape;417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8" name="Google Shape;418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" name="Google Shape;419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" name="Google Shape;420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1" name="Google Shape;421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2" name="Google Shape;422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3" name="Google Shape;423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4" name="Google Shape;424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25" name="Google Shape;425;p2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426" name="Google Shape;426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7" name="Google Shape;427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8" name="Google Shape;428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" name="Google Shape;429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0" name="Google Shape;430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1" name="Google Shape;431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2" name="Google Shape;432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3" name="Google Shape;433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4" name="Google Shape;434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" name="Google Shape;435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" name="Google Shape;436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" name="Google Shape;437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" name="Google Shape;438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9" name="Google Shape;439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40" name="Google Shape;440;p2"/>
            <p:cNvGrpSpPr/>
            <p:nvPr/>
          </p:nvGrpSpPr>
          <p:grpSpPr>
            <a:xfrm>
              <a:off x="817988" y="2750587"/>
              <a:ext cx="7423578" cy="1258836"/>
              <a:chOff x="817988" y="2750588"/>
              <a:chExt cx="7423578" cy="1258836"/>
            </a:xfrm>
          </p:grpSpPr>
          <p:sp>
            <p:nvSpPr>
              <p:cNvPr id="441" name="Google Shape;441;p2"/>
              <p:cNvSpPr/>
              <p:nvPr/>
            </p:nvSpPr>
            <p:spPr>
              <a:xfrm>
                <a:off x="6227654" y="3803792"/>
                <a:ext cx="372339" cy="205631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>
                <a:off x="7806441" y="2750588"/>
                <a:ext cx="435126" cy="240307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>
                <a:off x="817988" y="3292988"/>
                <a:ext cx="435126" cy="240307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spTree>
      <p:nvGrpSpPr>
        <p:cNvPr id="1" name="Shape 18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22" name="Google Shape;18922;p40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8923" name="Google Shape;18923;p40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24" name="Google Shape;18924;p40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8925" name="Google Shape;18925;p40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6" name="Google Shape;18926;p40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7" name="Google Shape;18927;p40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8" name="Google Shape;18928;p40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9" name="Google Shape;18929;p40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0" name="Google Shape;18930;p40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1" name="Google Shape;18931;p40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2" name="Google Shape;18932;p40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3" name="Google Shape;18933;p40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4" name="Google Shape;18934;p40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5" name="Google Shape;18935;p40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6" name="Google Shape;18936;p40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7" name="Google Shape;18937;p40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8" name="Google Shape;18938;p40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9" name="Google Shape;18939;p40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0" name="Google Shape;18940;p40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1" name="Google Shape;18941;p40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2" name="Google Shape;18942;p40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3" name="Google Shape;18943;p40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4" name="Google Shape;18944;p40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5" name="Google Shape;18945;p40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6" name="Google Shape;18946;p40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7" name="Google Shape;18947;p40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8" name="Google Shape;18948;p40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9" name="Google Shape;18949;p40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50" name="Google Shape;18950;p40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8951" name="Google Shape;18951;p40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2" name="Google Shape;18952;p40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3" name="Google Shape;18953;p40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4" name="Google Shape;18954;p40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5" name="Google Shape;18955;p40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6" name="Google Shape;18956;p40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7" name="Google Shape;18957;p40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8" name="Google Shape;18958;p40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9" name="Google Shape;18959;p40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0" name="Google Shape;18960;p40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1" name="Google Shape;18961;p40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2" name="Google Shape;18962;p40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3" name="Google Shape;18963;p40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4" name="Google Shape;18964;p40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5" name="Google Shape;18965;p40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6" name="Google Shape;18966;p40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7" name="Google Shape;18967;p40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8" name="Google Shape;18968;p40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9" name="Google Shape;18969;p40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0" name="Google Shape;18970;p40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1" name="Google Shape;18971;p40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2" name="Google Shape;18972;p40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3" name="Google Shape;18973;p40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4" name="Google Shape;18974;p40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5" name="Google Shape;18975;p40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6" name="Google Shape;18976;p40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77" name="Google Shape;18977;p40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8" name="Google Shape;18978;p40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9" name="Google Shape;18979;p40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0" name="Google Shape;18980;p40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1" name="Google Shape;18981;p40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2" name="Google Shape;18982;p40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3" name="Google Shape;18983;p40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4" name="Google Shape;18984;p40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5" name="Google Shape;18985;p40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6" name="Google Shape;18986;p40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7" name="Google Shape;18987;p40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8" name="Google Shape;18988;p40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9" name="Google Shape;18989;p40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0" name="Google Shape;18990;p40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1" name="Google Shape;18991;p40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2" name="Google Shape;18992;p40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3" name="Google Shape;18993;p40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4" name="Google Shape;18994;p40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5" name="Google Shape;18995;p40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6" name="Google Shape;18996;p40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7" name="Google Shape;18997;p40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8" name="Google Shape;18998;p40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9" name="Google Shape;18999;p40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0" name="Google Shape;19000;p40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1" name="Google Shape;19001;p40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2" name="Google Shape;19002;p40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3" name="Google Shape;19003;p40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4" name="Google Shape;19004;p40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5" name="Google Shape;19005;p40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6" name="Google Shape;19006;p40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7" name="Google Shape;19007;p40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8" name="Google Shape;19008;p40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9" name="Google Shape;19009;p40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0" name="Google Shape;19010;p40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1" name="Google Shape;19011;p40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2" name="Google Shape;19012;p40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3" name="Google Shape;19013;p40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4" name="Google Shape;19014;p40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5" name="Google Shape;19015;p40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6" name="Google Shape;19016;p40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7" name="Google Shape;19017;p40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8" name="Google Shape;19018;p40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9" name="Google Shape;19019;p40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0" name="Google Shape;19020;p40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1" name="Google Shape;19021;p40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2" name="Google Shape;19022;p40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3" name="Google Shape;19023;p40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4" name="Google Shape;19024;p40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5" name="Google Shape;19025;p40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6" name="Google Shape;19026;p40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7" name="Google Shape;19027;p40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8" name="Google Shape;19028;p40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9" name="Google Shape;19029;p40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0" name="Google Shape;19030;p40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1" name="Google Shape;19031;p40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2" name="Google Shape;19032;p40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3" name="Google Shape;19033;p40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4" name="Google Shape;19034;p40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5" name="Google Shape;19035;p40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6" name="Google Shape;19036;p40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7" name="Google Shape;19037;p40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8" name="Google Shape;19038;p40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9" name="Google Shape;19039;p40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0" name="Google Shape;19040;p40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1" name="Google Shape;19041;p40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2" name="Google Shape;19042;p40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3" name="Google Shape;19043;p40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4" name="Google Shape;19044;p40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5" name="Google Shape;19045;p40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6" name="Google Shape;19046;p40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7" name="Google Shape;19047;p40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8" name="Google Shape;19048;p40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9" name="Google Shape;19049;p40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0" name="Google Shape;19050;p40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1" name="Google Shape;19051;p40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2" name="Google Shape;19052;p40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3" name="Google Shape;19053;p40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4" name="Google Shape;19054;p40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5" name="Google Shape;19055;p40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6" name="Google Shape;19056;p40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7" name="Google Shape;19057;p40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8" name="Google Shape;19058;p40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9" name="Google Shape;19059;p40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0" name="Google Shape;19060;p40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1" name="Google Shape;19061;p40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2" name="Google Shape;19062;p40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3" name="Google Shape;19063;p40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4" name="Google Shape;19064;p40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5" name="Google Shape;19065;p40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6" name="Google Shape;19066;p40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7" name="Google Shape;19067;p40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8" name="Google Shape;19068;p40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9" name="Google Shape;19069;p40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0" name="Google Shape;19070;p40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1" name="Google Shape;19071;p40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2" name="Google Shape;19072;p40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3" name="Google Shape;19073;p40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4" name="Google Shape;19074;p40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5" name="Google Shape;19075;p40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6" name="Google Shape;19076;p40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77" name="Google Shape;19077;p40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9078" name="Google Shape;19078;p40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9" name="Google Shape;19079;p40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0" name="Google Shape;19080;p40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1" name="Google Shape;19081;p40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2" name="Google Shape;19082;p40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3" name="Google Shape;19083;p40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4" name="Google Shape;19084;p40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5" name="Google Shape;19085;p40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6" name="Google Shape;19086;p40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7" name="Google Shape;19087;p40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8" name="Google Shape;19088;p40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9" name="Google Shape;19089;p40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0" name="Google Shape;19090;p40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1" name="Google Shape;19091;p40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2" name="Google Shape;19092;p40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3" name="Google Shape;19093;p40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4" name="Google Shape;19094;p40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5" name="Google Shape;19095;p40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6" name="Google Shape;19096;p40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7" name="Google Shape;19097;p40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8" name="Google Shape;19098;p40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9" name="Google Shape;19099;p40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0" name="Google Shape;19100;p40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1" name="Google Shape;19101;p40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2" name="Google Shape;19102;p40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3" name="Google Shape;19103;p40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04" name="Google Shape;19104;p40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5" name="Google Shape;19105;p40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6" name="Google Shape;19106;p40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7" name="Google Shape;19107;p40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8" name="Google Shape;19108;p40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09" name="Google Shape;19109;p40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9110" name="Google Shape;19110;p40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1" name="Google Shape;19111;p40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2" name="Google Shape;19112;p40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3" name="Google Shape;19113;p40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4" name="Google Shape;19114;p40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5" name="Google Shape;19115;p40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6" name="Google Shape;19116;p40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7" name="Google Shape;19117;p40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8" name="Google Shape;19118;p40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9" name="Google Shape;19119;p40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0" name="Google Shape;19120;p40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1" name="Google Shape;19121;p40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2" name="Google Shape;19122;p40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3" name="Google Shape;19123;p40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4" name="Google Shape;19124;p40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5" name="Google Shape;19125;p40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6" name="Google Shape;19126;p40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7" name="Google Shape;19127;p40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8" name="Google Shape;19128;p40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9" name="Google Shape;19129;p40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0" name="Google Shape;19130;p40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1" name="Google Shape;19131;p40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2" name="Google Shape;19132;p40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3" name="Google Shape;19133;p40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4" name="Google Shape;19134;p40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5" name="Google Shape;19135;p40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36" name="Google Shape;19136;p40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37" name="Google Shape;19137;p40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9138" name="Google Shape;19138;p40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9" name="Google Shape;19139;p40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0" name="Google Shape;19140;p40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1" name="Google Shape;19141;p40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2" name="Google Shape;19142;p40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3" name="Google Shape;19143;p40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4" name="Google Shape;19144;p40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5" name="Google Shape;19145;p40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6" name="Google Shape;19146;p40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7" name="Google Shape;19147;p40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8" name="Google Shape;19148;p40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9" name="Google Shape;19149;p40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0" name="Google Shape;19150;p40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1" name="Google Shape;19151;p40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2" name="Google Shape;19152;p40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3" name="Google Shape;19153;p40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4" name="Google Shape;19154;p40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5" name="Google Shape;19155;p40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6" name="Google Shape;19156;p40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7" name="Google Shape;19157;p40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8" name="Google Shape;19158;p40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9" name="Google Shape;19159;p40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0" name="Google Shape;19160;p40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1" name="Google Shape;19161;p40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2" name="Google Shape;19162;p40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3" name="Google Shape;19163;p40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164" name="Google Shape;19164;p40"/>
          <p:cNvGrpSpPr/>
          <p:nvPr/>
        </p:nvGrpSpPr>
        <p:grpSpPr>
          <a:xfrm>
            <a:off x="-706730" y="-247937"/>
            <a:ext cx="3399044" cy="3421986"/>
            <a:chOff x="-706730" y="-247937"/>
            <a:chExt cx="3399044" cy="3421986"/>
          </a:xfrm>
        </p:grpSpPr>
        <p:grpSp>
          <p:nvGrpSpPr>
            <p:cNvPr id="19165" name="Google Shape;19165;p40"/>
            <p:cNvGrpSpPr/>
            <p:nvPr/>
          </p:nvGrpSpPr>
          <p:grpSpPr>
            <a:xfrm>
              <a:off x="-706730" y="-247937"/>
              <a:ext cx="3399044" cy="3421986"/>
              <a:chOff x="-513630" y="-410112"/>
              <a:chExt cx="3399044" cy="3421986"/>
            </a:xfrm>
          </p:grpSpPr>
          <p:grpSp>
            <p:nvGrpSpPr>
              <p:cNvPr id="19166" name="Google Shape;19166;p40"/>
              <p:cNvGrpSpPr/>
              <p:nvPr/>
            </p:nvGrpSpPr>
            <p:grpSpPr>
              <a:xfrm>
                <a:off x="-289105" y="-410112"/>
                <a:ext cx="3174520" cy="3421986"/>
                <a:chOff x="-289105" y="-410112"/>
                <a:chExt cx="3174520" cy="3421986"/>
              </a:xfrm>
            </p:grpSpPr>
            <p:grpSp>
              <p:nvGrpSpPr>
                <p:cNvPr id="19167" name="Google Shape;19167;p40"/>
                <p:cNvGrpSpPr/>
                <p:nvPr/>
              </p:nvGrpSpPr>
              <p:grpSpPr>
                <a:xfrm rot="-2528748" flipH="1">
                  <a:off x="1139937" y="1544051"/>
                  <a:ext cx="1240758" cy="665148"/>
                  <a:chOff x="5206900" y="826150"/>
                  <a:chExt cx="599275" cy="321250"/>
                </a:xfrm>
              </p:grpSpPr>
              <p:sp>
                <p:nvSpPr>
                  <p:cNvPr id="19168" name="Google Shape;19168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69" name="Google Shape;19169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0" name="Google Shape;19170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1" name="Google Shape;19171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2" name="Google Shape;19172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3" name="Google Shape;19173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4" name="Google Shape;19174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5" name="Google Shape;19175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6" name="Google Shape;19176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7" name="Google Shape;19177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8" name="Google Shape;19178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9" name="Google Shape;19179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0" name="Google Shape;19180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1" name="Google Shape;19181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182" name="Google Shape;19182;p40"/>
                <p:cNvGrpSpPr/>
                <p:nvPr/>
              </p:nvGrpSpPr>
              <p:grpSpPr>
                <a:xfrm rot="1033525" flipH="1">
                  <a:off x="1574028" y="81642"/>
                  <a:ext cx="1240716" cy="665175"/>
                  <a:chOff x="5206900" y="826150"/>
                  <a:chExt cx="599275" cy="321250"/>
                </a:xfrm>
              </p:grpSpPr>
              <p:sp>
                <p:nvSpPr>
                  <p:cNvPr id="19183" name="Google Shape;19183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4" name="Google Shape;19184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5" name="Google Shape;19185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6" name="Google Shape;19186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7" name="Google Shape;19187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8" name="Google Shape;19188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9" name="Google Shape;19189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0" name="Google Shape;19190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1" name="Google Shape;19191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2" name="Google Shape;19192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3" name="Google Shape;19193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4" name="Google Shape;19194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5" name="Google Shape;19195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6" name="Google Shape;19196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197" name="Google Shape;19197;p40"/>
                <p:cNvGrpSpPr/>
                <p:nvPr/>
              </p:nvGrpSpPr>
              <p:grpSpPr>
                <a:xfrm rot="6256591">
                  <a:off x="1268807" y="629246"/>
                  <a:ext cx="1240826" cy="665092"/>
                  <a:chOff x="5206900" y="826150"/>
                  <a:chExt cx="599275" cy="321250"/>
                </a:xfrm>
              </p:grpSpPr>
              <p:sp>
                <p:nvSpPr>
                  <p:cNvPr id="19198" name="Google Shape;19198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9" name="Google Shape;19199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0" name="Google Shape;19200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1" name="Google Shape;19201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2" name="Google Shape;19202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3" name="Google Shape;19203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4" name="Google Shape;19204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5" name="Google Shape;19205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6" name="Google Shape;19206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7" name="Google Shape;19207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8" name="Google Shape;19208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9" name="Google Shape;19209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10" name="Google Shape;19210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11" name="Google Shape;19211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212" name="Google Shape;19212;p40"/>
                <p:cNvGrpSpPr/>
                <p:nvPr/>
              </p:nvGrpSpPr>
              <p:grpSpPr>
                <a:xfrm flipH="1">
                  <a:off x="-35240" y="866804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19213" name="Google Shape;19213;p40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19214" name="Google Shape;19214;p40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5" name="Google Shape;19215;p40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6" name="Google Shape;19216;p40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7" name="Google Shape;19217;p40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8" name="Google Shape;19218;p40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9" name="Google Shape;19219;p40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0" name="Google Shape;19220;p40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1" name="Google Shape;19221;p40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2" name="Google Shape;19222;p40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3" name="Google Shape;19223;p40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4" name="Google Shape;19224;p40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5" name="Google Shape;19225;p40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6" name="Google Shape;19226;p40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7" name="Google Shape;19227;p40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228" name="Google Shape;19228;p40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19229" name="Google Shape;19229;p40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0" name="Google Shape;19230;p40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1" name="Google Shape;19231;p40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2" name="Google Shape;19232;p40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3" name="Google Shape;19233;p40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4" name="Google Shape;19234;p40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5" name="Google Shape;19235;p40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6" name="Google Shape;19236;p40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7" name="Google Shape;19237;p40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8" name="Google Shape;19238;p40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9" name="Google Shape;19239;p40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0" name="Google Shape;19240;p40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1" name="Google Shape;19241;p40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2" name="Google Shape;19242;p40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243" name="Google Shape;19243;p40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19244" name="Google Shape;19244;p40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5" name="Google Shape;19245;p40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6" name="Google Shape;19246;p40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7" name="Google Shape;19247;p40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8" name="Google Shape;19248;p40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9" name="Google Shape;19249;p40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0" name="Google Shape;19250;p40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1" name="Google Shape;19251;p40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2" name="Google Shape;19252;p40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3" name="Google Shape;19253;p40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4" name="Google Shape;19254;p40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5" name="Google Shape;19255;p40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6" name="Google Shape;19256;p40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7" name="Google Shape;19257;p40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9258" name="Google Shape;19258;p40"/>
                <p:cNvGrpSpPr/>
                <p:nvPr/>
              </p:nvGrpSpPr>
              <p:grpSpPr>
                <a:xfrm rot="446386">
                  <a:off x="1421080" y="781885"/>
                  <a:ext cx="1240817" cy="665090"/>
                  <a:chOff x="5206900" y="826150"/>
                  <a:chExt cx="599275" cy="321250"/>
                </a:xfrm>
              </p:grpSpPr>
              <p:sp>
                <p:nvSpPr>
                  <p:cNvPr id="19259" name="Google Shape;19259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0" name="Google Shape;19260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1" name="Google Shape;19261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2" name="Google Shape;19262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3" name="Google Shape;19263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4" name="Google Shape;19264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5" name="Google Shape;19265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6" name="Google Shape;19266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7" name="Google Shape;19267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8" name="Google Shape;19268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9" name="Google Shape;19269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0" name="Google Shape;19270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1" name="Google Shape;19271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2" name="Google Shape;19272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273" name="Google Shape;19273;p40"/>
                <p:cNvGrpSpPr/>
                <p:nvPr/>
              </p:nvGrpSpPr>
              <p:grpSpPr>
                <a:xfrm rot="-2528748" flipH="1">
                  <a:off x="-226338" y="-79824"/>
                  <a:ext cx="1240758" cy="665148"/>
                  <a:chOff x="5206900" y="826150"/>
                  <a:chExt cx="599275" cy="321250"/>
                </a:xfrm>
              </p:grpSpPr>
              <p:sp>
                <p:nvSpPr>
                  <p:cNvPr id="19274" name="Google Shape;19274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5" name="Google Shape;19275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6" name="Google Shape;19276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7" name="Google Shape;19277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8" name="Google Shape;19278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9" name="Google Shape;19279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0" name="Google Shape;19280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1" name="Google Shape;19281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2" name="Google Shape;19282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3" name="Google Shape;19283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4" name="Google Shape;19284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5" name="Google Shape;19285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6" name="Google Shape;19286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7" name="Google Shape;19287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288" name="Google Shape;19288;p40"/>
              <p:cNvGrpSpPr/>
              <p:nvPr/>
            </p:nvGrpSpPr>
            <p:grpSpPr>
              <a:xfrm>
                <a:off x="-513630" y="35479"/>
                <a:ext cx="2745498" cy="1748548"/>
                <a:chOff x="1270425" y="2070325"/>
                <a:chExt cx="1769805" cy="1127150"/>
              </a:xfrm>
            </p:grpSpPr>
            <p:grpSp>
              <p:nvGrpSpPr>
                <p:cNvPr id="19289" name="Google Shape;19289;p40"/>
                <p:cNvGrpSpPr/>
                <p:nvPr/>
              </p:nvGrpSpPr>
              <p:grpSpPr>
                <a:xfrm>
                  <a:off x="1582562" y="2070325"/>
                  <a:ext cx="1123518" cy="1127150"/>
                  <a:chOff x="1582562" y="2070325"/>
                  <a:chExt cx="1123518" cy="1127150"/>
                </a:xfrm>
              </p:grpSpPr>
              <p:sp>
                <p:nvSpPr>
                  <p:cNvPr id="19290" name="Google Shape;19290;p40"/>
                  <p:cNvSpPr/>
                  <p:nvPr/>
                </p:nvSpPr>
                <p:spPr>
                  <a:xfrm>
                    <a:off x="1582562" y="2070325"/>
                    <a:ext cx="1123518" cy="112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08" h="10241" extrusionOk="0">
                        <a:moveTo>
                          <a:pt x="5151" y="1"/>
                        </a:moveTo>
                        <a:cubicBezTo>
                          <a:pt x="2707" y="1"/>
                          <a:pt x="297" y="1732"/>
                          <a:pt x="34" y="4666"/>
                        </a:cubicBezTo>
                        <a:cubicBezTo>
                          <a:pt x="0" y="4732"/>
                          <a:pt x="0" y="4832"/>
                          <a:pt x="0" y="4932"/>
                        </a:cubicBezTo>
                        <a:lnTo>
                          <a:pt x="0" y="5133"/>
                        </a:lnTo>
                        <a:cubicBezTo>
                          <a:pt x="0" y="5433"/>
                          <a:pt x="34" y="5733"/>
                          <a:pt x="67" y="6033"/>
                        </a:cubicBezTo>
                        <a:cubicBezTo>
                          <a:pt x="167" y="6500"/>
                          <a:pt x="301" y="6967"/>
                          <a:pt x="534" y="7401"/>
                        </a:cubicBezTo>
                        <a:cubicBezTo>
                          <a:pt x="701" y="7734"/>
                          <a:pt x="901" y="8068"/>
                          <a:pt x="1168" y="8368"/>
                        </a:cubicBezTo>
                        <a:cubicBezTo>
                          <a:pt x="2223" y="9656"/>
                          <a:pt x="3657" y="10241"/>
                          <a:pt x="5071" y="10241"/>
                        </a:cubicBezTo>
                        <a:cubicBezTo>
                          <a:pt x="7504" y="10241"/>
                          <a:pt x="9879" y="8513"/>
                          <a:pt x="10174" y="5666"/>
                        </a:cubicBezTo>
                        <a:cubicBezTo>
                          <a:pt x="10208" y="5466"/>
                          <a:pt x="10208" y="5299"/>
                          <a:pt x="10208" y="5133"/>
                        </a:cubicBezTo>
                        <a:cubicBezTo>
                          <a:pt x="10208" y="5032"/>
                          <a:pt x="10208" y="4966"/>
                          <a:pt x="10208" y="4832"/>
                        </a:cubicBezTo>
                        <a:cubicBezTo>
                          <a:pt x="10208" y="4732"/>
                          <a:pt x="10208" y="4632"/>
                          <a:pt x="10174" y="4499"/>
                        </a:cubicBezTo>
                        <a:cubicBezTo>
                          <a:pt x="10174" y="4332"/>
                          <a:pt x="10141" y="4199"/>
                          <a:pt x="10108" y="4032"/>
                        </a:cubicBezTo>
                        <a:cubicBezTo>
                          <a:pt x="9974" y="3431"/>
                          <a:pt x="9707" y="2831"/>
                          <a:pt x="9374" y="2331"/>
                        </a:cubicBezTo>
                        <a:cubicBezTo>
                          <a:pt x="8337" y="729"/>
                          <a:pt x="6737" y="1"/>
                          <a:pt x="5151" y="1"/>
                        </a:cubicBezTo>
                        <a:close/>
                      </a:path>
                    </a:pathLst>
                  </a:custGeom>
                  <a:solidFill>
                    <a:srgbClr val="D4DC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291" name="Google Shape;19291;p40"/>
                  <p:cNvGrpSpPr/>
                  <p:nvPr/>
                </p:nvGrpSpPr>
                <p:grpSpPr>
                  <a:xfrm>
                    <a:off x="1582562" y="2073407"/>
                    <a:ext cx="1123518" cy="973062"/>
                    <a:chOff x="1582562" y="2073407"/>
                    <a:chExt cx="1123518" cy="973062"/>
                  </a:xfrm>
                </p:grpSpPr>
                <p:sp>
                  <p:nvSpPr>
                    <p:cNvPr id="19292" name="Google Shape;19292;p40"/>
                    <p:cNvSpPr/>
                    <p:nvPr/>
                  </p:nvSpPr>
                  <p:spPr>
                    <a:xfrm>
                      <a:off x="1674354" y="2073407"/>
                      <a:ext cx="939934" cy="2534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40" h="2303" extrusionOk="0">
                          <a:moveTo>
                            <a:pt x="4270" y="1"/>
                          </a:moveTo>
                          <a:cubicBezTo>
                            <a:pt x="2635" y="1"/>
                            <a:pt x="1001" y="768"/>
                            <a:pt x="0" y="2303"/>
                          </a:cubicBezTo>
                          <a:cubicBezTo>
                            <a:pt x="167" y="2303"/>
                            <a:pt x="334" y="2303"/>
                            <a:pt x="501" y="2269"/>
                          </a:cubicBezTo>
                          <a:cubicBezTo>
                            <a:pt x="734" y="2169"/>
                            <a:pt x="968" y="2102"/>
                            <a:pt x="1234" y="2069"/>
                          </a:cubicBezTo>
                          <a:cubicBezTo>
                            <a:pt x="1735" y="1969"/>
                            <a:pt x="1802" y="1936"/>
                            <a:pt x="2335" y="1869"/>
                          </a:cubicBezTo>
                          <a:cubicBezTo>
                            <a:pt x="2869" y="1802"/>
                            <a:pt x="3203" y="1735"/>
                            <a:pt x="3703" y="1702"/>
                          </a:cubicBezTo>
                          <a:cubicBezTo>
                            <a:pt x="3870" y="1669"/>
                            <a:pt x="4045" y="1652"/>
                            <a:pt x="4220" y="1652"/>
                          </a:cubicBezTo>
                          <a:cubicBezTo>
                            <a:pt x="4395" y="1652"/>
                            <a:pt x="4570" y="1669"/>
                            <a:pt x="4737" y="1702"/>
                          </a:cubicBezTo>
                          <a:cubicBezTo>
                            <a:pt x="5104" y="1802"/>
                            <a:pt x="5404" y="1769"/>
                            <a:pt x="5738" y="1869"/>
                          </a:cubicBezTo>
                          <a:cubicBezTo>
                            <a:pt x="6005" y="2002"/>
                            <a:pt x="6271" y="2069"/>
                            <a:pt x="6538" y="2136"/>
                          </a:cubicBezTo>
                          <a:cubicBezTo>
                            <a:pt x="6972" y="2202"/>
                            <a:pt x="7406" y="2269"/>
                            <a:pt x="7839" y="2303"/>
                          </a:cubicBezTo>
                          <a:lnTo>
                            <a:pt x="8540" y="2303"/>
                          </a:lnTo>
                          <a:cubicBezTo>
                            <a:pt x="7539" y="768"/>
                            <a:pt x="5904" y="1"/>
                            <a:pt x="4270" y="1"/>
                          </a:cubicBezTo>
                          <a:close/>
                        </a:path>
                      </a:pathLst>
                    </a:custGeom>
                    <a:solidFill>
                      <a:srgbClr val="708EC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93" name="Google Shape;19293;p40"/>
                    <p:cNvSpPr/>
                    <p:nvPr/>
                  </p:nvSpPr>
                  <p:spPr>
                    <a:xfrm>
                      <a:off x="1582562" y="2513987"/>
                      <a:ext cx="1119886" cy="992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175" h="902" extrusionOk="0">
                          <a:moveTo>
                            <a:pt x="10108" y="1"/>
                          </a:moveTo>
                          <a:lnTo>
                            <a:pt x="8773" y="134"/>
                          </a:lnTo>
                          <a:cubicBezTo>
                            <a:pt x="8206" y="201"/>
                            <a:pt x="7572" y="234"/>
                            <a:pt x="6605" y="268"/>
                          </a:cubicBezTo>
                          <a:cubicBezTo>
                            <a:pt x="6105" y="268"/>
                            <a:pt x="5604" y="268"/>
                            <a:pt x="5104" y="201"/>
                          </a:cubicBezTo>
                          <a:cubicBezTo>
                            <a:pt x="4618" y="137"/>
                            <a:pt x="4118" y="114"/>
                            <a:pt x="3622" y="114"/>
                          </a:cubicBezTo>
                          <a:cubicBezTo>
                            <a:pt x="3335" y="114"/>
                            <a:pt x="3050" y="122"/>
                            <a:pt x="2769" y="134"/>
                          </a:cubicBezTo>
                          <a:cubicBezTo>
                            <a:pt x="2169" y="201"/>
                            <a:pt x="868" y="468"/>
                            <a:pt x="34" y="635"/>
                          </a:cubicBezTo>
                          <a:cubicBezTo>
                            <a:pt x="0" y="735"/>
                            <a:pt x="0" y="801"/>
                            <a:pt x="0" y="901"/>
                          </a:cubicBezTo>
                          <a:cubicBezTo>
                            <a:pt x="1068" y="768"/>
                            <a:pt x="3670" y="401"/>
                            <a:pt x="4137" y="401"/>
                          </a:cubicBezTo>
                          <a:cubicBezTo>
                            <a:pt x="4704" y="434"/>
                            <a:pt x="4804" y="468"/>
                            <a:pt x="5304" y="501"/>
                          </a:cubicBezTo>
                          <a:cubicBezTo>
                            <a:pt x="5638" y="534"/>
                            <a:pt x="6005" y="568"/>
                            <a:pt x="6372" y="568"/>
                          </a:cubicBezTo>
                          <a:cubicBezTo>
                            <a:pt x="6738" y="534"/>
                            <a:pt x="7706" y="568"/>
                            <a:pt x="8373" y="501"/>
                          </a:cubicBezTo>
                          <a:cubicBezTo>
                            <a:pt x="8707" y="468"/>
                            <a:pt x="9507" y="468"/>
                            <a:pt x="10174" y="468"/>
                          </a:cubicBezTo>
                          <a:cubicBezTo>
                            <a:pt x="10174" y="301"/>
                            <a:pt x="10141" y="168"/>
                            <a:pt x="10108" y="1"/>
                          </a:cubicBezTo>
                          <a:close/>
                        </a:path>
                      </a:pathLst>
                    </a:custGeom>
                    <a:solidFill>
                      <a:srgbClr val="708EC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94" name="Google Shape;19294;p40"/>
                    <p:cNvSpPr/>
                    <p:nvPr/>
                  </p:nvSpPr>
                  <p:spPr>
                    <a:xfrm>
                      <a:off x="1582562" y="2576392"/>
                      <a:ext cx="1123518" cy="1726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08" h="1569" extrusionOk="0">
                          <a:moveTo>
                            <a:pt x="4070" y="1"/>
                          </a:moveTo>
                          <a:cubicBezTo>
                            <a:pt x="3870" y="1"/>
                            <a:pt x="3670" y="1"/>
                            <a:pt x="3469" y="34"/>
                          </a:cubicBezTo>
                          <a:cubicBezTo>
                            <a:pt x="3169" y="101"/>
                            <a:pt x="2969" y="101"/>
                            <a:pt x="2836" y="134"/>
                          </a:cubicBezTo>
                          <a:cubicBezTo>
                            <a:pt x="2669" y="168"/>
                            <a:pt x="2369" y="168"/>
                            <a:pt x="2135" y="201"/>
                          </a:cubicBezTo>
                          <a:cubicBezTo>
                            <a:pt x="1902" y="234"/>
                            <a:pt x="1735" y="234"/>
                            <a:pt x="1535" y="268"/>
                          </a:cubicBezTo>
                          <a:cubicBezTo>
                            <a:pt x="1368" y="301"/>
                            <a:pt x="1401" y="301"/>
                            <a:pt x="1134" y="368"/>
                          </a:cubicBezTo>
                          <a:cubicBezTo>
                            <a:pt x="868" y="468"/>
                            <a:pt x="634" y="501"/>
                            <a:pt x="367" y="501"/>
                          </a:cubicBezTo>
                          <a:cubicBezTo>
                            <a:pt x="100" y="501"/>
                            <a:pt x="34" y="501"/>
                            <a:pt x="0" y="535"/>
                          </a:cubicBezTo>
                          <a:cubicBezTo>
                            <a:pt x="0" y="835"/>
                            <a:pt x="34" y="1135"/>
                            <a:pt x="67" y="1435"/>
                          </a:cubicBezTo>
                          <a:cubicBezTo>
                            <a:pt x="634" y="1235"/>
                            <a:pt x="1201" y="1102"/>
                            <a:pt x="1768" y="968"/>
                          </a:cubicBezTo>
                          <a:cubicBezTo>
                            <a:pt x="1935" y="952"/>
                            <a:pt x="2102" y="943"/>
                            <a:pt x="2269" y="943"/>
                          </a:cubicBezTo>
                          <a:cubicBezTo>
                            <a:pt x="2435" y="943"/>
                            <a:pt x="2602" y="952"/>
                            <a:pt x="2769" y="968"/>
                          </a:cubicBezTo>
                          <a:cubicBezTo>
                            <a:pt x="3069" y="1002"/>
                            <a:pt x="3369" y="1068"/>
                            <a:pt x="3670" y="1135"/>
                          </a:cubicBezTo>
                          <a:cubicBezTo>
                            <a:pt x="4070" y="1268"/>
                            <a:pt x="4470" y="1368"/>
                            <a:pt x="4904" y="1368"/>
                          </a:cubicBezTo>
                          <a:cubicBezTo>
                            <a:pt x="5771" y="1469"/>
                            <a:pt x="6071" y="1569"/>
                            <a:pt x="6672" y="1569"/>
                          </a:cubicBezTo>
                          <a:lnTo>
                            <a:pt x="7973" y="1569"/>
                          </a:lnTo>
                          <a:cubicBezTo>
                            <a:pt x="8133" y="1562"/>
                            <a:pt x="8267" y="1561"/>
                            <a:pt x="8382" y="1561"/>
                          </a:cubicBezTo>
                          <a:cubicBezTo>
                            <a:pt x="8509" y="1561"/>
                            <a:pt x="8613" y="1563"/>
                            <a:pt x="8704" y="1563"/>
                          </a:cubicBezTo>
                          <a:cubicBezTo>
                            <a:pt x="8982" y="1563"/>
                            <a:pt x="9146" y="1545"/>
                            <a:pt x="9474" y="1402"/>
                          </a:cubicBezTo>
                          <a:cubicBezTo>
                            <a:pt x="9807" y="1235"/>
                            <a:pt x="10041" y="1135"/>
                            <a:pt x="10174" y="1068"/>
                          </a:cubicBezTo>
                          <a:cubicBezTo>
                            <a:pt x="10208" y="868"/>
                            <a:pt x="10208" y="701"/>
                            <a:pt x="10208" y="535"/>
                          </a:cubicBezTo>
                          <a:cubicBezTo>
                            <a:pt x="10208" y="434"/>
                            <a:pt x="10208" y="368"/>
                            <a:pt x="10174" y="234"/>
                          </a:cubicBezTo>
                          <a:cubicBezTo>
                            <a:pt x="9774" y="334"/>
                            <a:pt x="9340" y="368"/>
                            <a:pt x="8907" y="368"/>
                          </a:cubicBezTo>
                          <a:cubicBezTo>
                            <a:pt x="8873" y="346"/>
                            <a:pt x="8829" y="338"/>
                            <a:pt x="8765" y="338"/>
                          </a:cubicBezTo>
                          <a:cubicBezTo>
                            <a:pt x="8636" y="338"/>
                            <a:pt x="8429" y="368"/>
                            <a:pt x="8073" y="368"/>
                          </a:cubicBezTo>
                          <a:cubicBezTo>
                            <a:pt x="7906" y="379"/>
                            <a:pt x="7728" y="383"/>
                            <a:pt x="7565" y="383"/>
                          </a:cubicBezTo>
                          <a:cubicBezTo>
                            <a:pt x="7239" y="383"/>
                            <a:pt x="6972" y="368"/>
                            <a:pt x="6972" y="368"/>
                          </a:cubicBezTo>
                          <a:cubicBezTo>
                            <a:pt x="6972" y="368"/>
                            <a:pt x="6271" y="301"/>
                            <a:pt x="6038" y="268"/>
                          </a:cubicBezTo>
                          <a:cubicBezTo>
                            <a:pt x="5771" y="268"/>
                            <a:pt x="4303" y="1"/>
                            <a:pt x="4070" y="1"/>
                          </a:cubicBezTo>
                          <a:close/>
                        </a:path>
                      </a:pathLst>
                    </a:custGeom>
                    <a:solidFill>
                      <a:srgbClr val="708EC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95" name="Google Shape;19295;p40"/>
                    <p:cNvSpPr/>
                    <p:nvPr/>
                  </p:nvSpPr>
                  <p:spPr>
                    <a:xfrm>
                      <a:off x="1641335" y="2884787"/>
                      <a:ext cx="903173" cy="1616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206" h="1469" extrusionOk="0">
                          <a:moveTo>
                            <a:pt x="0" y="1"/>
                          </a:moveTo>
                          <a:cubicBezTo>
                            <a:pt x="167" y="334"/>
                            <a:pt x="400" y="668"/>
                            <a:pt x="634" y="968"/>
                          </a:cubicBezTo>
                          <a:cubicBezTo>
                            <a:pt x="1001" y="1002"/>
                            <a:pt x="1801" y="1135"/>
                            <a:pt x="2302" y="1202"/>
                          </a:cubicBezTo>
                          <a:cubicBezTo>
                            <a:pt x="2835" y="1302"/>
                            <a:pt x="3069" y="1369"/>
                            <a:pt x="3503" y="1435"/>
                          </a:cubicBezTo>
                          <a:cubicBezTo>
                            <a:pt x="3658" y="1457"/>
                            <a:pt x="3795" y="1469"/>
                            <a:pt x="3962" y="1469"/>
                          </a:cubicBezTo>
                          <a:cubicBezTo>
                            <a:pt x="4296" y="1469"/>
                            <a:pt x="4748" y="1424"/>
                            <a:pt x="5704" y="1335"/>
                          </a:cubicBezTo>
                          <a:cubicBezTo>
                            <a:pt x="6605" y="1235"/>
                            <a:pt x="7472" y="902"/>
                            <a:pt x="8206" y="368"/>
                          </a:cubicBezTo>
                          <a:lnTo>
                            <a:pt x="8206" y="368"/>
                          </a:lnTo>
                          <a:cubicBezTo>
                            <a:pt x="7447" y="874"/>
                            <a:pt x="6475" y="977"/>
                            <a:pt x="5669" y="977"/>
                          </a:cubicBezTo>
                          <a:cubicBezTo>
                            <a:pt x="5518" y="977"/>
                            <a:pt x="5374" y="973"/>
                            <a:pt x="5237" y="968"/>
                          </a:cubicBezTo>
                          <a:cubicBezTo>
                            <a:pt x="4603" y="935"/>
                            <a:pt x="3970" y="801"/>
                            <a:pt x="3402" y="568"/>
                          </a:cubicBezTo>
                          <a:cubicBezTo>
                            <a:pt x="2602" y="368"/>
                            <a:pt x="1801" y="201"/>
                            <a:pt x="1001" y="101"/>
                          </a:cubicBezTo>
                          <a:cubicBezTo>
                            <a:pt x="667" y="34"/>
                            <a:pt x="334" y="1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rgbClr val="708EC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296" name="Google Shape;19296;p40"/>
                <p:cNvSpPr/>
                <p:nvPr/>
              </p:nvSpPr>
              <p:spPr>
                <a:xfrm>
                  <a:off x="1270425" y="2115341"/>
                  <a:ext cx="1769805" cy="1045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80" h="9496" extrusionOk="0">
                      <a:moveTo>
                        <a:pt x="14796" y="0"/>
                      </a:moveTo>
                      <a:cubicBezTo>
                        <a:pt x="14054" y="0"/>
                        <a:pt x="12845" y="340"/>
                        <a:pt x="11376" y="954"/>
                      </a:cubicBezTo>
                      <a:lnTo>
                        <a:pt x="11476" y="1054"/>
                      </a:lnTo>
                      <a:cubicBezTo>
                        <a:pt x="12860" y="478"/>
                        <a:pt x="13989" y="156"/>
                        <a:pt x="14631" y="156"/>
                      </a:cubicBezTo>
                      <a:cubicBezTo>
                        <a:pt x="14917" y="156"/>
                        <a:pt x="15106" y="220"/>
                        <a:pt x="15178" y="354"/>
                      </a:cubicBezTo>
                      <a:cubicBezTo>
                        <a:pt x="15612" y="1088"/>
                        <a:pt x="12677" y="3589"/>
                        <a:pt x="8640" y="5958"/>
                      </a:cubicBezTo>
                      <a:cubicBezTo>
                        <a:pt x="5382" y="7885"/>
                        <a:pt x="2368" y="9128"/>
                        <a:pt x="1124" y="9128"/>
                      </a:cubicBezTo>
                      <a:cubicBezTo>
                        <a:pt x="840" y="9128"/>
                        <a:pt x="649" y="9063"/>
                        <a:pt x="568" y="8927"/>
                      </a:cubicBezTo>
                      <a:cubicBezTo>
                        <a:pt x="301" y="8460"/>
                        <a:pt x="1302" y="7359"/>
                        <a:pt x="3003" y="6024"/>
                      </a:cubicBezTo>
                      <a:lnTo>
                        <a:pt x="2970" y="5891"/>
                      </a:lnTo>
                      <a:cubicBezTo>
                        <a:pt x="1068" y="7359"/>
                        <a:pt x="1" y="8660"/>
                        <a:pt x="335" y="9227"/>
                      </a:cubicBezTo>
                      <a:cubicBezTo>
                        <a:pt x="440" y="9409"/>
                        <a:pt x="692" y="9496"/>
                        <a:pt x="1065" y="9496"/>
                      </a:cubicBezTo>
                      <a:cubicBezTo>
                        <a:pt x="2464" y="9496"/>
                        <a:pt x="5554" y="8274"/>
                        <a:pt x="8874" y="6325"/>
                      </a:cubicBezTo>
                      <a:cubicBezTo>
                        <a:pt x="13077" y="3890"/>
                        <a:pt x="16079" y="1188"/>
                        <a:pt x="15545" y="287"/>
                      </a:cubicBezTo>
                      <a:cubicBezTo>
                        <a:pt x="15443" y="93"/>
                        <a:pt x="15183" y="0"/>
                        <a:pt x="14796" y="0"/>
                      </a:cubicBezTo>
                      <a:close/>
                    </a:path>
                  </a:pathLst>
                </a:custGeom>
                <a:solidFill>
                  <a:srgbClr val="708EC0">
                    <a:alpha val="27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297" name="Google Shape;19297;p40"/>
            <p:cNvGrpSpPr/>
            <p:nvPr/>
          </p:nvGrpSpPr>
          <p:grpSpPr>
            <a:xfrm>
              <a:off x="817141" y="1560564"/>
              <a:ext cx="523502" cy="523554"/>
              <a:chOff x="3311753" y="2087385"/>
              <a:chExt cx="1108880" cy="1108990"/>
            </a:xfrm>
          </p:grpSpPr>
          <p:sp>
            <p:nvSpPr>
              <p:cNvPr id="19298" name="Google Shape;19298;p40"/>
              <p:cNvSpPr/>
              <p:nvPr/>
            </p:nvSpPr>
            <p:spPr>
              <a:xfrm>
                <a:off x="3311753" y="2087385"/>
                <a:ext cx="1108880" cy="110899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0076" extrusionOk="0">
                    <a:moveTo>
                      <a:pt x="5107" y="1"/>
                    </a:moveTo>
                    <a:cubicBezTo>
                      <a:pt x="2533" y="1"/>
                      <a:pt x="1" y="1935"/>
                      <a:pt x="1" y="5044"/>
                    </a:cubicBezTo>
                    <a:cubicBezTo>
                      <a:pt x="1" y="5344"/>
                      <a:pt x="34" y="5645"/>
                      <a:pt x="101" y="5978"/>
                    </a:cubicBezTo>
                    <a:cubicBezTo>
                      <a:pt x="134" y="6178"/>
                      <a:pt x="201" y="6379"/>
                      <a:pt x="267" y="6579"/>
                    </a:cubicBezTo>
                    <a:cubicBezTo>
                      <a:pt x="998" y="8862"/>
                      <a:pt x="3030" y="10075"/>
                      <a:pt x="5074" y="10075"/>
                    </a:cubicBezTo>
                    <a:cubicBezTo>
                      <a:pt x="6763" y="10075"/>
                      <a:pt x="8460" y="9248"/>
                      <a:pt x="9441" y="7513"/>
                    </a:cubicBezTo>
                    <a:cubicBezTo>
                      <a:pt x="9707" y="7079"/>
                      <a:pt x="9874" y="6579"/>
                      <a:pt x="9974" y="6078"/>
                    </a:cubicBezTo>
                    <a:cubicBezTo>
                      <a:pt x="10041" y="5745"/>
                      <a:pt x="10074" y="5378"/>
                      <a:pt x="10074" y="5044"/>
                    </a:cubicBezTo>
                    <a:lnTo>
                      <a:pt x="10074" y="4978"/>
                    </a:lnTo>
                    <a:cubicBezTo>
                      <a:pt x="10074" y="3977"/>
                      <a:pt x="9774" y="3043"/>
                      <a:pt x="9240" y="2242"/>
                    </a:cubicBezTo>
                    <a:cubicBezTo>
                      <a:pt x="8204" y="694"/>
                      <a:pt x="6648" y="1"/>
                      <a:pt x="5107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99" name="Google Shape;19299;p40"/>
              <p:cNvGrpSpPr/>
              <p:nvPr/>
            </p:nvGrpSpPr>
            <p:grpSpPr>
              <a:xfrm>
                <a:off x="3311753" y="2087385"/>
                <a:ext cx="1108880" cy="1108990"/>
                <a:chOff x="3311753" y="2087385"/>
                <a:chExt cx="1108880" cy="1108990"/>
              </a:xfrm>
            </p:grpSpPr>
            <p:sp>
              <p:nvSpPr>
                <p:cNvPr id="19300" name="Google Shape;19300;p40"/>
                <p:cNvSpPr/>
                <p:nvPr/>
              </p:nvSpPr>
              <p:spPr>
                <a:xfrm>
                  <a:off x="3311753" y="2087385"/>
                  <a:ext cx="1108880" cy="680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5" h="6180" extrusionOk="0">
                      <a:moveTo>
                        <a:pt x="5093" y="1"/>
                      </a:moveTo>
                      <a:cubicBezTo>
                        <a:pt x="2520" y="1"/>
                        <a:pt x="1" y="1935"/>
                        <a:pt x="1" y="5044"/>
                      </a:cubicBezTo>
                      <a:cubicBezTo>
                        <a:pt x="1" y="5344"/>
                        <a:pt x="34" y="5645"/>
                        <a:pt x="67" y="5978"/>
                      </a:cubicBezTo>
                      <a:cubicBezTo>
                        <a:pt x="668" y="6045"/>
                        <a:pt x="1335" y="6078"/>
                        <a:pt x="1335" y="6078"/>
                      </a:cubicBezTo>
                      <a:cubicBezTo>
                        <a:pt x="1585" y="6062"/>
                        <a:pt x="1844" y="6053"/>
                        <a:pt x="2106" y="6053"/>
                      </a:cubicBezTo>
                      <a:cubicBezTo>
                        <a:pt x="2369" y="6053"/>
                        <a:pt x="2636" y="6062"/>
                        <a:pt x="2903" y="6078"/>
                      </a:cubicBezTo>
                      <a:cubicBezTo>
                        <a:pt x="3158" y="6101"/>
                        <a:pt x="3447" y="6108"/>
                        <a:pt x="3719" y="6108"/>
                      </a:cubicBezTo>
                      <a:cubicBezTo>
                        <a:pt x="4263" y="6108"/>
                        <a:pt x="4737" y="6078"/>
                        <a:pt x="4737" y="6078"/>
                      </a:cubicBezTo>
                      <a:cubicBezTo>
                        <a:pt x="4737" y="6078"/>
                        <a:pt x="5838" y="6112"/>
                        <a:pt x="6405" y="6145"/>
                      </a:cubicBezTo>
                      <a:cubicBezTo>
                        <a:pt x="6583" y="6156"/>
                        <a:pt x="6750" y="6160"/>
                        <a:pt x="6893" y="6160"/>
                      </a:cubicBezTo>
                      <a:cubicBezTo>
                        <a:pt x="7180" y="6160"/>
                        <a:pt x="7372" y="6145"/>
                        <a:pt x="7372" y="6145"/>
                      </a:cubicBezTo>
                      <a:cubicBezTo>
                        <a:pt x="7526" y="6169"/>
                        <a:pt x="7676" y="6180"/>
                        <a:pt x="7824" y="6180"/>
                      </a:cubicBezTo>
                      <a:cubicBezTo>
                        <a:pt x="8094" y="6180"/>
                        <a:pt x="8360" y="6143"/>
                        <a:pt x="8640" y="6078"/>
                      </a:cubicBezTo>
                      <a:cubicBezTo>
                        <a:pt x="8758" y="6046"/>
                        <a:pt x="8879" y="6034"/>
                        <a:pt x="8998" y="6034"/>
                      </a:cubicBezTo>
                      <a:cubicBezTo>
                        <a:pt x="9351" y="6034"/>
                        <a:pt x="9687" y="6140"/>
                        <a:pt x="9858" y="6140"/>
                      </a:cubicBezTo>
                      <a:cubicBezTo>
                        <a:pt x="9925" y="6140"/>
                        <a:pt x="9967" y="6124"/>
                        <a:pt x="9974" y="6078"/>
                      </a:cubicBezTo>
                      <a:cubicBezTo>
                        <a:pt x="10041" y="5745"/>
                        <a:pt x="10074" y="5378"/>
                        <a:pt x="10074" y="5044"/>
                      </a:cubicBezTo>
                      <a:lnTo>
                        <a:pt x="10074" y="4978"/>
                      </a:lnTo>
                      <a:lnTo>
                        <a:pt x="9474" y="5044"/>
                      </a:lnTo>
                      <a:lnTo>
                        <a:pt x="7573" y="5578"/>
                      </a:lnTo>
                      <a:lnTo>
                        <a:pt x="6038" y="5578"/>
                      </a:lnTo>
                      <a:cubicBezTo>
                        <a:pt x="4904" y="5578"/>
                        <a:pt x="5371" y="5545"/>
                        <a:pt x="3737" y="5311"/>
                      </a:cubicBezTo>
                      <a:cubicBezTo>
                        <a:pt x="2069" y="5078"/>
                        <a:pt x="3970" y="5178"/>
                        <a:pt x="4103" y="5044"/>
                      </a:cubicBezTo>
                      <a:cubicBezTo>
                        <a:pt x="4204" y="4911"/>
                        <a:pt x="3737" y="4544"/>
                        <a:pt x="3737" y="4544"/>
                      </a:cubicBezTo>
                      <a:cubicBezTo>
                        <a:pt x="3737" y="4544"/>
                        <a:pt x="2496" y="4406"/>
                        <a:pt x="2020" y="4406"/>
                      </a:cubicBezTo>
                      <a:cubicBezTo>
                        <a:pt x="1972" y="4406"/>
                        <a:pt x="1932" y="4407"/>
                        <a:pt x="1902" y="4410"/>
                      </a:cubicBezTo>
                      <a:cubicBezTo>
                        <a:pt x="1888" y="4412"/>
                        <a:pt x="1872" y="4413"/>
                        <a:pt x="1855" y="4413"/>
                      </a:cubicBezTo>
                      <a:cubicBezTo>
                        <a:pt x="1499" y="4413"/>
                        <a:pt x="463" y="4093"/>
                        <a:pt x="367" y="3743"/>
                      </a:cubicBezTo>
                      <a:cubicBezTo>
                        <a:pt x="301" y="3376"/>
                        <a:pt x="734" y="3243"/>
                        <a:pt x="1268" y="2776"/>
                      </a:cubicBezTo>
                      <a:cubicBezTo>
                        <a:pt x="1768" y="2342"/>
                        <a:pt x="1835" y="2542"/>
                        <a:pt x="2602" y="2309"/>
                      </a:cubicBezTo>
                      <a:cubicBezTo>
                        <a:pt x="3034" y="2165"/>
                        <a:pt x="3253" y="2138"/>
                        <a:pt x="3734" y="2138"/>
                      </a:cubicBezTo>
                      <a:cubicBezTo>
                        <a:pt x="4031" y="2138"/>
                        <a:pt x="4428" y="2148"/>
                        <a:pt x="5037" y="2148"/>
                      </a:cubicBezTo>
                      <a:cubicBezTo>
                        <a:pt x="5271" y="2148"/>
                        <a:pt x="5536" y="2146"/>
                        <a:pt x="5838" y="2142"/>
                      </a:cubicBezTo>
                      <a:cubicBezTo>
                        <a:pt x="6449" y="2125"/>
                        <a:pt x="6783" y="2119"/>
                        <a:pt x="6964" y="2119"/>
                      </a:cubicBezTo>
                      <a:cubicBezTo>
                        <a:pt x="7371" y="2119"/>
                        <a:pt x="7000" y="2149"/>
                        <a:pt x="7243" y="2149"/>
                      </a:cubicBezTo>
                      <a:cubicBezTo>
                        <a:pt x="7305" y="2149"/>
                        <a:pt x="7407" y="2147"/>
                        <a:pt x="7573" y="2142"/>
                      </a:cubicBezTo>
                      <a:cubicBezTo>
                        <a:pt x="7714" y="2134"/>
                        <a:pt x="7854" y="2130"/>
                        <a:pt x="7993" y="2130"/>
                      </a:cubicBezTo>
                      <a:cubicBezTo>
                        <a:pt x="8409" y="2130"/>
                        <a:pt x="8815" y="2167"/>
                        <a:pt x="9240" y="2242"/>
                      </a:cubicBezTo>
                      <a:cubicBezTo>
                        <a:pt x="8191" y="694"/>
                        <a:pt x="6633" y="1"/>
                        <a:pt x="509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1" name="Google Shape;19301;p40"/>
                <p:cNvSpPr/>
                <p:nvPr/>
              </p:nvSpPr>
              <p:spPr>
                <a:xfrm>
                  <a:off x="3341140" y="2811376"/>
                  <a:ext cx="1009713" cy="384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4" h="349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731" y="2284"/>
                        <a:pt x="2763" y="3497"/>
                        <a:pt x="4807" y="3497"/>
                      </a:cubicBezTo>
                      <a:cubicBezTo>
                        <a:pt x="6496" y="3497"/>
                        <a:pt x="8193" y="2670"/>
                        <a:pt x="9174" y="935"/>
                      </a:cubicBezTo>
                      <a:lnTo>
                        <a:pt x="9174" y="935"/>
                      </a:lnTo>
                      <a:lnTo>
                        <a:pt x="8907" y="968"/>
                      </a:lnTo>
                      <a:cubicBezTo>
                        <a:pt x="8006" y="1102"/>
                        <a:pt x="8240" y="1168"/>
                        <a:pt x="7339" y="1435"/>
                      </a:cubicBezTo>
                      <a:cubicBezTo>
                        <a:pt x="6925" y="1542"/>
                        <a:pt x="6695" y="1586"/>
                        <a:pt x="6469" y="1586"/>
                      </a:cubicBezTo>
                      <a:cubicBezTo>
                        <a:pt x="6204" y="1586"/>
                        <a:pt x="5945" y="1525"/>
                        <a:pt x="5404" y="1435"/>
                      </a:cubicBezTo>
                      <a:cubicBezTo>
                        <a:pt x="4437" y="1268"/>
                        <a:pt x="4937" y="1402"/>
                        <a:pt x="4203" y="1001"/>
                      </a:cubicBezTo>
                      <a:cubicBezTo>
                        <a:pt x="3670" y="701"/>
                        <a:pt x="3069" y="434"/>
                        <a:pt x="2502" y="234"/>
                      </a:cubicBezTo>
                      <a:cubicBezTo>
                        <a:pt x="2092" y="93"/>
                        <a:pt x="1784" y="65"/>
                        <a:pt x="1478" y="65"/>
                      </a:cubicBezTo>
                      <a:cubicBezTo>
                        <a:pt x="1284" y="65"/>
                        <a:pt x="1091" y="76"/>
                        <a:pt x="874" y="76"/>
                      </a:cubicBezTo>
                      <a:cubicBezTo>
                        <a:pt x="627" y="76"/>
                        <a:pt x="348" y="62"/>
                        <a:pt x="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302" name="Google Shape;19302;p40"/>
          <p:cNvGrpSpPr/>
          <p:nvPr/>
        </p:nvGrpSpPr>
        <p:grpSpPr>
          <a:xfrm rot="10800000">
            <a:off x="7444910" y="2998429"/>
            <a:ext cx="1699100" cy="2145071"/>
            <a:chOff x="5693310" y="2702404"/>
            <a:chExt cx="1699100" cy="2145071"/>
          </a:xfrm>
        </p:grpSpPr>
        <p:sp>
          <p:nvSpPr>
            <p:cNvPr id="19303" name="Google Shape;19303;p40"/>
            <p:cNvSpPr/>
            <p:nvPr/>
          </p:nvSpPr>
          <p:spPr>
            <a:xfrm rot="4957066">
              <a:off x="6543597" y="3442831"/>
              <a:ext cx="349209" cy="349905"/>
            </a:xfrm>
            <a:custGeom>
              <a:avLst/>
              <a:gdLst/>
              <a:ahLst/>
              <a:cxnLst/>
              <a:rect l="l" t="t" r="r" b="b"/>
              <a:pathLst>
                <a:path w="18056" h="18092" extrusionOk="0">
                  <a:moveTo>
                    <a:pt x="6695" y="1472"/>
                  </a:moveTo>
                  <a:cubicBezTo>
                    <a:pt x="6713" y="1486"/>
                    <a:pt x="6734" y="1495"/>
                    <a:pt x="6757" y="1495"/>
                  </a:cubicBezTo>
                  <a:cubicBezTo>
                    <a:pt x="6764" y="1495"/>
                    <a:pt x="6771" y="1494"/>
                    <a:pt x="6778" y="1492"/>
                  </a:cubicBezTo>
                  <a:cubicBezTo>
                    <a:pt x="6751" y="1486"/>
                    <a:pt x="6723" y="1479"/>
                    <a:pt x="6695" y="1472"/>
                  </a:cubicBezTo>
                  <a:close/>
                  <a:moveTo>
                    <a:pt x="13763" y="3827"/>
                  </a:moveTo>
                  <a:lnTo>
                    <a:pt x="13763" y="3827"/>
                  </a:lnTo>
                  <a:cubicBezTo>
                    <a:pt x="14709" y="4623"/>
                    <a:pt x="15616" y="5469"/>
                    <a:pt x="16535" y="6265"/>
                  </a:cubicBezTo>
                  <a:lnTo>
                    <a:pt x="14104" y="4106"/>
                  </a:lnTo>
                  <a:cubicBezTo>
                    <a:pt x="14006" y="3995"/>
                    <a:pt x="13890" y="3903"/>
                    <a:pt x="13763" y="3827"/>
                  </a:cubicBezTo>
                  <a:close/>
                  <a:moveTo>
                    <a:pt x="3092" y="0"/>
                  </a:moveTo>
                  <a:cubicBezTo>
                    <a:pt x="2894" y="0"/>
                    <a:pt x="2699" y="26"/>
                    <a:pt x="2493" y="64"/>
                  </a:cubicBezTo>
                  <a:cubicBezTo>
                    <a:pt x="2067" y="185"/>
                    <a:pt x="1702" y="459"/>
                    <a:pt x="1429" y="824"/>
                  </a:cubicBezTo>
                  <a:cubicBezTo>
                    <a:pt x="547" y="1918"/>
                    <a:pt x="274" y="3377"/>
                    <a:pt x="760" y="4714"/>
                  </a:cubicBezTo>
                  <a:cubicBezTo>
                    <a:pt x="882" y="4988"/>
                    <a:pt x="942" y="5261"/>
                    <a:pt x="882" y="5565"/>
                  </a:cubicBezTo>
                  <a:cubicBezTo>
                    <a:pt x="790" y="5778"/>
                    <a:pt x="638" y="5961"/>
                    <a:pt x="486" y="6113"/>
                  </a:cubicBezTo>
                  <a:cubicBezTo>
                    <a:pt x="0" y="6751"/>
                    <a:pt x="334" y="7663"/>
                    <a:pt x="730" y="8392"/>
                  </a:cubicBezTo>
                  <a:cubicBezTo>
                    <a:pt x="1672" y="10064"/>
                    <a:pt x="2888" y="11614"/>
                    <a:pt x="4316" y="12921"/>
                  </a:cubicBezTo>
                  <a:cubicBezTo>
                    <a:pt x="5684" y="14076"/>
                    <a:pt x="7113" y="15170"/>
                    <a:pt x="8663" y="16113"/>
                  </a:cubicBezTo>
                  <a:cubicBezTo>
                    <a:pt x="9392" y="16660"/>
                    <a:pt x="10183" y="17116"/>
                    <a:pt x="11034" y="17511"/>
                  </a:cubicBezTo>
                  <a:cubicBezTo>
                    <a:pt x="11917" y="17881"/>
                    <a:pt x="12853" y="18091"/>
                    <a:pt x="13818" y="18091"/>
                  </a:cubicBezTo>
                  <a:cubicBezTo>
                    <a:pt x="13882" y="18091"/>
                    <a:pt x="13947" y="18090"/>
                    <a:pt x="14013" y="18088"/>
                  </a:cubicBezTo>
                  <a:cubicBezTo>
                    <a:pt x="15259" y="18088"/>
                    <a:pt x="16596" y="17724"/>
                    <a:pt x="17326" y="16721"/>
                  </a:cubicBezTo>
                  <a:cubicBezTo>
                    <a:pt x="17842" y="15930"/>
                    <a:pt x="18055" y="14958"/>
                    <a:pt x="17873" y="14015"/>
                  </a:cubicBezTo>
                  <a:cubicBezTo>
                    <a:pt x="17690" y="13104"/>
                    <a:pt x="17386" y="12192"/>
                    <a:pt x="16931" y="11371"/>
                  </a:cubicBezTo>
                  <a:cubicBezTo>
                    <a:pt x="15715" y="8848"/>
                    <a:pt x="14225" y="6265"/>
                    <a:pt x="11824" y="4836"/>
                  </a:cubicBezTo>
                  <a:cubicBezTo>
                    <a:pt x="11034" y="4380"/>
                    <a:pt x="10213" y="4015"/>
                    <a:pt x="9362" y="3772"/>
                  </a:cubicBezTo>
                  <a:cubicBezTo>
                    <a:pt x="8799" y="3591"/>
                    <a:pt x="8183" y="3442"/>
                    <a:pt x="7589" y="3442"/>
                  </a:cubicBezTo>
                  <a:cubicBezTo>
                    <a:pt x="7189" y="3442"/>
                    <a:pt x="6799" y="3509"/>
                    <a:pt x="6444" y="3681"/>
                  </a:cubicBezTo>
                  <a:cubicBezTo>
                    <a:pt x="5228" y="4258"/>
                    <a:pt x="4803" y="5900"/>
                    <a:pt x="5167" y="7207"/>
                  </a:cubicBezTo>
                  <a:cubicBezTo>
                    <a:pt x="5563" y="8483"/>
                    <a:pt x="6505" y="9547"/>
                    <a:pt x="7447" y="10489"/>
                  </a:cubicBezTo>
                  <a:cubicBezTo>
                    <a:pt x="8055" y="11097"/>
                    <a:pt x="8693" y="11645"/>
                    <a:pt x="9392" y="12161"/>
                  </a:cubicBezTo>
                  <a:cubicBezTo>
                    <a:pt x="9879" y="12556"/>
                    <a:pt x="10456" y="12800"/>
                    <a:pt x="11095" y="12921"/>
                  </a:cubicBezTo>
                  <a:cubicBezTo>
                    <a:pt x="11207" y="12944"/>
                    <a:pt x="11320" y="12955"/>
                    <a:pt x="11434" y="12955"/>
                  </a:cubicBezTo>
                  <a:cubicBezTo>
                    <a:pt x="11932" y="12955"/>
                    <a:pt x="12425" y="12740"/>
                    <a:pt x="12797" y="12344"/>
                  </a:cubicBezTo>
                  <a:cubicBezTo>
                    <a:pt x="13192" y="11797"/>
                    <a:pt x="13253" y="11067"/>
                    <a:pt x="12979" y="10459"/>
                  </a:cubicBezTo>
                  <a:cubicBezTo>
                    <a:pt x="12706" y="9851"/>
                    <a:pt x="12250" y="9334"/>
                    <a:pt x="11672" y="8970"/>
                  </a:cubicBezTo>
                  <a:cubicBezTo>
                    <a:pt x="11464" y="8824"/>
                    <a:pt x="11213" y="8692"/>
                    <a:pt x="10978" y="8692"/>
                  </a:cubicBezTo>
                  <a:cubicBezTo>
                    <a:pt x="10870" y="8692"/>
                    <a:pt x="10765" y="8720"/>
                    <a:pt x="10669" y="8787"/>
                  </a:cubicBezTo>
                  <a:cubicBezTo>
                    <a:pt x="11050" y="8289"/>
                    <a:pt x="10526" y="7508"/>
                    <a:pt x="9916" y="7508"/>
                  </a:cubicBezTo>
                  <a:cubicBezTo>
                    <a:pt x="9893" y="7508"/>
                    <a:pt x="9871" y="7509"/>
                    <a:pt x="9848" y="7511"/>
                  </a:cubicBezTo>
                  <a:cubicBezTo>
                    <a:pt x="9210" y="7632"/>
                    <a:pt x="8784" y="8210"/>
                    <a:pt x="8845" y="8879"/>
                  </a:cubicBezTo>
                  <a:cubicBezTo>
                    <a:pt x="8936" y="9517"/>
                    <a:pt x="9301" y="10064"/>
                    <a:pt x="9848" y="10398"/>
                  </a:cubicBezTo>
                  <a:cubicBezTo>
                    <a:pt x="10046" y="10550"/>
                    <a:pt x="10327" y="10649"/>
                    <a:pt x="10574" y="10649"/>
                  </a:cubicBezTo>
                  <a:cubicBezTo>
                    <a:pt x="10821" y="10649"/>
                    <a:pt x="11034" y="10550"/>
                    <a:pt x="11095" y="10307"/>
                  </a:cubicBezTo>
                  <a:cubicBezTo>
                    <a:pt x="11216" y="9973"/>
                    <a:pt x="10882" y="9669"/>
                    <a:pt x="10578" y="9456"/>
                  </a:cubicBezTo>
                  <a:cubicBezTo>
                    <a:pt x="10766" y="9369"/>
                    <a:pt x="10961" y="9329"/>
                    <a:pt x="11152" y="9329"/>
                  </a:cubicBezTo>
                  <a:cubicBezTo>
                    <a:pt x="11762" y="9329"/>
                    <a:pt x="12331" y="9743"/>
                    <a:pt x="12493" y="10368"/>
                  </a:cubicBezTo>
                  <a:cubicBezTo>
                    <a:pt x="12706" y="11219"/>
                    <a:pt x="12128" y="12040"/>
                    <a:pt x="11247" y="12100"/>
                  </a:cubicBezTo>
                  <a:cubicBezTo>
                    <a:pt x="11209" y="12103"/>
                    <a:pt x="11172" y="12105"/>
                    <a:pt x="11136" y="12105"/>
                  </a:cubicBezTo>
                  <a:cubicBezTo>
                    <a:pt x="10422" y="12105"/>
                    <a:pt x="9791" y="11557"/>
                    <a:pt x="9271" y="11037"/>
                  </a:cubicBezTo>
                  <a:cubicBezTo>
                    <a:pt x="8268" y="10125"/>
                    <a:pt x="7356" y="9122"/>
                    <a:pt x="6535" y="8027"/>
                  </a:cubicBezTo>
                  <a:cubicBezTo>
                    <a:pt x="6201" y="7632"/>
                    <a:pt x="5988" y="7116"/>
                    <a:pt x="5958" y="6568"/>
                  </a:cubicBezTo>
                  <a:cubicBezTo>
                    <a:pt x="5958" y="5657"/>
                    <a:pt x="6839" y="4897"/>
                    <a:pt x="7751" y="4745"/>
                  </a:cubicBezTo>
                  <a:cubicBezTo>
                    <a:pt x="7880" y="4728"/>
                    <a:pt x="8009" y="4719"/>
                    <a:pt x="8137" y="4719"/>
                  </a:cubicBezTo>
                  <a:cubicBezTo>
                    <a:pt x="8919" y="4719"/>
                    <a:pt x="9691" y="5018"/>
                    <a:pt x="10395" y="5383"/>
                  </a:cubicBezTo>
                  <a:cubicBezTo>
                    <a:pt x="13982" y="7328"/>
                    <a:pt x="16383" y="10885"/>
                    <a:pt x="16809" y="14958"/>
                  </a:cubicBezTo>
                  <a:cubicBezTo>
                    <a:pt x="16870" y="15262"/>
                    <a:pt x="16809" y="15626"/>
                    <a:pt x="16596" y="15900"/>
                  </a:cubicBezTo>
                  <a:cubicBezTo>
                    <a:pt x="16231" y="16295"/>
                    <a:pt x="15563" y="16082"/>
                    <a:pt x="15046" y="16295"/>
                  </a:cubicBezTo>
                  <a:cubicBezTo>
                    <a:pt x="14833" y="16417"/>
                    <a:pt x="14681" y="16599"/>
                    <a:pt x="14438" y="16721"/>
                  </a:cubicBezTo>
                  <a:cubicBezTo>
                    <a:pt x="14238" y="16838"/>
                    <a:pt x="14010" y="16883"/>
                    <a:pt x="13773" y="16883"/>
                  </a:cubicBezTo>
                  <a:cubicBezTo>
                    <a:pt x="13398" y="16883"/>
                    <a:pt x="12998" y="16771"/>
                    <a:pt x="12645" y="16660"/>
                  </a:cubicBezTo>
                  <a:cubicBezTo>
                    <a:pt x="8207" y="15110"/>
                    <a:pt x="3982" y="12404"/>
                    <a:pt x="1702" y="8301"/>
                  </a:cubicBezTo>
                  <a:cubicBezTo>
                    <a:pt x="2341" y="7632"/>
                    <a:pt x="2432" y="6629"/>
                    <a:pt x="1915" y="5869"/>
                  </a:cubicBezTo>
                  <a:cubicBezTo>
                    <a:pt x="2249" y="5413"/>
                    <a:pt x="1885" y="4775"/>
                    <a:pt x="1763" y="4228"/>
                  </a:cubicBezTo>
                  <a:cubicBezTo>
                    <a:pt x="1520" y="3103"/>
                    <a:pt x="2371" y="1979"/>
                    <a:pt x="3404" y="1523"/>
                  </a:cubicBezTo>
                  <a:cubicBezTo>
                    <a:pt x="3902" y="1324"/>
                    <a:pt x="4433" y="1244"/>
                    <a:pt x="4970" y="1244"/>
                  </a:cubicBezTo>
                  <a:cubicBezTo>
                    <a:pt x="5551" y="1244"/>
                    <a:pt x="6138" y="1337"/>
                    <a:pt x="6695" y="1472"/>
                  </a:cubicBezTo>
                  <a:lnTo>
                    <a:pt x="6695" y="1472"/>
                  </a:lnTo>
                  <a:cubicBezTo>
                    <a:pt x="6610" y="1404"/>
                    <a:pt x="6598" y="1200"/>
                    <a:pt x="6718" y="1128"/>
                  </a:cubicBezTo>
                  <a:cubicBezTo>
                    <a:pt x="6794" y="1097"/>
                    <a:pt x="6877" y="1082"/>
                    <a:pt x="6961" y="1082"/>
                  </a:cubicBezTo>
                  <a:cubicBezTo>
                    <a:pt x="7044" y="1082"/>
                    <a:pt x="7128" y="1097"/>
                    <a:pt x="7204" y="1128"/>
                  </a:cubicBezTo>
                  <a:cubicBezTo>
                    <a:pt x="9180" y="1796"/>
                    <a:pt x="11003" y="2830"/>
                    <a:pt x="12614" y="4167"/>
                  </a:cubicBezTo>
                  <a:cubicBezTo>
                    <a:pt x="12557" y="3852"/>
                    <a:pt x="12905" y="3618"/>
                    <a:pt x="13226" y="3618"/>
                  </a:cubicBezTo>
                  <a:cubicBezTo>
                    <a:pt x="13245" y="3618"/>
                    <a:pt x="13264" y="3618"/>
                    <a:pt x="13283" y="3620"/>
                  </a:cubicBezTo>
                  <a:cubicBezTo>
                    <a:pt x="13448" y="3670"/>
                    <a:pt x="13612" y="3737"/>
                    <a:pt x="13763" y="3827"/>
                  </a:cubicBezTo>
                  <a:lnTo>
                    <a:pt x="13763" y="3827"/>
                  </a:lnTo>
                  <a:cubicBezTo>
                    <a:pt x="12143" y="2465"/>
                    <a:pt x="10408" y="1247"/>
                    <a:pt x="8298" y="672"/>
                  </a:cubicBezTo>
                  <a:cubicBezTo>
                    <a:pt x="6718" y="307"/>
                    <a:pt x="5076" y="64"/>
                    <a:pt x="3465" y="33"/>
                  </a:cubicBezTo>
                  <a:cubicBezTo>
                    <a:pt x="3337" y="10"/>
                    <a:pt x="3214" y="0"/>
                    <a:pt x="3092" y="0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04" name="Google Shape;19304;p40"/>
            <p:cNvGrpSpPr/>
            <p:nvPr/>
          </p:nvGrpSpPr>
          <p:grpSpPr>
            <a:xfrm flipH="1">
              <a:off x="5693310" y="2702404"/>
              <a:ext cx="1699100" cy="2145071"/>
              <a:chOff x="146217" y="2712579"/>
              <a:chExt cx="1552966" cy="1960401"/>
            </a:xfrm>
          </p:grpSpPr>
          <p:grpSp>
            <p:nvGrpSpPr>
              <p:cNvPr id="19305" name="Google Shape;19305;p40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9306" name="Google Shape;19306;p4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7" name="Google Shape;19307;p4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8" name="Google Shape;19308;p4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9" name="Google Shape;19309;p4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0" name="Google Shape;19310;p4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1" name="Google Shape;19311;p4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2" name="Google Shape;19312;p4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3" name="Google Shape;19313;p4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4" name="Google Shape;19314;p4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5" name="Google Shape;19315;p4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6" name="Google Shape;19316;p4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7" name="Google Shape;19317;p4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8" name="Google Shape;19318;p4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9" name="Google Shape;19319;p4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320" name="Google Shape;19320;p40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9321" name="Google Shape;19321;p4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2" name="Google Shape;19322;p4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3" name="Google Shape;19323;p4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4" name="Google Shape;19324;p4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5" name="Google Shape;19325;p4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6" name="Google Shape;19326;p4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7" name="Google Shape;19327;p4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8" name="Google Shape;19328;p4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9" name="Google Shape;19329;p4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0" name="Google Shape;19330;p4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1" name="Google Shape;19331;p4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2" name="Google Shape;19332;p4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3" name="Google Shape;19333;p4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4" name="Google Shape;19334;p4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335" name="Google Shape;19335;p40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9336" name="Google Shape;19336;p4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7" name="Google Shape;19337;p4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8" name="Google Shape;19338;p4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9" name="Google Shape;19339;p4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0" name="Google Shape;19340;p4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1" name="Google Shape;19341;p4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2" name="Google Shape;19342;p4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3" name="Google Shape;19343;p4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4" name="Google Shape;19344;p4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5" name="Google Shape;19345;p4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6" name="Google Shape;19346;p4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7" name="Google Shape;19347;p4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8" name="Google Shape;19348;p4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9" name="Google Shape;19349;p4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1">
    <p:spTree>
      <p:nvGrpSpPr>
        <p:cNvPr id="1" name="Shape 19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1" name="Google Shape;19351;p41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9352" name="Google Shape;19352;p41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53" name="Google Shape;19353;p41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9354" name="Google Shape;19354;p41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5" name="Google Shape;19355;p41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6" name="Google Shape;19356;p41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7" name="Google Shape;19357;p41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8" name="Google Shape;19358;p41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9" name="Google Shape;19359;p41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0" name="Google Shape;19360;p41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1" name="Google Shape;19361;p41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2" name="Google Shape;19362;p41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3" name="Google Shape;19363;p41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4" name="Google Shape;19364;p41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5" name="Google Shape;19365;p41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6" name="Google Shape;19366;p41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7" name="Google Shape;19367;p41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8" name="Google Shape;19368;p41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9" name="Google Shape;19369;p41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0" name="Google Shape;19370;p41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1" name="Google Shape;19371;p41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2" name="Google Shape;19372;p41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3" name="Google Shape;19373;p41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4" name="Google Shape;19374;p41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5" name="Google Shape;19375;p41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6" name="Google Shape;19376;p41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7" name="Google Shape;19377;p41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8" name="Google Shape;19378;p41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79" name="Google Shape;19379;p41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9380" name="Google Shape;19380;p41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1" name="Google Shape;19381;p41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2" name="Google Shape;19382;p41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3" name="Google Shape;19383;p41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4" name="Google Shape;19384;p41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5" name="Google Shape;19385;p41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6" name="Google Shape;19386;p41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7" name="Google Shape;19387;p41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8" name="Google Shape;19388;p41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9" name="Google Shape;19389;p41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0" name="Google Shape;19390;p41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1" name="Google Shape;19391;p41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2" name="Google Shape;19392;p41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3" name="Google Shape;19393;p41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4" name="Google Shape;19394;p41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5" name="Google Shape;19395;p41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6" name="Google Shape;19396;p41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7" name="Google Shape;19397;p41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8" name="Google Shape;19398;p41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9" name="Google Shape;19399;p41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0" name="Google Shape;19400;p41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1" name="Google Shape;19401;p41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2" name="Google Shape;19402;p41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3" name="Google Shape;19403;p41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4" name="Google Shape;19404;p41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5" name="Google Shape;19405;p41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06" name="Google Shape;19406;p41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7" name="Google Shape;19407;p41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8" name="Google Shape;19408;p41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9" name="Google Shape;19409;p41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0" name="Google Shape;19410;p41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1" name="Google Shape;19411;p41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2" name="Google Shape;19412;p41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3" name="Google Shape;19413;p41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4" name="Google Shape;19414;p41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5" name="Google Shape;19415;p41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6" name="Google Shape;19416;p41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7" name="Google Shape;19417;p41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8" name="Google Shape;19418;p41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9" name="Google Shape;19419;p41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0" name="Google Shape;19420;p41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1" name="Google Shape;19421;p41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2" name="Google Shape;19422;p41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3" name="Google Shape;19423;p41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4" name="Google Shape;19424;p41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5" name="Google Shape;19425;p41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6" name="Google Shape;19426;p41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7" name="Google Shape;19427;p41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8" name="Google Shape;19428;p41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9" name="Google Shape;19429;p41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0" name="Google Shape;19430;p41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1" name="Google Shape;19431;p41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2" name="Google Shape;19432;p41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3" name="Google Shape;19433;p41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4" name="Google Shape;19434;p41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5" name="Google Shape;19435;p41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6" name="Google Shape;19436;p41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7" name="Google Shape;19437;p41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8" name="Google Shape;19438;p41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9" name="Google Shape;19439;p41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0" name="Google Shape;19440;p41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1" name="Google Shape;19441;p41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2" name="Google Shape;19442;p41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3" name="Google Shape;19443;p41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4" name="Google Shape;19444;p41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5" name="Google Shape;19445;p41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6" name="Google Shape;19446;p41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7" name="Google Shape;19447;p41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8" name="Google Shape;19448;p41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9" name="Google Shape;19449;p41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0" name="Google Shape;19450;p41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1" name="Google Shape;19451;p41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2" name="Google Shape;19452;p41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3" name="Google Shape;19453;p41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4" name="Google Shape;19454;p41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5" name="Google Shape;19455;p41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6" name="Google Shape;19456;p41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7" name="Google Shape;19457;p41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8" name="Google Shape;19458;p41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9" name="Google Shape;19459;p41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0" name="Google Shape;19460;p41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1" name="Google Shape;19461;p41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2" name="Google Shape;19462;p41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3" name="Google Shape;19463;p41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4" name="Google Shape;19464;p41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5" name="Google Shape;19465;p41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6" name="Google Shape;19466;p41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7" name="Google Shape;19467;p41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8" name="Google Shape;19468;p41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9" name="Google Shape;19469;p41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0" name="Google Shape;19470;p41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1" name="Google Shape;19471;p41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2" name="Google Shape;19472;p41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3" name="Google Shape;19473;p41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4" name="Google Shape;19474;p41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5" name="Google Shape;19475;p41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6" name="Google Shape;19476;p41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7" name="Google Shape;19477;p41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8" name="Google Shape;19478;p41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9" name="Google Shape;19479;p41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0" name="Google Shape;19480;p41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1" name="Google Shape;19481;p41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2" name="Google Shape;19482;p41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3" name="Google Shape;19483;p41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4" name="Google Shape;19484;p41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5" name="Google Shape;19485;p41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6" name="Google Shape;19486;p41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7" name="Google Shape;19487;p41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8" name="Google Shape;19488;p41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9" name="Google Shape;19489;p41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0" name="Google Shape;19490;p41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1" name="Google Shape;19491;p41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2" name="Google Shape;19492;p41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3" name="Google Shape;19493;p41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4" name="Google Shape;19494;p41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5" name="Google Shape;19495;p41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6" name="Google Shape;19496;p41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7" name="Google Shape;19497;p41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8" name="Google Shape;19498;p41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9" name="Google Shape;19499;p41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0" name="Google Shape;19500;p41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1" name="Google Shape;19501;p41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2" name="Google Shape;19502;p41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3" name="Google Shape;19503;p41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4" name="Google Shape;19504;p41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5" name="Google Shape;19505;p41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06" name="Google Shape;19506;p41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9507" name="Google Shape;19507;p41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8" name="Google Shape;19508;p41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9" name="Google Shape;19509;p41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0" name="Google Shape;19510;p41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1" name="Google Shape;19511;p41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2" name="Google Shape;19512;p41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3" name="Google Shape;19513;p41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4" name="Google Shape;19514;p41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5" name="Google Shape;19515;p41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6" name="Google Shape;19516;p41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7" name="Google Shape;19517;p41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8" name="Google Shape;19518;p41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9" name="Google Shape;19519;p41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0" name="Google Shape;19520;p41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1" name="Google Shape;19521;p41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2" name="Google Shape;19522;p41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3" name="Google Shape;19523;p41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4" name="Google Shape;19524;p41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5" name="Google Shape;19525;p41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6" name="Google Shape;19526;p41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7" name="Google Shape;19527;p41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8" name="Google Shape;19528;p41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9" name="Google Shape;19529;p41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0" name="Google Shape;19530;p41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1" name="Google Shape;19531;p41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2" name="Google Shape;19532;p41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533" name="Google Shape;19533;p41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4" name="Google Shape;19534;p41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5" name="Google Shape;19535;p41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6" name="Google Shape;19536;p41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7" name="Google Shape;19537;p41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38" name="Google Shape;19538;p41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9539" name="Google Shape;19539;p41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0" name="Google Shape;19540;p41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1" name="Google Shape;19541;p41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2" name="Google Shape;19542;p41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3" name="Google Shape;19543;p41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4" name="Google Shape;19544;p41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5" name="Google Shape;19545;p41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6" name="Google Shape;19546;p41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7" name="Google Shape;19547;p41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8" name="Google Shape;19548;p41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9" name="Google Shape;19549;p41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0" name="Google Shape;19550;p41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1" name="Google Shape;19551;p41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2" name="Google Shape;19552;p41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3" name="Google Shape;19553;p41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4" name="Google Shape;19554;p41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5" name="Google Shape;19555;p41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6" name="Google Shape;19556;p41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7" name="Google Shape;19557;p41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8" name="Google Shape;19558;p41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9" name="Google Shape;19559;p41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0" name="Google Shape;19560;p41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1" name="Google Shape;19561;p41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2" name="Google Shape;19562;p41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3" name="Google Shape;19563;p41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4" name="Google Shape;19564;p41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565" name="Google Shape;19565;p41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66" name="Google Shape;19566;p41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9567" name="Google Shape;19567;p41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8" name="Google Shape;19568;p41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9" name="Google Shape;19569;p41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0" name="Google Shape;19570;p41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1" name="Google Shape;19571;p41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2" name="Google Shape;19572;p41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3" name="Google Shape;19573;p41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4" name="Google Shape;19574;p41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5" name="Google Shape;19575;p41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6" name="Google Shape;19576;p41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7" name="Google Shape;19577;p41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8" name="Google Shape;19578;p41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9" name="Google Shape;19579;p41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0" name="Google Shape;19580;p41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1" name="Google Shape;19581;p41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2" name="Google Shape;19582;p41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3" name="Google Shape;19583;p41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4" name="Google Shape;19584;p41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5" name="Google Shape;19585;p41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6" name="Google Shape;19586;p41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7" name="Google Shape;19587;p41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8" name="Google Shape;19588;p41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9" name="Google Shape;19589;p41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0" name="Google Shape;19590;p41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1" name="Google Shape;19591;p41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2" name="Google Shape;19592;p41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593" name="Google Shape;19593;p41"/>
          <p:cNvGrpSpPr/>
          <p:nvPr/>
        </p:nvGrpSpPr>
        <p:grpSpPr>
          <a:xfrm rot="2871252" flipH="1">
            <a:off x="-245518" y="3148519"/>
            <a:ext cx="1240758" cy="665148"/>
            <a:chOff x="5206900" y="826150"/>
            <a:chExt cx="599275" cy="321250"/>
          </a:xfrm>
        </p:grpSpPr>
        <p:sp>
          <p:nvSpPr>
            <p:cNvPr id="19594" name="Google Shape;19594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5" name="Google Shape;19595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6" name="Google Shape;19596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7" name="Google Shape;19597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8" name="Google Shape;19598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9" name="Google Shape;19599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0" name="Google Shape;19600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1" name="Google Shape;19601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2" name="Google Shape;19602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3" name="Google Shape;19603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4" name="Google Shape;19604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5" name="Google Shape;19605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6" name="Google Shape;19606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7" name="Google Shape;19607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08" name="Google Shape;19608;p41"/>
          <p:cNvGrpSpPr/>
          <p:nvPr/>
        </p:nvGrpSpPr>
        <p:grpSpPr>
          <a:xfrm rot="6433525" flipH="1">
            <a:off x="1366373" y="4081001"/>
            <a:ext cx="1240716" cy="665175"/>
            <a:chOff x="5206900" y="826150"/>
            <a:chExt cx="599275" cy="321250"/>
          </a:xfrm>
        </p:grpSpPr>
        <p:sp>
          <p:nvSpPr>
            <p:cNvPr id="19609" name="Google Shape;19609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0" name="Google Shape;19610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1" name="Google Shape;19611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2" name="Google Shape;19612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3" name="Google Shape;19613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4" name="Google Shape;19614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5" name="Google Shape;19615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6" name="Google Shape;19616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7" name="Google Shape;19617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8" name="Google Shape;19618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9" name="Google Shape;19619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0" name="Google Shape;19620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1" name="Google Shape;19621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2" name="Google Shape;19622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23" name="Google Shape;19623;p41"/>
          <p:cNvGrpSpPr/>
          <p:nvPr/>
        </p:nvGrpSpPr>
        <p:grpSpPr>
          <a:xfrm rot="-9943409">
            <a:off x="1263956" y="3737276"/>
            <a:ext cx="1240826" cy="665092"/>
            <a:chOff x="5206900" y="826150"/>
            <a:chExt cx="599275" cy="321250"/>
          </a:xfrm>
        </p:grpSpPr>
        <p:sp>
          <p:nvSpPr>
            <p:cNvPr id="19624" name="Google Shape;19624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5" name="Google Shape;19625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6" name="Google Shape;19626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7" name="Google Shape;19627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8" name="Google Shape;19628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9" name="Google Shape;19629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0" name="Google Shape;19630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1" name="Google Shape;19631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2" name="Google Shape;19632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3" name="Google Shape;19633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4" name="Google Shape;19634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5" name="Google Shape;19635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6" name="Google Shape;19636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7" name="Google Shape;19637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8" name="Google Shape;19638;p41"/>
          <p:cNvGrpSpPr/>
          <p:nvPr/>
        </p:nvGrpSpPr>
        <p:grpSpPr>
          <a:xfrm rot="5400000" flipH="1">
            <a:off x="57271" y="1922377"/>
            <a:ext cx="1699100" cy="2145071"/>
            <a:chOff x="146217" y="2712579"/>
            <a:chExt cx="1552966" cy="1960401"/>
          </a:xfrm>
        </p:grpSpPr>
        <p:grpSp>
          <p:nvGrpSpPr>
            <p:cNvPr id="19639" name="Google Shape;19639;p41"/>
            <p:cNvGrpSpPr/>
            <p:nvPr/>
          </p:nvGrpSpPr>
          <p:grpSpPr>
            <a:xfrm>
              <a:off x="146217" y="2712579"/>
              <a:ext cx="1134008" cy="607901"/>
              <a:chOff x="5206900" y="826150"/>
              <a:chExt cx="599275" cy="321250"/>
            </a:xfrm>
          </p:grpSpPr>
          <p:sp>
            <p:nvSpPr>
              <p:cNvPr id="19640" name="Google Shape;19640;p41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1" name="Google Shape;19641;p41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2" name="Google Shape;19642;p41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3" name="Google Shape;19643;p41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4" name="Google Shape;19644;p41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5" name="Google Shape;19645;p41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6" name="Google Shape;19646;p41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7" name="Google Shape;19647;p41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8" name="Google Shape;19648;p41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9" name="Google Shape;19649;p41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0" name="Google Shape;19650;p41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1" name="Google Shape;19651;p41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2" name="Google Shape;19652;p41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3" name="Google Shape;19653;p41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54" name="Google Shape;19654;p41"/>
            <p:cNvGrpSpPr/>
            <p:nvPr/>
          </p:nvGrpSpPr>
          <p:grpSpPr>
            <a:xfrm rot="-9256633">
              <a:off x="489429" y="3110262"/>
              <a:ext cx="1134020" cy="607908"/>
              <a:chOff x="5206900" y="826150"/>
              <a:chExt cx="599275" cy="321250"/>
            </a:xfrm>
          </p:grpSpPr>
          <p:sp>
            <p:nvSpPr>
              <p:cNvPr id="19655" name="Google Shape;19655;p41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6" name="Google Shape;19656;p41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7" name="Google Shape;19657;p41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8" name="Google Shape;19658;p41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9" name="Google Shape;19659;p41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0" name="Google Shape;19660;p41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1" name="Google Shape;19661;p41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2" name="Google Shape;19662;p41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3" name="Google Shape;19663;p41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4" name="Google Shape;19664;p41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5" name="Google Shape;19665;p41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6" name="Google Shape;19666;p41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7" name="Google Shape;19667;p41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8" name="Google Shape;19668;p41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69" name="Google Shape;19669;p41"/>
            <p:cNvGrpSpPr/>
            <p:nvPr/>
          </p:nvGrpSpPr>
          <p:grpSpPr>
            <a:xfrm rot="7120513" flipH="1">
              <a:off x="538618" y="3725726"/>
              <a:ext cx="1133997" cy="607895"/>
              <a:chOff x="5206900" y="826150"/>
              <a:chExt cx="599275" cy="321250"/>
            </a:xfrm>
          </p:grpSpPr>
          <p:sp>
            <p:nvSpPr>
              <p:cNvPr id="19670" name="Google Shape;19670;p41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1" name="Google Shape;19671;p41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2" name="Google Shape;19672;p41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3" name="Google Shape;19673;p41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4" name="Google Shape;19674;p41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5" name="Google Shape;19675;p41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6" name="Google Shape;19676;p41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7" name="Google Shape;19677;p41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8" name="Google Shape;19678;p41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9" name="Google Shape;19679;p41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0" name="Google Shape;19680;p41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1" name="Google Shape;19681;p41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2" name="Google Shape;19682;p41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3" name="Google Shape;19683;p41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684" name="Google Shape;19684;p41"/>
          <p:cNvGrpSpPr/>
          <p:nvPr/>
        </p:nvGrpSpPr>
        <p:grpSpPr>
          <a:xfrm rot="5846386">
            <a:off x="454872" y="4197233"/>
            <a:ext cx="1240817" cy="665090"/>
            <a:chOff x="5206900" y="826150"/>
            <a:chExt cx="599275" cy="321250"/>
          </a:xfrm>
        </p:grpSpPr>
        <p:sp>
          <p:nvSpPr>
            <p:cNvPr id="19685" name="Google Shape;19685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6" name="Google Shape;19686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7" name="Google Shape;19687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8" name="Google Shape;19688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9" name="Google Shape;19689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0" name="Google Shape;19690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1" name="Google Shape;19691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2" name="Google Shape;19692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3" name="Google Shape;19693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4" name="Google Shape;19694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5" name="Google Shape;19695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6" name="Google Shape;19696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7" name="Google Shape;19697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8" name="Google Shape;19698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9" name="Google Shape;19699;p41"/>
          <p:cNvGrpSpPr/>
          <p:nvPr/>
        </p:nvGrpSpPr>
        <p:grpSpPr>
          <a:xfrm rot="6300046" flipH="1">
            <a:off x="-304291" y="4197212"/>
            <a:ext cx="1240773" cy="665134"/>
            <a:chOff x="5206900" y="826150"/>
            <a:chExt cx="599275" cy="321250"/>
          </a:xfrm>
        </p:grpSpPr>
        <p:sp>
          <p:nvSpPr>
            <p:cNvPr id="19700" name="Google Shape;19700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1" name="Google Shape;19701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2" name="Google Shape;19702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3" name="Google Shape;19703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4" name="Google Shape;19704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5" name="Google Shape;19705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6" name="Google Shape;19706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7" name="Google Shape;19707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8" name="Google Shape;19708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9" name="Google Shape;19709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0" name="Google Shape;19710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1" name="Google Shape;19711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2" name="Google Shape;19712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3" name="Google Shape;19713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14" name="Google Shape;19714;p41"/>
          <p:cNvGrpSpPr/>
          <p:nvPr/>
        </p:nvGrpSpPr>
        <p:grpSpPr>
          <a:xfrm rot="-8939904">
            <a:off x="828401" y="3356468"/>
            <a:ext cx="494025" cy="594555"/>
            <a:chOff x="4815275" y="840950"/>
            <a:chExt cx="432450" cy="520450"/>
          </a:xfrm>
        </p:grpSpPr>
        <p:sp>
          <p:nvSpPr>
            <p:cNvPr id="19715" name="Google Shape;19715;p41"/>
            <p:cNvSpPr/>
            <p:nvPr/>
          </p:nvSpPr>
          <p:spPr>
            <a:xfrm>
              <a:off x="4884475" y="840950"/>
              <a:ext cx="306850" cy="277250"/>
            </a:xfrm>
            <a:custGeom>
              <a:avLst/>
              <a:gdLst/>
              <a:ahLst/>
              <a:cxnLst/>
              <a:rect l="l" t="t" r="r" b="b"/>
              <a:pathLst>
                <a:path w="12274" h="11090" extrusionOk="0">
                  <a:moveTo>
                    <a:pt x="624" y="7825"/>
                  </a:moveTo>
                  <a:cubicBezTo>
                    <a:pt x="960" y="8417"/>
                    <a:pt x="1520" y="8817"/>
                    <a:pt x="2016" y="9297"/>
                  </a:cubicBezTo>
                  <a:cubicBezTo>
                    <a:pt x="2465" y="9729"/>
                    <a:pt x="2865" y="10241"/>
                    <a:pt x="3425" y="10529"/>
                  </a:cubicBezTo>
                  <a:cubicBezTo>
                    <a:pt x="3825" y="10689"/>
                    <a:pt x="4241" y="10801"/>
                    <a:pt x="4657" y="10833"/>
                  </a:cubicBezTo>
                  <a:cubicBezTo>
                    <a:pt x="5521" y="10961"/>
                    <a:pt x="6417" y="11089"/>
                    <a:pt x="7265" y="10881"/>
                  </a:cubicBezTo>
                  <a:cubicBezTo>
                    <a:pt x="8193" y="10641"/>
                    <a:pt x="8961" y="10017"/>
                    <a:pt x="9681" y="9393"/>
                  </a:cubicBezTo>
                  <a:cubicBezTo>
                    <a:pt x="10753" y="8481"/>
                    <a:pt x="11873" y="7425"/>
                    <a:pt x="12081" y="6033"/>
                  </a:cubicBezTo>
                  <a:cubicBezTo>
                    <a:pt x="12273" y="4849"/>
                    <a:pt x="11761" y="3665"/>
                    <a:pt x="10993" y="2752"/>
                  </a:cubicBezTo>
                  <a:cubicBezTo>
                    <a:pt x="10225" y="1840"/>
                    <a:pt x="9233" y="1184"/>
                    <a:pt x="8241" y="528"/>
                  </a:cubicBezTo>
                  <a:cubicBezTo>
                    <a:pt x="7841" y="272"/>
                    <a:pt x="7393" y="0"/>
                    <a:pt x="6913" y="32"/>
                  </a:cubicBezTo>
                  <a:cubicBezTo>
                    <a:pt x="6257" y="64"/>
                    <a:pt x="5793" y="656"/>
                    <a:pt x="5345" y="1136"/>
                  </a:cubicBezTo>
                  <a:cubicBezTo>
                    <a:pt x="4209" y="2352"/>
                    <a:pt x="2561" y="2544"/>
                    <a:pt x="1424" y="3553"/>
                  </a:cubicBezTo>
                  <a:cubicBezTo>
                    <a:pt x="448" y="4449"/>
                    <a:pt x="0" y="6673"/>
                    <a:pt x="624" y="7825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6" name="Google Shape;19716;p41"/>
            <p:cNvSpPr/>
            <p:nvPr/>
          </p:nvSpPr>
          <p:spPr>
            <a:xfrm>
              <a:off x="4815275" y="1152575"/>
              <a:ext cx="144425" cy="123625"/>
            </a:xfrm>
            <a:custGeom>
              <a:avLst/>
              <a:gdLst/>
              <a:ahLst/>
              <a:cxnLst/>
              <a:rect l="l" t="t" r="r" b="b"/>
              <a:pathLst>
                <a:path w="5777" h="4945" extrusionOk="0">
                  <a:moveTo>
                    <a:pt x="512" y="2352"/>
                  </a:moveTo>
                  <a:cubicBezTo>
                    <a:pt x="976" y="3104"/>
                    <a:pt x="1536" y="3792"/>
                    <a:pt x="2160" y="4400"/>
                  </a:cubicBezTo>
                  <a:cubicBezTo>
                    <a:pt x="2320" y="4576"/>
                    <a:pt x="2512" y="4704"/>
                    <a:pt x="2736" y="4800"/>
                  </a:cubicBezTo>
                  <a:cubicBezTo>
                    <a:pt x="3152" y="4944"/>
                    <a:pt x="3616" y="4752"/>
                    <a:pt x="4032" y="4560"/>
                  </a:cubicBezTo>
                  <a:lnTo>
                    <a:pt x="5008" y="4096"/>
                  </a:lnTo>
                  <a:cubicBezTo>
                    <a:pt x="5185" y="4016"/>
                    <a:pt x="5345" y="3920"/>
                    <a:pt x="5473" y="3792"/>
                  </a:cubicBezTo>
                  <a:cubicBezTo>
                    <a:pt x="5729" y="3536"/>
                    <a:pt x="5761" y="3136"/>
                    <a:pt x="5761" y="2784"/>
                  </a:cubicBezTo>
                  <a:cubicBezTo>
                    <a:pt x="5777" y="2288"/>
                    <a:pt x="5777" y="1728"/>
                    <a:pt x="5457" y="1360"/>
                  </a:cubicBezTo>
                  <a:cubicBezTo>
                    <a:pt x="5249" y="1136"/>
                    <a:pt x="4992" y="976"/>
                    <a:pt x="4704" y="880"/>
                  </a:cubicBezTo>
                  <a:cubicBezTo>
                    <a:pt x="3680" y="416"/>
                    <a:pt x="2528" y="0"/>
                    <a:pt x="1408" y="432"/>
                  </a:cubicBezTo>
                  <a:cubicBezTo>
                    <a:pt x="592" y="752"/>
                    <a:pt x="0" y="1520"/>
                    <a:pt x="512" y="2352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7" name="Google Shape;19717;p41"/>
            <p:cNvSpPr/>
            <p:nvPr/>
          </p:nvSpPr>
          <p:spPr>
            <a:xfrm>
              <a:off x="5105275" y="1188975"/>
              <a:ext cx="142450" cy="172425"/>
            </a:xfrm>
            <a:custGeom>
              <a:avLst/>
              <a:gdLst/>
              <a:ahLst/>
              <a:cxnLst/>
              <a:rect l="l" t="t" r="r" b="b"/>
              <a:pathLst>
                <a:path w="5698" h="6897" extrusionOk="0">
                  <a:moveTo>
                    <a:pt x="337" y="3040"/>
                  </a:moveTo>
                  <a:cubicBezTo>
                    <a:pt x="513" y="3264"/>
                    <a:pt x="721" y="3472"/>
                    <a:pt x="961" y="3649"/>
                  </a:cubicBezTo>
                  <a:cubicBezTo>
                    <a:pt x="1505" y="4161"/>
                    <a:pt x="1713" y="4913"/>
                    <a:pt x="2049" y="5585"/>
                  </a:cubicBezTo>
                  <a:cubicBezTo>
                    <a:pt x="2385" y="6257"/>
                    <a:pt x="2993" y="6897"/>
                    <a:pt x="3745" y="6833"/>
                  </a:cubicBezTo>
                  <a:cubicBezTo>
                    <a:pt x="4193" y="6753"/>
                    <a:pt x="4593" y="6481"/>
                    <a:pt x="4833" y="6065"/>
                  </a:cubicBezTo>
                  <a:cubicBezTo>
                    <a:pt x="5041" y="5665"/>
                    <a:pt x="5201" y="5233"/>
                    <a:pt x="5297" y="4785"/>
                  </a:cubicBezTo>
                  <a:cubicBezTo>
                    <a:pt x="5521" y="3937"/>
                    <a:pt x="5697" y="2928"/>
                    <a:pt x="5121" y="2272"/>
                  </a:cubicBezTo>
                  <a:cubicBezTo>
                    <a:pt x="4897" y="2032"/>
                    <a:pt x="4593" y="1872"/>
                    <a:pt x="4417" y="1584"/>
                  </a:cubicBezTo>
                  <a:cubicBezTo>
                    <a:pt x="4241" y="1280"/>
                    <a:pt x="4289" y="864"/>
                    <a:pt x="4097" y="544"/>
                  </a:cubicBezTo>
                  <a:cubicBezTo>
                    <a:pt x="3873" y="128"/>
                    <a:pt x="3329" y="0"/>
                    <a:pt x="2865" y="0"/>
                  </a:cubicBezTo>
                  <a:cubicBezTo>
                    <a:pt x="2129" y="0"/>
                    <a:pt x="993" y="256"/>
                    <a:pt x="561" y="912"/>
                  </a:cubicBezTo>
                  <a:cubicBezTo>
                    <a:pt x="225" y="1408"/>
                    <a:pt x="1" y="2544"/>
                    <a:pt x="337" y="3040"/>
                  </a:cubicBezTo>
                  <a:close/>
                </a:path>
              </a:pathLst>
            </a:custGeom>
            <a:solidFill>
              <a:srgbClr val="EAD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8" name="Google Shape;19718;p41"/>
            <p:cNvSpPr/>
            <p:nvPr/>
          </p:nvSpPr>
          <p:spPr>
            <a:xfrm>
              <a:off x="5024075" y="1286975"/>
              <a:ext cx="71225" cy="58025"/>
            </a:xfrm>
            <a:custGeom>
              <a:avLst/>
              <a:gdLst/>
              <a:ahLst/>
              <a:cxnLst/>
              <a:rect l="l" t="t" r="r" b="b"/>
              <a:pathLst>
                <a:path w="2849" h="2321" extrusionOk="0">
                  <a:moveTo>
                    <a:pt x="561" y="1521"/>
                  </a:moveTo>
                  <a:cubicBezTo>
                    <a:pt x="833" y="1969"/>
                    <a:pt x="1345" y="2177"/>
                    <a:pt x="1841" y="2273"/>
                  </a:cubicBezTo>
                  <a:cubicBezTo>
                    <a:pt x="2033" y="2321"/>
                    <a:pt x="2225" y="2321"/>
                    <a:pt x="2401" y="2241"/>
                  </a:cubicBezTo>
                  <a:cubicBezTo>
                    <a:pt x="2545" y="2129"/>
                    <a:pt x="2641" y="2001"/>
                    <a:pt x="2689" y="1841"/>
                  </a:cubicBezTo>
                  <a:cubicBezTo>
                    <a:pt x="2769" y="1585"/>
                    <a:pt x="2817" y="1329"/>
                    <a:pt x="2833" y="1073"/>
                  </a:cubicBezTo>
                  <a:cubicBezTo>
                    <a:pt x="2849" y="865"/>
                    <a:pt x="2801" y="641"/>
                    <a:pt x="2689" y="449"/>
                  </a:cubicBezTo>
                  <a:cubicBezTo>
                    <a:pt x="2497" y="177"/>
                    <a:pt x="2177" y="17"/>
                    <a:pt x="1841" y="17"/>
                  </a:cubicBezTo>
                  <a:cubicBezTo>
                    <a:pt x="1041" y="1"/>
                    <a:pt x="1" y="609"/>
                    <a:pt x="561" y="152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9" name="Google Shape;19719;p41"/>
            <p:cNvSpPr/>
            <p:nvPr/>
          </p:nvSpPr>
          <p:spPr>
            <a:xfrm>
              <a:off x="5176500" y="1064150"/>
              <a:ext cx="69625" cy="71250"/>
            </a:xfrm>
            <a:custGeom>
              <a:avLst/>
              <a:gdLst/>
              <a:ahLst/>
              <a:cxnLst/>
              <a:rect l="l" t="t" r="r" b="b"/>
              <a:pathLst>
                <a:path w="2785" h="2850" extrusionOk="0">
                  <a:moveTo>
                    <a:pt x="80" y="1409"/>
                  </a:moveTo>
                  <a:cubicBezTo>
                    <a:pt x="32" y="1457"/>
                    <a:pt x="0" y="1521"/>
                    <a:pt x="0" y="1601"/>
                  </a:cubicBezTo>
                  <a:cubicBezTo>
                    <a:pt x="16" y="1681"/>
                    <a:pt x="64" y="1745"/>
                    <a:pt x="128" y="1809"/>
                  </a:cubicBezTo>
                  <a:lnTo>
                    <a:pt x="1040" y="2705"/>
                  </a:lnTo>
                  <a:cubicBezTo>
                    <a:pt x="1088" y="2769"/>
                    <a:pt x="1168" y="2817"/>
                    <a:pt x="1248" y="2849"/>
                  </a:cubicBezTo>
                  <a:cubicBezTo>
                    <a:pt x="1360" y="2849"/>
                    <a:pt x="1472" y="2817"/>
                    <a:pt x="1552" y="2753"/>
                  </a:cubicBezTo>
                  <a:cubicBezTo>
                    <a:pt x="2048" y="2385"/>
                    <a:pt x="2320" y="1809"/>
                    <a:pt x="2560" y="1249"/>
                  </a:cubicBezTo>
                  <a:cubicBezTo>
                    <a:pt x="2672" y="993"/>
                    <a:pt x="2784" y="689"/>
                    <a:pt x="2640" y="449"/>
                  </a:cubicBezTo>
                  <a:cubicBezTo>
                    <a:pt x="2400" y="49"/>
                    <a:pt x="1520" y="1"/>
                    <a:pt x="1136" y="161"/>
                  </a:cubicBezTo>
                  <a:cubicBezTo>
                    <a:pt x="704" y="369"/>
                    <a:pt x="336" y="1025"/>
                    <a:pt x="80" y="14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20" name="Google Shape;19720;p41"/>
          <p:cNvGrpSpPr/>
          <p:nvPr/>
        </p:nvGrpSpPr>
        <p:grpSpPr>
          <a:xfrm>
            <a:off x="7825729" y="-3"/>
            <a:ext cx="1866180" cy="2274870"/>
            <a:chOff x="7825729" y="-3"/>
            <a:chExt cx="1866180" cy="2274870"/>
          </a:xfrm>
        </p:grpSpPr>
        <p:grpSp>
          <p:nvGrpSpPr>
            <p:cNvPr id="19721" name="Google Shape;19721;p41"/>
            <p:cNvGrpSpPr/>
            <p:nvPr/>
          </p:nvGrpSpPr>
          <p:grpSpPr>
            <a:xfrm rot="-276790" flipH="1">
              <a:off x="7909234" y="64853"/>
              <a:ext cx="1699169" cy="2145157"/>
              <a:chOff x="146217" y="2712579"/>
              <a:chExt cx="1552966" cy="1960401"/>
            </a:xfrm>
          </p:grpSpPr>
          <p:grpSp>
            <p:nvGrpSpPr>
              <p:cNvPr id="19722" name="Google Shape;19722;p41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9723" name="Google Shape;19723;p41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4" name="Google Shape;19724;p41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5" name="Google Shape;19725;p41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6" name="Google Shape;19726;p41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7" name="Google Shape;19727;p41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8" name="Google Shape;19728;p41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9" name="Google Shape;19729;p41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0" name="Google Shape;19730;p41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1" name="Google Shape;19731;p41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2" name="Google Shape;19732;p41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3" name="Google Shape;19733;p41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4" name="Google Shape;19734;p41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5" name="Google Shape;19735;p41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6" name="Google Shape;19736;p41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37" name="Google Shape;19737;p41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9738" name="Google Shape;19738;p41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9" name="Google Shape;19739;p41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0" name="Google Shape;19740;p41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1" name="Google Shape;19741;p41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2" name="Google Shape;19742;p41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3" name="Google Shape;19743;p41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4" name="Google Shape;19744;p41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5" name="Google Shape;19745;p41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6" name="Google Shape;19746;p41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7" name="Google Shape;19747;p41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8" name="Google Shape;19748;p41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9" name="Google Shape;19749;p41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0" name="Google Shape;19750;p41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1" name="Google Shape;19751;p41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52" name="Google Shape;19752;p41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9753" name="Google Shape;19753;p41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4" name="Google Shape;19754;p41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5" name="Google Shape;19755;p41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6" name="Google Shape;19756;p41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7" name="Google Shape;19757;p41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8" name="Google Shape;19758;p41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9" name="Google Shape;19759;p41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0" name="Google Shape;19760;p41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1" name="Google Shape;19761;p41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2" name="Google Shape;19762;p41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3" name="Google Shape;19763;p41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4" name="Google Shape;19764;p41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5" name="Google Shape;19765;p41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6" name="Google Shape;19766;p41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767" name="Google Shape;19767;p41"/>
            <p:cNvGrpSpPr/>
            <p:nvPr/>
          </p:nvGrpSpPr>
          <p:grpSpPr>
            <a:xfrm>
              <a:off x="8189095" y="1182633"/>
              <a:ext cx="723331" cy="725642"/>
              <a:chOff x="6065295" y="2472383"/>
              <a:chExt cx="723331" cy="725642"/>
            </a:xfrm>
          </p:grpSpPr>
          <p:sp>
            <p:nvSpPr>
              <p:cNvPr id="19768" name="Google Shape;19768;p41"/>
              <p:cNvSpPr/>
              <p:nvPr/>
            </p:nvSpPr>
            <p:spPr>
              <a:xfrm>
                <a:off x="6065295" y="2472383"/>
                <a:ext cx="723331" cy="723551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6574" extrusionOk="0">
                    <a:moveTo>
                      <a:pt x="3296" y="0"/>
                    </a:moveTo>
                    <a:cubicBezTo>
                      <a:pt x="2433" y="0"/>
                      <a:pt x="1563" y="335"/>
                      <a:pt x="901" y="1013"/>
                    </a:cubicBezTo>
                    <a:cubicBezTo>
                      <a:pt x="668" y="1246"/>
                      <a:pt x="501" y="1513"/>
                      <a:pt x="367" y="1813"/>
                    </a:cubicBezTo>
                    <a:cubicBezTo>
                      <a:pt x="134" y="2280"/>
                      <a:pt x="0" y="2780"/>
                      <a:pt x="0" y="3281"/>
                    </a:cubicBezTo>
                    <a:lnTo>
                      <a:pt x="0" y="3581"/>
                    </a:lnTo>
                    <a:cubicBezTo>
                      <a:pt x="151" y="5360"/>
                      <a:pt x="1674" y="6574"/>
                      <a:pt x="3300" y="6574"/>
                    </a:cubicBezTo>
                    <a:cubicBezTo>
                      <a:pt x="3839" y="6574"/>
                      <a:pt x="4389" y="6440"/>
                      <a:pt x="4904" y="6150"/>
                    </a:cubicBezTo>
                    <a:cubicBezTo>
                      <a:pt x="5471" y="5816"/>
                      <a:pt x="5938" y="5316"/>
                      <a:pt x="6238" y="4715"/>
                    </a:cubicBezTo>
                    <a:cubicBezTo>
                      <a:pt x="6372" y="4448"/>
                      <a:pt x="6472" y="4148"/>
                      <a:pt x="6505" y="3881"/>
                    </a:cubicBezTo>
                    <a:cubicBezTo>
                      <a:pt x="6538" y="3681"/>
                      <a:pt x="6572" y="3481"/>
                      <a:pt x="6572" y="3314"/>
                    </a:cubicBezTo>
                    <a:cubicBezTo>
                      <a:pt x="6572" y="3047"/>
                      <a:pt x="6538" y="2814"/>
                      <a:pt x="6505" y="2580"/>
                    </a:cubicBezTo>
                    <a:cubicBezTo>
                      <a:pt x="6372" y="2080"/>
                      <a:pt x="6171" y="1646"/>
                      <a:pt x="5871" y="1246"/>
                    </a:cubicBezTo>
                    <a:cubicBezTo>
                      <a:pt x="5220" y="419"/>
                      <a:pt x="4262" y="0"/>
                      <a:pt x="3296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769" name="Google Shape;19769;p41"/>
              <p:cNvGrpSpPr/>
              <p:nvPr/>
            </p:nvGrpSpPr>
            <p:grpSpPr>
              <a:xfrm>
                <a:off x="6065295" y="2587398"/>
                <a:ext cx="716067" cy="610627"/>
                <a:chOff x="6065295" y="2587398"/>
                <a:chExt cx="716067" cy="610627"/>
              </a:xfrm>
            </p:grpSpPr>
            <p:sp>
              <p:nvSpPr>
                <p:cNvPr id="19770" name="Google Shape;19770;p41"/>
                <p:cNvSpPr/>
                <p:nvPr/>
              </p:nvSpPr>
              <p:spPr>
                <a:xfrm>
                  <a:off x="6101946" y="2587398"/>
                  <a:ext cx="675674" cy="21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9" h="1913" extrusionOk="0">
                      <a:moveTo>
                        <a:pt x="568" y="1"/>
                      </a:moveTo>
                      <a:cubicBezTo>
                        <a:pt x="335" y="234"/>
                        <a:pt x="168" y="501"/>
                        <a:pt x="1" y="768"/>
                      </a:cubicBezTo>
                      <a:cubicBezTo>
                        <a:pt x="134" y="801"/>
                        <a:pt x="268" y="868"/>
                        <a:pt x="401" y="935"/>
                      </a:cubicBezTo>
                      <a:cubicBezTo>
                        <a:pt x="501" y="1002"/>
                        <a:pt x="601" y="1102"/>
                        <a:pt x="701" y="1235"/>
                      </a:cubicBezTo>
                      <a:cubicBezTo>
                        <a:pt x="868" y="1435"/>
                        <a:pt x="1035" y="1602"/>
                        <a:pt x="1235" y="1769"/>
                      </a:cubicBezTo>
                      <a:cubicBezTo>
                        <a:pt x="1382" y="1876"/>
                        <a:pt x="1465" y="1913"/>
                        <a:pt x="1535" y="1913"/>
                      </a:cubicBezTo>
                      <a:cubicBezTo>
                        <a:pt x="1640" y="1913"/>
                        <a:pt x="1716" y="1829"/>
                        <a:pt x="1936" y="1769"/>
                      </a:cubicBezTo>
                      <a:cubicBezTo>
                        <a:pt x="2025" y="1745"/>
                        <a:pt x="2094" y="1736"/>
                        <a:pt x="2154" y="1736"/>
                      </a:cubicBezTo>
                      <a:cubicBezTo>
                        <a:pt x="2299" y="1736"/>
                        <a:pt x="2390" y="1785"/>
                        <a:pt x="2574" y="1785"/>
                      </a:cubicBezTo>
                      <a:cubicBezTo>
                        <a:pt x="2629" y="1785"/>
                        <a:pt x="2693" y="1781"/>
                        <a:pt x="2770" y="1769"/>
                      </a:cubicBezTo>
                      <a:cubicBezTo>
                        <a:pt x="3203" y="1702"/>
                        <a:pt x="3203" y="1735"/>
                        <a:pt x="3337" y="1635"/>
                      </a:cubicBezTo>
                      <a:cubicBezTo>
                        <a:pt x="3437" y="1569"/>
                        <a:pt x="3537" y="1469"/>
                        <a:pt x="3604" y="1369"/>
                      </a:cubicBezTo>
                      <a:cubicBezTo>
                        <a:pt x="3604" y="1369"/>
                        <a:pt x="3904" y="1202"/>
                        <a:pt x="4037" y="1135"/>
                      </a:cubicBezTo>
                      <a:cubicBezTo>
                        <a:pt x="4088" y="1110"/>
                        <a:pt x="4139" y="1099"/>
                        <a:pt x="4188" y="1099"/>
                      </a:cubicBezTo>
                      <a:cubicBezTo>
                        <a:pt x="4268" y="1099"/>
                        <a:pt x="4342" y="1127"/>
                        <a:pt x="4404" y="1168"/>
                      </a:cubicBezTo>
                      <a:cubicBezTo>
                        <a:pt x="4471" y="1235"/>
                        <a:pt x="4904" y="1535"/>
                        <a:pt x="4904" y="1535"/>
                      </a:cubicBezTo>
                      <a:lnTo>
                        <a:pt x="5338" y="1769"/>
                      </a:lnTo>
                      <a:lnTo>
                        <a:pt x="5872" y="1669"/>
                      </a:lnTo>
                      <a:cubicBezTo>
                        <a:pt x="5972" y="1635"/>
                        <a:pt x="6039" y="1602"/>
                        <a:pt x="6139" y="1535"/>
                      </a:cubicBezTo>
                      <a:cubicBezTo>
                        <a:pt x="6039" y="1068"/>
                        <a:pt x="5838" y="601"/>
                        <a:pt x="5538" y="234"/>
                      </a:cubicBezTo>
                      <a:lnTo>
                        <a:pt x="5038" y="201"/>
                      </a:lnTo>
                      <a:cubicBezTo>
                        <a:pt x="4989" y="191"/>
                        <a:pt x="4943" y="187"/>
                        <a:pt x="4899" y="187"/>
                      </a:cubicBezTo>
                      <a:cubicBezTo>
                        <a:pt x="4793" y="187"/>
                        <a:pt x="4699" y="211"/>
                        <a:pt x="4604" y="234"/>
                      </a:cubicBezTo>
                      <a:lnTo>
                        <a:pt x="3904" y="368"/>
                      </a:lnTo>
                      <a:cubicBezTo>
                        <a:pt x="3570" y="435"/>
                        <a:pt x="3537" y="501"/>
                        <a:pt x="3337" y="535"/>
                      </a:cubicBezTo>
                      <a:cubicBezTo>
                        <a:pt x="3137" y="535"/>
                        <a:pt x="2936" y="535"/>
                        <a:pt x="2770" y="501"/>
                      </a:cubicBezTo>
                      <a:cubicBezTo>
                        <a:pt x="2770" y="501"/>
                        <a:pt x="2236" y="401"/>
                        <a:pt x="1969" y="368"/>
                      </a:cubicBezTo>
                      <a:cubicBezTo>
                        <a:pt x="1919" y="351"/>
                        <a:pt x="1861" y="343"/>
                        <a:pt x="1798" y="343"/>
                      </a:cubicBezTo>
                      <a:cubicBezTo>
                        <a:pt x="1736" y="343"/>
                        <a:pt x="1669" y="351"/>
                        <a:pt x="1602" y="368"/>
                      </a:cubicBezTo>
                      <a:cubicBezTo>
                        <a:pt x="1602" y="368"/>
                        <a:pt x="1302" y="334"/>
                        <a:pt x="1068" y="268"/>
                      </a:cubicBezTo>
                      <a:cubicBezTo>
                        <a:pt x="802" y="234"/>
                        <a:pt x="735" y="234"/>
                        <a:pt x="56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1" name="Google Shape;19771;p41"/>
                <p:cNvSpPr/>
                <p:nvPr/>
              </p:nvSpPr>
              <p:spPr>
                <a:xfrm>
                  <a:off x="6065295" y="2862775"/>
                  <a:ext cx="716067" cy="3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3046" extrusionOk="0">
                      <a:moveTo>
                        <a:pt x="201" y="1"/>
                      </a:moveTo>
                      <a:cubicBezTo>
                        <a:pt x="134" y="1"/>
                        <a:pt x="67" y="34"/>
                        <a:pt x="0" y="34"/>
                      </a:cubicBezTo>
                      <a:cubicBezTo>
                        <a:pt x="150" y="1828"/>
                        <a:pt x="1640" y="3046"/>
                        <a:pt x="3261" y="3046"/>
                      </a:cubicBezTo>
                      <a:cubicBezTo>
                        <a:pt x="3809" y="3046"/>
                        <a:pt x="4373" y="2906"/>
                        <a:pt x="4904" y="2603"/>
                      </a:cubicBezTo>
                      <a:cubicBezTo>
                        <a:pt x="4737" y="2536"/>
                        <a:pt x="4537" y="2469"/>
                        <a:pt x="4370" y="2436"/>
                      </a:cubicBezTo>
                      <a:cubicBezTo>
                        <a:pt x="4259" y="2410"/>
                        <a:pt x="4185" y="2400"/>
                        <a:pt x="4133" y="2400"/>
                      </a:cubicBezTo>
                      <a:cubicBezTo>
                        <a:pt x="3981" y="2400"/>
                        <a:pt x="4010" y="2486"/>
                        <a:pt x="3836" y="2536"/>
                      </a:cubicBezTo>
                      <a:cubicBezTo>
                        <a:pt x="3774" y="2551"/>
                        <a:pt x="3705" y="2558"/>
                        <a:pt x="3636" y="2558"/>
                      </a:cubicBezTo>
                      <a:cubicBezTo>
                        <a:pt x="3407" y="2558"/>
                        <a:pt x="3177" y="2487"/>
                        <a:pt x="3203" y="2436"/>
                      </a:cubicBezTo>
                      <a:cubicBezTo>
                        <a:pt x="3303" y="2369"/>
                        <a:pt x="3369" y="2302"/>
                        <a:pt x="3470" y="2236"/>
                      </a:cubicBezTo>
                      <a:cubicBezTo>
                        <a:pt x="3603" y="2252"/>
                        <a:pt x="3736" y="2261"/>
                        <a:pt x="3870" y="2261"/>
                      </a:cubicBezTo>
                      <a:cubicBezTo>
                        <a:pt x="4003" y="2261"/>
                        <a:pt x="4137" y="2252"/>
                        <a:pt x="4270" y="2236"/>
                      </a:cubicBezTo>
                      <a:cubicBezTo>
                        <a:pt x="4537" y="2169"/>
                        <a:pt x="4804" y="2036"/>
                        <a:pt x="5037" y="1902"/>
                      </a:cubicBezTo>
                      <a:cubicBezTo>
                        <a:pt x="5338" y="1702"/>
                        <a:pt x="5271" y="1769"/>
                        <a:pt x="6005" y="1302"/>
                      </a:cubicBezTo>
                      <a:cubicBezTo>
                        <a:pt x="6071" y="1235"/>
                        <a:pt x="6171" y="1202"/>
                        <a:pt x="6238" y="1168"/>
                      </a:cubicBezTo>
                      <a:cubicBezTo>
                        <a:pt x="6372" y="901"/>
                        <a:pt x="6472" y="601"/>
                        <a:pt x="6505" y="334"/>
                      </a:cubicBezTo>
                      <a:lnTo>
                        <a:pt x="6505" y="334"/>
                      </a:lnTo>
                      <a:lnTo>
                        <a:pt x="5905" y="401"/>
                      </a:lnTo>
                      <a:cubicBezTo>
                        <a:pt x="5004" y="501"/>
                        <a:pt x="5371" y="501"/>
                        <a:pt x="5204" y="601"/>
                      </a:cubicBezTo>
                      <a:cubicBezTo>
                        <a:pt x="5037" y="701"/>
                        <a:pt x="5004" y="735"/>
                        <a:pt x="4937" y="901"/>
                      </a:cubicBezTo>
                      <a:cubicBezTo>
                        <a:pt x="4871" y="1068"/>
                        <a:pt x="4770" y="1168"/>
                        <a:pt x="4637" y="1268"/>
                      </a:cubicBezTo>
                      <a:cubicBezTo>
                        <a:pt x="4337" y="1402"/>
                        <a:pt x="4037" y="1502"/>
                        <a:pt x="3736" y="1569"/>
                      </a:cubicBezTo>
                      <a:cubicBezTo>
                        <a:pt x="3596" y="1594"/>
                        <a:pt x="3461" y="1605"/>
                        <a:pt x="3329" y="1605"/>
                      </a:cubicBezTo>
                      <a:cubicBezTo>
                        <a:pt x="3115" y="1605"/>
                        <a:pt x="2909" y="1576"/>
                        <a:pt x="2702" y="1535"/>
                      </a:cubicBezTo>
                      <a:cubicBezTo>
                        <a:pt x="2069" y="1468"/>
                        <a:pt x="2302" y="1368"/>
                        <a:pt x="1968" y="1135"/>
                      </a:cubicBezTo>
                      <a:cubicBezTo>
                        <a:pt x="1768" y="935"/>
                        <a:pt x="1568" y="735"/>
                        <a:pt x="1435" y="468"/>
                      </a:cubicBezTo>
                      <a:cubicBezTo>
                        <a:pt x="1235" y="301"/>
                        <a:pt x="1034" y="168"/>
                        <a:pt x="801" y="67"/>
                      </a:cubicBezTo>
                      <a:cubicBezTo>
                        <a:pt x="601" y="34"/>
                        <a:pt x="401" y="1"/>
                        <a:pt x="201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772" name="Google Shape;19772;p41"/>
          <p:cNvGrpSpPr/>
          <p:nvPr/>
        </p:nvGrpSpPr>
        <p:grpSpPr>
          <a:xfrm rot="1592248">
            <a:off x="-228183" y="2401745"/>
            <a:ext cx="1926500" cy="2239678"/>
            <a:chOff x="-1470741" y="4281315"/>
            <a:chExt cx="2074541" cy="2411785"/>
          </a:xfrm>
        </p:grpSpPr>
        <p:sp>
          <p:nvSpPr>
            <p:cNvPr id="19773" name="Google Shape;19773;p41"/>
            <p:cNvSpPr/>
            <p:nvPr/>
          </p:nvSpPr>
          <p:spPr>
            <a:xfrm flipH="1">
              <a:off x="-1470741" y="4504609"/>
              <a:ext cx="582076" cy="321512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4" name="Google Shape;19774;p41"/>
            <p:cNvSpPr/>
            <p:nvPr/>
          </p:nvSpPr>
          <p:spPr>
            <a:xfrm flipH="1">
              <a:off x="202303" y="4281315"/>
              <a:ext cx="401496" cy="221734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5" name="Google Shape;19775;p41"/>
            <p:cNvSpPr/>
            <p:nvPr/>
          </p:nvSpPr>
          <p:spPr>
            <a:xfrm flipH="1">
              <a:off x="-393420" y="6434369"/>
              <a:ext cx="468487" cy="258731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4" name="Google Shape;3774;p11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3775" name="Google Shape;3775;p11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76" name="Google Shape;3776;p11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3777" name="Google Shape;3777;p11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11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11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11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11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11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11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11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11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11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11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11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11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11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11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11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11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11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11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11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11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11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11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11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11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02" name="Google Shape;3802;p11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3803" name="Google Shape;3803;p11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11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11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11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11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11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11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11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11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11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11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11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11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11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11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11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11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11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11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11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11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11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11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11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11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11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29" name="Google Shape;3829;p11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1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11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11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11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11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11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11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11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11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11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11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11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11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1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11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11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11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11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11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11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11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11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11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11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11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11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11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11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11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11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11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11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11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1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1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11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11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1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11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11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1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1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11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11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1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11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11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1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11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11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1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1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1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1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1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1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1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1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1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1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11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11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1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1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1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1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1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1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11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1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1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11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11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11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11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11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11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11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11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11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11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11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11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11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11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11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11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11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11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11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11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11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11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11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11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11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11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11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11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29" name="Google Shape;3929;p11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3930" name="Google Shape;3930;p11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11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11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11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11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11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11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11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11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11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11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11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11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11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11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11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11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11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11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11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11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11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11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11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11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11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56" name="Google Shape;3956;p11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11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11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11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11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1" name="Google Shape;3961;p11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3962" name="Google Shape;3962;p11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11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11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11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11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11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11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11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11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11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11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3973;p11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11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11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11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11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11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11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11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11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11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11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11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11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6" name="Google Shape;3986;p11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3987;p11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8" name="Google Shape;3988;p11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89" name="Google Shape;3989;p11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3990" name="Google Shape;3990;p11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11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11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11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11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11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11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11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11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11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11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4001;p11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4002;p11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4003;p11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4004;p11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4005;p11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4006;p11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4007;p11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8" name="Google Shape;4008;p11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9" name="Google Shape;4009;p11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0" name="Google Shape;4010;p11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1" name="Google Shape;4011;p11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2" name="Google Shape;4012;p11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3" name="Google Shape;4013;p11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4" name="Google Shape;4014;p11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5" name="Google Shape;4015;p11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6" name="Google Shape;4016;p11"/>
          <p:cNvGrpSpPr/>
          <p:nvPr/>
        </p:nvGrpSpPr>
        <p:grpSpPr>
          <a:xfrm>
            <a:off x="-330469" y="-191524"/>
            <a:ext cx="9848773" cy="5293669"/>
            <a:chOff x="-330469" y="-191524"/>
            <a:chExt cx="9848773" cy="5293669"/>
          </a:xfrm>
        </p:grpSpPr>
        <p:grpSp>
          <p:nvGrpSpPr>
            <p:cNvPr id="4017" name="Google Shape;4017;p11"/>
            <p:cNvGrpSpPr/>
            <p:nvPr/>
          </p:nvGrpSpPr>
          <p:grpSpPr>
            <a:xfrm>
              <a:off x="7632955" y="2527556"/>
              <a:ext cx="1885349" cy="2574590"/>
              <a:chOff x="7632955" y="2527556"/>
              <a:chExt cx="1885349" cy="2574590"/>
            </a:xfrm>
          </p:grpSpPr>
          <p:grpSp>
            <p:nvGrpSpPr>
              <p:cNvPr id="4018" name="Google Shape;4018;p11"/>
              <p:cNvGrpSpPr/>
              <p:nvPr/>
            </p:nvGrpSpPr>
            <p:grpSpPr>
              <a:xfrm rot="5400000" flipH="1">
                <a:off x="7586489" y="3544626"/>
                <a:ext cx="1603986" cy="1511053"/>
                <a:chOff x="712635" y="3866647"/>
                <a:chExt cx="1603986" cy="1511053"/>
              </a:xfrm>
            </p:grpSpPr>
            <p:grpSp>
              <p:nvGrpSpPr>
                <p:cNvPr id="4019" name="Google Shape;4019;p11"/>
                <p:cNvGrpSpPr/>
                <p:nvPr/>
              </p:nvGrpSpPr>
              <p:grpSpPr>
                <a:xfrm rot="-5400000">
                  <a:off x="759101" y="3820181"/>
                  <a:ext cx="1511053" cy="1603986"/>
                  <a:chOff x="7805848" y="0"/>
                  <a:chExt cx="1338162" cy="1420462"/>
                </a:xfrm>
              </p:grpSpPr>
              <p:grpSp>
                <p:nvGrpSpPr>
                  <p:cNvPr id="4020" name="Google Shape;4020;p11"/>
                  <p:cNvGrpSpPr/>
                  <p:nvPr/>
                </p:nvGrpSpPr>
                <p:grpSpPr>
                  <a:xfrm>
                    <a:off x="8368560" y="0"/>
                    <a:ext cx="775450" cy="710225"/>
                    <a:chOff x="2092310" y="847750"/>
                    <a:chExt cx="775450" cy="710225"/>
                  </a:xfrm>
                </p:grpSpPr>
                <p:sp>
                  <p:nvSpPr>
                    <p:cNvPr id="4021" name="Google Shape;4021;p11"/>
                    <p:cNvSpPr/>
                    <p:nvPr/>
                  </p:nvSpPr>
                  <p:spPr>
                    <a:xfrm>
                      <a:off x="2340838" y="1450978"/>
                      <a:ext cx="41819" cy="410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9" h="913" extrusionOk="0">
                          <a:moveTo>
                            <a:pt x="913" y="384"/>
                          </a:moveTo>
                          <a:cubicBezTo>
                            <a:pt x="929" y="720"/>
                            <a:pt x="497" y="912"/>
                            <a:pt x="257" y="656"/>
                          </a:cubicBezTo>
                          <a:cubicBezTo>
                            <a:pt x="1" y="416"/>
                            <a:pt x="177" y="0"/>
                            <a:pt x="529" y="0"/>
                          </a:cubicBezTo>
                          <a:cubicBezTo>
                            <a:pt x="737" y="0"/>
                            <a:pt x="913" y="160"/>
                            <a:pt x="913" y="38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22" name="Google Shape;4022;p11"/>
                    <p:cNvSpPr/>
                    <p:nvPr/>
                  </p:nvSpPr>
                  <p:spPr>
                    <a:xfrm>
                      <a:off x="2092310" y="1309455"/>
                      <a:ext cx="42539" cy="425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45" h="945" extrusionOk="0">
                          <a:moveTo>
                            <a:pt x="945" y="416"/>
                          </a:moveTo>
                          <a:cubicBezTo>
                            <a:pt x="945" y="768"/>
                            <a:pt x="513" y="944"/>
                            <a:pt x="257" y="688"/>
                          </a:cubicBezTo>
                          <a:cubicBezTo>
                            <a:pt x="1" y="448"/>
                            <a:pt x="193" y="16"/>
                            <a:pt x="545" y="16"/>
                          </a:cubicBezTo>
                          <a:cubicBezTo>
                            <a:pt x="769" y="0"/>
                            <a:pt x="945" y="192"/>
                            <a:pt x="945" y="41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23" name="Google Shape;4023;p11"/>
                    <p:cNvSpPr/>
                    <p:nvPr/>
                  </p:nvSpPr>
                  <p:spPr>
                    <a:xfrm>
                      <a:off x="2828822" y="1112070"/>
                      <a:ext cx="9408" cy="86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9" h="193" extrusionOk="0">
                          <a:moveTo>
                            <a:pt x="208" y="81"/>
                          </a:moveTo>
                          <a:cubicBezTo>
                            <a:pt x="208" y="193"/>
                            <a:pt x="0" y="1"/>
                            <a:pt x="128" y="1"/>
                          </a:cubicBezTo>
                          <a:cubicBezTo>
                            <a:pt x="160" y="1"/>
                            <a:pt x="208" y="33"/>
                            <a:pt x="208" y="81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24" name="Google Shape;4024;p11"/>
                    <p:cNvSpPr/>
                    <p:nvPr/>
                  </p:nvSpPr>
                  <p:spPr>
                    <a:xfrm>
                      <a:off x="2858352" y="1249632"/>
                      <a:ext cx="9408" cy="108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9" h="241" extrusionOk="0">
                          <a:moveTo>
                            <a:pt x="192" y="145"/>
                          </a:moveTo>
                          <a:cubicBezTo>
                            <a:pt x="160" y="241"/>
                            <a:pt x="0" y="209"/>
                            <a:pt x="32" y="97"/>
                          </a:cubicBezTo>
                          <a:cubicBezTo>
                            <a:pt x="48" y="1"/>
                            <a:pt x="208" y="33"/>
                            <a:pt x="192" y="145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25" name="Google Shape;4025;p11"/>
                    <p:cNvSpPr/>
                    <p:nvPr/>
                  </p:nvSpPr>
                  <p:spPr>
                    <a:xfrm>
                      <a:off x="2211149" y="947140"/>
                      <a:ext cx="7968" cy="79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112"/>
                          </a:moveTo>
                          <a:cubicBezTo>
                            <a:pt x="161" y="144"/>
                            <a:pt x="113" y="176"/>
                            <a:pt x="81" y="160"/>
                          </a:cubicBezTo>
                          <a:cubicBezTo>
                            <a:pt x="33" y="160"/>
                            <a:pt x="1" y="112"/>
                            <a:pt x="17" y="64"/>
                          </a:cubicBezTo>
                          <a:cubicBezTo>
                            <a:pt x="33" y="32"/>
                            <a:pt x="65" y="0"/>
                            <a:pt x="113" y="16"/>
                          </a:cubicBezTo>
                          <a:cubicBezTo>
                            <a:pt x="161" y="16"/>
                            <a:pt x="177" y="64"/>
                            <a:pt x="177" y="11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26" name="Google Shape;4026;p11"/>
                    <p:cNvSpPr/>
                    <p:nvPr/>
                  </p:nvSpPr>
                  <p:spPr>
                    <a:xfrm>
                      <a:off x="2453015" y="1299709"/>
                      <a:ext cx="9408" cy="86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9" h="193" extrusionOk="0">
                          <a:moveTo>
                            <a:pt x="193" y="112"/>
                          </a:moveTo>
                          <a:cubicBezTo>
                            <a:pt x="193" y="160"/>
                            <a:pt x="145" y="192"/>
                            <a:pt x="97" y="176"/>
                          </a:cubicBezTo>
                          <a:cubicBezTo>
                            <a:pt x="0" y="160"/>
                            <a:pt x="32" y="0"/>
                            <a:pt x="129" y="16"/>
                          </a:cubicBezTo>
                          <a:cubicBezTo>
                            <a:pt x="177" y="32"/>
                            <a:pt x="209" y="80"/>
                            <a:pt x="193" y="11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27" name="Google Shape;4027;p11"/>
                    <p:cNvSpPr/>
                    <p:nvPr/>
                  </p:nvSpPr>
                  <p:spPr>
                    <a:xfrm>
                      <a:off x="2435526" y="995395"/>
                      <a:ext cx="9408" cy="94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9" h="209" extrusionOk="0">
                          <a:moveTo>
                            <a:pt x="209" y="80"/>
                          </a:moveTo>
                          <a:cubicBezTo>
                            <a:pt x="209" y="208"/>
                            <a:pt x="1" y="0"/>
                            <a:pt x="129" y="0"/>
                          </a:cubicBezTo>
                          <a:cubicBezTo>
                            <a:pt x="177" y="0"/>
                            <a:pt x="209" y="48"/>
                            <a:pt x="209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28" name="Google Shape;4028;p11"/>
                    <p:cNvSpPr/>
                    <p:nvPr/>
                  </p:nvSpPr>
                  <p:spPr>
                    <a:xfrm>
                      <a:off x="2164334" y="1538484"/>
                      <a:ext cx="19491" cy="194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3" h="433" extrusionOk="0">
                          <a:moveTo>
                            <a:pt x="433" y="192"/>
                          </a:moveTo>
                          <a:cubicBezTo>
                            <a:pt x="433" y="352"/>
                            <a:pt x="241" y="432"/>
                            <a:pt x="113" y="320"/>
                          </a:cubicBezTo>
                          <a:cubicBezTo>
                            <a:pt x="1" y="208"/>
                            <a:pt x="81" y="0"/>
                            <a:pt x="257" y="0"/>
                          </a:cubicBezTo>
                          <a:cubicBezTo>
                            <a:pt x="353" y="0"/>
                            <a:pt x="433" y="80"/>
                            <a:pt x="433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29" name="Google Shape;4029;p11"/>
                    <p:cNvSpPr/>
                    <p:nvPr/>
                  </p:nvSpPr>
                  <p:spPr>
                    <a:xfrm>
                      <a:off x="2680453" y="1103427"/>
                      <a:ext cx="18771" cy="216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7" h="481" extrusionOk="0">
                          <a:moveTo>
                            <a:pt x="400" y="273"/>
                          </a:moveTo>
                          <a:cubicBezTo>
                            <a:pt x="368" y="481"/>
                            <a:pt x="48" y="481"/>
                            <a:pt x="32" y="273"/>
                          </a:cubicBezTo>
                          <a:cubicBezTo>
                            <a:pt x="0" y="1"/>
                            <a:pt x="416" y="1"/>
                            <a:pt x="400" y="27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30" name="Google Shape;4030;p11"/>
                    <p:cNvSpPr/>
                    <p:nvPr/>
                  </p:nvSpPr>
                  <p:spPr>
                    <a:xfrm>
                      <a:off x="2533479" y="847750"/>
                      <a:ext cx="19491" cy="194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3" h="433" extrusionOk="0">
                          <a:moveTo>
                            <a:pt x="433" y="192"/>
                          </a:moveTo>
                          <a:cubicBezTo>
                            <a:pt x="433" y="352"/>
                            <a:pt x="241" y="432"/>
                            <a:pt x="129" y="320"/>
                          </a:cubicBezTo>
                          <a:cubicBezTo>
                            <a:pt x="1" y="192"/>
                            <a:pt x="97" y="0"/>
                            <a:pt x="257" y="0"/>
                          </a:cubicBezTo>
                          <a:cubicBezTo>
                            <a:pt x="353" y="0"/>
                            <a:pt x="433" y="80"/>
                            <a:pt x="433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31" name="Google Shape;4031;p11"/>
                    <p:cNvSpPr/>
                    <p:nvPr/>
                  </p:nvSpPr>
                  <p:spPr>
                    <a:xfrm>
                      <a:off x="2831703" y="979550"/>
                      <a:ext cx="18771" cy="187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7" h="417" extrusionOk="0">
                          <a:moveTo>
                            <a:pt x="416" y="176"/>
                          </a:moveTo>
                          <a:cubicBezTo>
                            <a:pt x="416" y="336"/>
                            <a:pt x="224" y="416"/>
                            <a:pt x="112" y="304"/>
                          </a:cubicBezTo>
                          <a:cubicBezTo>
                            <a:pt x="0" y="192"/>
                            <a:pt x="80" y="0"/>
                            <a:pt x="240" y="0"/>
                          </a:cubicBezTo>
                          <a:cubicBezTo>
                            <a:pt x="336" y="0"/>
                            <a:pt x="416" y="80"/>
                            <a:pt x="416" y="17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32" name="Google Shape;4032;p11"/>
                    <p:cNvSpPr/>
                    <p:nvPr/>
                  </p:nvSpPr>
                  <p:spPr>
                    <a:xfrm>
                      <a:off x="2327873" y="1193455"/>
                      <a:ext cx="19491" cy="187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3" h="417" extrusionOk="0">
                          <a:moveTo>
                            <a:pt x="432" y="177"/>
                          </a:moveTo>
                          <a:cubicBezTo>
                            <a:pt x="432" y="337"/>
                            <a:pt x="240" y="417"/>
                            <a:pt x="128" y="305"/>
                          </a:cubicBezTo>
                          <a:cubicBezTo>
                            <a:pt x="0" y="193"/>
                            <a:pt x="80" y="1"/>
                            <a:pt x="256" y="1"/>
                          </a:cubicBezTo>
                          <a:cubicBezTo>
                            <a:pt x="352" y="1"/>
                            <a:pt x="432" y="81"/>
                            <a:pt x="432" y="17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33" name="Google Shape;4033;p11"/>
                    <p:cNvSpPr/>
                    <p:nvPr/>
                  </p:nvSpPr>
                  <p:spPr>
                    <a:xfrm>
                      <a:off x="2479078" y="1482667"/>
                      <a:ext cx="19491" cy="194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3" h="433" extrusionOk="0">
                          <a:moveTo>
                            <a:pt x="433" y="193"/>
                          </a:moveTo>
                          <a:cubicBezTo>
                            <a:pt x="433" y="353"/>
                            <a:pt x="225" y="433"/>
                            <a:pt x="112" y="321"/>
                          </a:cubicBezTo>
                          <a:cubicBezTo>
                            <a:pt x="0" y="209"/>
                            <a:pt x="80" y="1"/>
                            <a:pt x="241" y="17"/>
                          </a:cubicBezTo>
                          <a:cubicBezTo>
                            <a:pt x="337" y="1"/>
                            <a:pt x="433" y="97"/>
                            <a:pt x="433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34" name="Google Shape;4034;p11"/>
                    <p:cNvSpPr/>
                    <p:nvPr/>
                  </p:nvSpPr>
                  <p:spPr>
                    <a:xfrm>
                      <a:off x="2269534" y="962265"/>
                      <a:ext cx="69908" cy="699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3" h="1553" extrusionOk="0">
                          <a:moveTo>
                            <a:pt x="768" y="1553"/>
                          </a:moveTo>
                          <a:lnTo>
                            <a:pt x="768" y="1553"/>
                          </a:lnTo>
                          <a:cubicBezTo>
                            <a:pt x="768" y="1121"/>
                            <a:pt x="416" y="785"/>
                            <a:pt x="0" y="785"/>
                          </a:cubicBezTo>
                          <a:lnTo>
                            <a:pt x="0" y="785"/>
                          </a:lnTo>
                          <a:cubicBezTo>
                            <a:pt x="416" y="785"/>
                            <a:pt x="768" y="432"/>
                            <a:pt x="768" y="0"/>
                          </a:cubicBezTo>
                          <a:lnTo>
                            <a:pt x="768" y="0"/>
                          </a:lnTo>
                          <a:cubicBezTo>
                            <a:pt x="768" y="432"/>
                            <a:pt x="1120" y="785"/>
                            <a:pt x="1552" y="785"/>
                          </a:cubicBezTo>
                          <a:lnTo>
                            <a:pt x="1552" y="785"/>
                          </a:lnTo>
                          <a:cubicBezTo>
                            <a:pt x="1120" y="785"/>
                            <a:pt x="768" y="1121"/>
                            <a:pt x="768" y="155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35" name="Google Shape;4035;p11"/>
                    <p:cNvSpPr/>
                    <p:nvPr/>
                  </p:nvSpPr>
                  <p:spPr>
                    <a:xfrm>
                      <a:off x="2653421" y="1348504"/>
                      <a:ext cx="69953" cy="691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4" h="1537" extrusionOk="0">
                          <a:moveTo>
                            <a:pt x="785" y="1537"/>
                          </a:moveTo>
                          <a:lnTo>
                            <a:pt x="785" y="1537"/>
                          </a:lnTo>
                          <a:cubicBezTo>
                            <a:pt x="785" y="1121"/>
                            <a:pt x="433" y="769"/>
                            <a:pt x="1" y="769"/>
                          </a:cubicBezTo>
                          <a:lnTo>
                            <a:pt x="1" y="769"/>
                          </a:lnTo>
                          <a:cubicBezTo>
                            <a:pt x="433" y="769"/>
                            <a:pt x="785" y="417"/>
                            <a:pt x="785" y="1"/>
                          </a:cubicBezTo>
                          <a:lnTo>
                            <a:pt x="785" y="1"/>
                          </a:lnTo>
                          <a:cubicBezTo>
                            <a:pt x="785" y="417"/>
                            <a:pt x="1121" y="769"/>
                            <a:pt x="1553" y="769"/>
                          </a:cubicBezTo>
                          <a:lnTo>
                            <a:pt x="1553" y="769"/>
                          </a:lnTo>
                          <a:cubicBezTo>
                            <a:pt x="1137" y="769"/>
                            <a:pt x="785" y="1121"/>
                            <a:pt x="785" y="153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4036" name="Google Shape;4036;p11"/>
                  <p:cNvGrpSpPr/>
                  <p:nvPr/>
                </p:nvGrpSpPr>
                <p:grpSpPr>
                  <a:xfrm rot="-5400000">
                    <a:off x="7773235" y="184387"/>
                    <a:ext cx="775450" cy="710225"/>
                    <a:chOff x="2092310" y="847750"/>
                    <a:chExt cx="775450" cy="710225"/>
                  </a:xfrm>
                </p:grpSpPr>
                <p:sp>
                  <p:nvSpPr>
                    <p:cNvPr id="4037" name="Google Shape;4037;p11"/>
                    <p:cNvSpPr/>
                    <p:nvPr/>
                  </p:nvSpPr>
                  <p:spPr>
                    <a:xfrm>
                      <a:off x="2340838" y="1450978"/>
                      <a:ext cx="41819" cy="410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9" h="913" extrusionOk="0">
                          <a:moveTo>
                            <a:pt x="913" y="384"/>
                          </a:moveTo>
                          <a:cubicBezTo>
                            <a:pt x="929" y="720"/>
                            <a:pt x="497" y="912"/>
                            <a:pt x="257" y="656"/>
                          </a:cubicBezTo>
                          <a:cubicBezTo>
                            <a:pt x="1" y="416"/>
                            <a:pt x="177" y="0"/>
                            <a:pt x="529" y="0"/>
                          </a:cubicBezTo>
                          <a:cubicBezTo>
                            <a:pt x="737" y="0"/>
                            <a:pt x="913" y="160"/>
                            <a:pt x="913" y="38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38" name="Google Shape;4038;p11"/>
                    <p:cNvSpPr/>
                    <p:nvPr/>
                  </p:nvSpPr>
                  <p:spPr>
                    <a:xfrm>
                      <a:off x="2092310" y="1309455"/>
                      <a:ext cx="42539" cy="425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45" h="945" extrusionOk="0">
                          <a:moveTo>
                            <a:pt x="945" y="416"/>
                          </a:moveTo>
                          <a:cubicBezTo>
                            <a:pt x="945" y="768"/>
                            <a:pt x="513" y="944"/>
                            <a:pt x="257" y="688"/>
                          </a:cubicBezTo>
                          <a:cubicBezTo>
                            <a:pt x="1" y="448"/>
                            <a:pt x="193" y="16"/>
                            <a:pt x="545" y="16"/>
                          </a:cubicBezTo>
                          <a:cubicBezTo>
                            <a:pt x="769" y="0"/>
                            <a:pt x="945" y="192"/>
                            <a:pt x="945" y="41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39" name="Google Shape;4039;p11"/>
                    <p:cNvSpPr/>
                    <p:nvPr/>
                  </p:nvSpPr>
                  <p:spPr>
                    <a:xfrm>
                      <a:off x="2828822" y="1112070"/>
                      <a:ext cx="9408" cy="86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9" h="193" extrusionOk="0">
                          <a:moveTo>
                            <a:pt x="208" y="81"/>
                          </a:moveTo>
                          <a:cubicBezTo>
                            <a:pt x="208" y="193"/>
                            <a:pt x="0" y="1"/>
                            <a:pt x="128" y="1"/>
                          </a:cubicBezTo>
                          <a:cubicBezTo>
                            <a:pt x="160" y="1"/>
                            <a:pt x="208" y="33"/>
                            <a:pt x="208" y="81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40" name="Google Shape;4040;p11"/>
                    <p:cNvSpPr/>
                    <p:nvPr/>
                  </p:nvSpPr>
                  <p:spPr>
                    <a:xfrm>
                      <a:off x="2858352" y="1249632"/>
                      <a:ext cx="9408" cy="108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9" h="241" extrusionOk="0">
                          <a:moveTo>
                            <a:pt x="192" y="145"/>
                          </a:moveTo>
                          <a:cubicBezTo>
                            <a:pt x="160" y="241"/>
                            <a:pt x="0" y="209"/>
                            <a:pt x="32" y="97"/>
                          </a:cubicBezTo>
                          <a:cubicBezTo>
                            <a:pt x="48" y="1"/>
                            <a:pt x="208" y="33"/>
                            <a:pt x="192" y="145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41" name="Google Shape;4041;p11"/>
                    <p:cNvSpPr/>
                    <p:nvPr/>
                  </p:nvSpPr>
                  <p:spPr>
                    <a:xfrm>
                      <a:off x="2211149" y="947140"/>
                      <a:ext cx="7968" cy="79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112"/>
                          </a:moveTo>
                          <a:cubicBezTo>
                            <a:pt x="161" y="144"/>
                            <a:pt x="113" y="176"/>
                            <a:pt x="81" y="160"/>
                          </a:cubicBezTo>
                          <a:cubicBezTo>
                            <a:pt x="33" y="160"/>
                            <a:pt x="1" y="112"/>
                            <a:pt x="17" y="64"/>
                          </a:cubicBezTo>
                          <a:cubicBezTo>
                            <a:pt x="33" y="32"/>
                            <a:pt x="65" y="0"/>
                            <a:pt x="113" y="16"/>
                          </a:cubicBezTo>
                          <a:cubicBezTo>
                            <a:pt x="161" y="16"/>
                            <a:pt x="177" y="64"/>
                            <a:pt x="177" y="11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42" name="Google Shape;4042;p11"/>
                    <p:cNvSpPr/>
                    <p:nvPr/>
                  </p:nvSpPr>
                  <p:spPr>
                    <a:xfrm>
                      <a:off x="2453015" y="1299709"/>
                      <a:ext cx="9408" cy="86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9" h="193" extrusionOk="0">
                          <a:moveTo>
                            <a:pt x="193" y="112"/>
                          </a:moveTo>
                          <a:cubicBezTo>
                            <a:pt x="193" y="160"/>
                            <a:pt x="145" y="192"/>
                            <a:pt x="97" y="176"/>
                          </a:cubicBezTo>
                          <a:cubicBezTo>
                            <a:pt x="0" y="160"/>
                            <a:pt x="32" y="0"/>
                            <a:pt x="129" y="16"/>
                          </a:cubicBezTo>
                          <a:cubicBezTo>
                            <a:pt x="177" y="32"/>
                            <a:pt x="209" y="80"/>
                            <a:pt x="193" y="11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43" name="Google Shape;4043;p11"/>
                    <p:cNvSpPr/>
                    <p:nvPr/>
                  </p:nvSpPr>
                  <p:spPr>
                    <a:xfrm>
                      <a:off x="2435526" y="995395"/>
                      <a:ext cx="9408" cy="94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9" h="209" extrusionOk="0">
                          <a:moveTo>
                            <a:pt x="209" y="80"/>
                          </a:moveTo>
                          <a:cubicBezTo>
                            <a:pt x="209" y="208"/>
                            <a:pt x="1" y="0"/>
                            <a:pt x="129" y="0"/>
                          </a:cubicBezTo>
                          <a:cubicBezTo>
                            <a:pt x="177" y="0"/>
                            <a:pt x="209" y="48"/>
                            <a:pt x="209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44" name="Google Shape;4044;p11"/>
                    <p:cNvSpPr/>
                    <p:nvPr/>
                  </p:nvSpPr>
                  <p:spPr>
                    <a:xfrm>
                      <a:off x="2164334" y="1538484"/>
                      <a:ext cx="19491" cy="194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3" h="433" extrusionOk="0">
                          <a:moveTo>
                            <a:pt x="433" y="192"/>
                          </a:moveTo>
                          <a:cubicBezTo>
                            <a:pt x="433" y="352"/>
                            <a:pt x="241" y="432"/>
                            <a:pt x="113" y="320"/>
                          </a:cubicBezTo>
                          <a:cubicBezTo>
                            <a:pt x="1" y="208"/>
                            <a:pt x="81" y="0"/>
                            <a:pt x="257" y="0"/>
                          </a:cubicBezTo>
                          <a:cubicBezTo>
                            <a:pt x="353" y="0"/>
                            <a:pt x="433" y="80"/>
                            <a:pt x="433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45" name="Google Shape;4045;p11"/>
                    <p:cNvSpPr/>
                    <p:nvPr/>
                  </p:nvSpPr>
                  <p:spPr>
                    <a:xfrm>
                      <a:off x="2680453" y="1103427"/>
                      <a:ext cx="18771" cy="216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7" h="481" extrusionOk="0">
                          <a:moveTo>
                            <a:pt x="400" y="273"/>
                          </a:moveTo>
                          <a:cubicBezTo>
                            <a:pt x="368" y="481"/>
                            <a:pt x="48" y="481"/>
                            <a:pt x="32" y="273"/>
                          </a:cubicBezTo>
                          <a:cubicBezTo>
                            <a:pt x="0" y="1"/>
                            <a:pt x="416" y="1"/>
                            <a:pt x="400" y="27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46" name="Google Shape;4046;p11"/>
                    <p:cNvSpPr/>
                    <p:nvPr/>
                  </p:nvSpPr>
                  <p:spPr>
                    <a:xfrm>
                      <a:off x="2533479" y="847750"/>
                      <a:ext cx="19491" cy="194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3" h="433" extrusionOk="0">
                          <a:moveTo>
                            <a:pt x="433" y="192"/>
                          </a:moveTo>
                          <a:cubicBezTo>
                            <a:pt x="433" y="352"/>
                            <a:pt x="241" y="432"/>
                            <a:pt x="129" y="320"/>
                          </a:cubicBezTo>
                          <a:cubicBezTo>
                            <a:pt x="1" y="192"/>
                            <a:pt x="97" y="0"/>
                            <a:pt x="257" y="0"/>
                          </a:cubicBezTo>
                          <a:cubicBezTo>
                            <a:pt x="353" y="0"/>
                            <a:pt x="433" y="80"/>
                            <a:pt x="433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47" name="Google Shape;4047;p11"/>
                    <p:cNvSpPr/>
                    <p:nvPr/>
                  </p:nvSpPr>
                  <p:spPr>
                    <a:xfrm>
                      <a:off x="2831703" y="979550"/>
                      <a:ext cx="18771" cy="187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7" h="417" extrusionOk="0">
                          <a:moveTo>
                            <a:pt x="416" y="176"/>
                          </a:moveTo>
                          <a:cubicBezTo>
                            <a:pt x="416" y="336"/>
                            <a:pt x="224" y="416"/>
                            <a:pt x="112" y="304"/>
                          </a:cubicBezTo>
                          <a:cubicBezTo>
                            <a:pt x="0" y="192"/>
                            <a:pt x="80" y="0"/>
                            <a:pt x="240" y="0"/>
                          </a:cubicBezTo>
                          <a:cubicBezTo>
                            <a:pt x="336" y="0"/>
                            <a:pt x="416" y="80"/>
                            <a:pt x="416" y="17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48" name="Google Shape;4048;p11"/>
                    <p:cNvSpPr/>
                    <p:nvPr/>
                  </p:nvSpPr>
                  <p:spPr>
                    <a:xfrm>
                      <a:off x="2327873" y="1193455"/>
                      <a:ext cx="19491" cy="187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3" h="417" extrusionOk="0">
                          <a:moveTo>
                            <a:pt x="432" y="177"/>
                          </a:moveTo>
                          <a:cubicBezTo>
                            <a:pt x="432" y="337"/>
                            <a:pt x="240" y="417"/>
                            <a:pt x="128" y="305"/>
                          </a:cubicBezTo>
                          <a:cubicBezTo>
                            <a:pt x="0" y="193"/>
                            <a:pt x="80" y="1"/>
                            <a:pt x="256" y="1"/>
                          </a:cubicBezTo>
                          <a:cubicBezTo>
                            <a:pt x="352" y="1"/>
                            <a:pt x="432" y="81"/>
                            <a:pt x="432" y="17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49" name="Google Shape;4049;p11"/>
                    <p:cNvSpPr/>
                    <p:nvPr/>
                  </p:nvSpPr>
                  <p:spPr>
                    <a:xfrm>
                      <a:off x="2479078" y="1482667"/>
                      <a:ext cx="19491" cy="194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3" h="433" extrusionOk="0">
                          <a:moveTo>
                            <a:pt x="433" y="193"/>
                          </a:moveTo>
                          <a:cubicBezTo>
                            <a:pt x="433" y="353"/>
                            <a:pt x="225" y="433"/>
                            <a:pt x="112" y="321"/>
                          </a:cubicBezTo>
                          <a:cubicBezTo>
                            <a:pt x="0" y="209"/>
                            <a:pt x="80" y="1"/>
                            <a:pt x="241" y="17"/>
                          </a:cubicBezTo>
                          <a:cubicBezTo>
                            <a:pt x="337" y="1"/>
                            <a:pt x="433" y="97"/>
                            <a:pt x="433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50" name="Google Shape;4050;p11"/>
                    <p:cNvSpPr/>
                    <p:nvPr/>
                  </p:nvSpPr>
                  <p:spPr>
                    <a:xfrm>
                      <a:off x="2269534" y="962265"/>
                      <a:ext cx="69908" cy="699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3" h="1553" extrusionOk="0">
                          <a:moveTo>
                            <a:pt x="768" y="1553"/>
                          </a:moveTo>
                          <a:lnTo>
                            <a:pt x="768" y="1553"/>
                          </a:lnTo>
                          <a:cubicBezTo>
                            <a:pt x="768" y="1121"/>
                            <a:pt x="416" y="785"/>
                            <a:pt x="0" y="785"/>
                          </a:cubicBezTo>
                          <a:lnTo>
                            <a:pt x="0" y="785"/>
                          </a:lnTo>
                          <a:cubicBezTo>
                            <a:pt x="416" y="785"/>
                            <a:pt x="768" y="432"/>
                            <a:pt x="768" y="0"/>
                          </a:cubicBezTo>
                          <a:lnTo>
                            <a:pt x="768" y="0"/>
                          </a:lnTo>
                          <a:cubicBezTo>
                            <a:pt x="768" y="432"/>
                            <a:pt x="1120" y="785"/>
                            <a:pt x="1552" y="785"/>
                          </a:cubicBezTo>
                          <a:lnTo>
                            <a:pt x="1552" y="785"/>
                          </a:lnTo>
                          <a:cubicBezTo>
                            <a:pt x="1120" y="785"/>
                            <a:pt x="768" y="1121"/>
                            <a:pt x="768" y="155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51" name="Google Shape;4051;p11"/>
                    <p:cNvSpPr/>
                    <p:nvPr/>
                  </p:nvSpPr>
                  <p:spPr>
                    <a:xfrm>
                      <a:off x="2653421" y="1348504"/>
                      <a:ext cx="69953" cy="691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4" h="1537" extrusionOk="0">
                          <a:moveTo>
                            <a:pt x="785" y="1537"/>
                          </a:moveTo>
                          <a:lnTo>
                            <a:pt x="785" y="1537"/>
                          </a:lnTo>
                          <a:cubicBezTo>
                            <a:pt x="785" y="1121"/>
                            <a:pt x="433" y="769"/>
                            <a:pt x="1" y="769"/>
                          </a:cubicBezTo>
                          <a:lnTo>
                            <a:pt x="1" y="769"/>
                          </a:lnTo>
                          <a:cubicBezTo>
                            <a:pt x="433" y="769"/>
                            <a:pt x="785" y="417"/>
                            <a:pt x="785" y="1"/>
                          </a:cubicBezTo>
                          <a:lnTo>
                            <a:pt x="785" y="1"/>
                          </a:lnTo>
                          <a:cubicBezTo>
                            <a:pt x="785" y="417"/>
                            <a:pt x="1121" y="769"/>
                            <a:pt x="1553" y="769"/>
                          </a:cubicBezTo>
                          <a:lnTo>
                            <a:pt x="1553" y="769"/>
                          </a:lnTo>
                          <a:cubicBezTo>
                            <a:pt x="1137" y="769"/>
                            <a:pt x="785" y="1121"/>
                            <a:pt x="785" y="153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4052" name="Google Shape;4052;p11"/>
                  <p:cNvGrpSpPr/>
                  <p:nvPr/>
                </p:nvGrpSpPr>
                <p:grpSpPr>
                  <a:xfrm rot="10800000" flipH="1">
                    <a:off x="8257960" y="710237"/>
                    <a:ext cx="775450" cy="710225"/>
                    <a:chOff x="2092310" y="847750"/>
                    <a:chExt cx="775450" cy="710225"/>
                  </a:xfrm>
                </p:grpSpPr>
                <p:sp>
                  <p:nvSpPr>
                    <p:cNvPr id="4053" name="Google Shape;4053;p11"/>
                    <p:cNvSpPr/>
                    <p:nvPr/>
                  </p:nvSpPr>
                  <p:spPr>
                    <a:xfrm>
                      <a:off x="2340838" y="1450978"/>
                      <a:ext cx="41819" cy="410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9" h="913" extrusionOk="0">
                          <a:moveTo>
                            <a:pt x="913" y="384"/>
                          </a:moveTo>
                          <a:cubicBezTo>
                            <a:pt x="929" y="720"/>
                            <a:pt x="497" y="912"/>
                            <a:pt x="257" y="656"/>
                          </a:cubicBezTo>
                          <a:cubicBezTo>
                            <a:pt x="1" y="416"/>
                            <a:pt x="177" y="0"/>
                            <a:pt x="529" y="0"/>
                          </a:cubicBezTo>
                          <a:cubicBezTo>
                            <a:pt x="737" y="0"/>
                            <a:pt x="913" y="160"/>
                            <a:pt x="913" y="38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54" name="Google Shape;4054;p11"/>
                    <p:cNvSpPr/>
                    <p:nvPr/>
                  </p:nvSpPr>
                  <p:spPr>
                    <a:xfrm>
                      <a:off x="2092310" y="1309455"/>
                      <a:ext cx="42539" cy="425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45" h="945" extrusionOk="0">
                          <a:moveTo>
                            <a:pt x="945" y="416"/>
                          </a:moveTo>
                          <a:cubicBezTo>
                            <a:pt x="945" y="768"/>
                            <a:pt x="513" y="944"/>
                            <a:pt x="257" y="688"/>
                          </a:cubicBezTo>
                          <a:cubicBezTo>
                            <a:pt x="1" y="448"/>
                            <a:pt x="193" y="16"/>
                            <a:pt x="545" y="16"/>
                          </a:cubicBezTo>
                          <a:cubicBezTo>
                            <a:pt x="769" y="0"/>
                            <a:pt x="945" y="192"/>
                            <a:pt x="945" y="41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55" name="Google Shape;4055;p11"/>
                    <p:cNvSpPr/>
                    <p:nvPr/>
                  </p:nvSpPr>
                  <p:spPr>
                    <a:xfrm>
                      <a:off x="2828822" y="1112070"/>
                      <a:ext cx="9408" cy="86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9" h="193" extrusionOk="0">
                          <a:moveTo>
                            <a:pt x="208" y="81"/>
                          </a:moveTo>
                          <a:cubicBezTo>
                            <a:pt x="208" y="193"/>
                            <a:pt x="0" y="1"/>
                            <a:pt x="128" y="1"/>
                          </a:cubicBezTo>
                          <a:cubicBezTo>
                            <a:pt x="160" y="1"/>
                            <a:pt x="208" y="33"/>
                            <a:pt x="208" y="81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56" name="Google Shape;4056;p11"/>
                    <p:cNvSpPr/>
                    <p:nvPr/>
                  </p:nvSpPr>
                  <p:spPr>
                    <a:xfrm>
                      <a:off x="2858352" y="1249632"/>
                      <a:ext cx="9408" cy="108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9" h="241" extrusionOk="0">
                          <a:moveTo>
                            <a:pt x="192" y="145"/>
                          </a:moveTo>
                          <a:cubicBezTo>
                            <a:pt x="160" y="241"/>
                            <a:pt x="0" y="209"/>
                            <a:pt x="32" y="97"/>
                          </a:cubicBezTo>
                          <a:cubicBezTo>
                            <a:pt x="48" y="1"/>
                            <a:pt x="208" y="33"/>
                            <a:pt x="192" y="145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57" name="Google Shape;4057;p11"/>
                    <p:cNvSpPr/>
                    <p:nvPr/>
                  </p:nvSpPr>
                  <p:spPr>
                    <a:xfrm>
                      <a:off x="2211149" y="947140"/>
                      <a:ext cx="7968" cy="79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112"/>
                          </a:moveTo>
                          <a:cubicBezTo>
                            <a:pt x="161" y="144"/>
                            <a:pt x="113" y="176"/>
                            <a:pt x="81" y="160"/>
                          </a:cubicBezTo>
                          <a:cubicBezTo>
                            <a:pt x="33" y="160"/>
                            <a:pt x="1" y="112"/>
                            <a:pt x="17" y="64"/>
                          </a:cubicBezTo>
                          <a:cubicBezTo>
                            <a:pt x="33" y="32"/>
                            <a:pt x="65" y="0"/>
                            <a:pt x="113" y="16"/>
                          </a:cubicBezTo>
                          <a:cubicBezTo>
                            <a:pt x="161" y="16"/>
                            <a:pt x="177" y="64"/>
                            <a:pt x="177" y="11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58" name="Google Shape;4058;p11"/>
                    <p:cNvSpPr/>
                    <p:nvPr/>
                  </p:nvSpPr>
                  <p:spPr>
                    <a:xfrm>
                      <a:off x="2453015" y="1299709"/>
                      <a:ext cx="9408" cy="86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9" h="193" extrusionOk="0">
                          <a:moveTo>
                            <a:pt x="193" y="112"/>
                          </a:moveTo>
                          <a:cubicBezTo>
                            <a:pt x="193" y="160"/>
                            <a:pt x="145" y="192"/>
                            <a:pt x="97" y="176"/>
                          </a:cubicBezTo>
                          <a:cubicBezTo>
                            <a:pt x="0" y="160"/>
                            <a:pt x="32" y="0"/>
                            <a:pt x="129" y="16"/>
                          </a:cubicBezTo>
                          <a:cubicBezTo>
                            <a:pt x="177" y="32"/>
                            <a:pt x="209" y="80"/>
                            <a:pt x="193" y="11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59" name="Google Shape;4059;p11"/>
                    <p:cNvSpPr/>
                    <p:nvPr/>
                  </p:nvSpPr>
                  <p:spPr>
                    <a:xfrm>
                      <a:off x="2435526" y="995395"/>
                      <a:ext cx="9408" cy="94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9" h="209" extrusionOk="0">
                          <a:moveTo>
                            <a:pt x="209" y="80"/>
                          </a:moveTo>
                          <a:cubicBezTo>
                            <a:pt x="209" y="208"/>
                            <a:pt x="1" y="0"/>
                            <a:pt x="129" y="0"/>
                          </a:cubicBezTo>
                          <a:cubicBezTo>
                            <a:pt x="177" y="0"/>
                            <a:pt x="209" y="48"/>
                            <a:pt x="209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60" name="Google Shape;4060;p11"/>
                    <p:cNvSpPr/>
                    <p:nvPr/>
                  </p:nvSpPr>
                  <p:spPr>
                    <a:xfrm>
                      <a:off x="2164334" y="1538484"/>
                      <a:ext cx="19491" cy="194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3" h="433" extrusionOk="0">
                          <a:moveTo>
                            <a:pt x="433" y="192"/>
                          </a:moveTo>
                          <a:cubicBezTo>
                            <a:pt x="433" y="352"/>
                            <a:pt x="241" y="432"/>
                            <a:pt x="113" y="320"/>
                          </a:cubicBezTo>
                          <a:cubicBezTo>
                            <a:pt x="1" y="208"/>
                            <a:pt x="81" y="0"/>
                            <a:pt x="257" y="0"/>
                          </a:cubicBezTo>
                          <a:cubicBezTo>
                            <a:pt x="353" y="0"/>
                            <a:pt x="433" y="80"/>
                            <a:pt x="433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61" name="Google Shape;4061;p11"/>
                    <p:cNvSpPr/>
                    <p:nvPr/>
                  </p:nvSpPr>
                  <p:spPr>
                    <a:xfrm>
                      <a:off x="2680453" y="1103427"/>
                      <a:ext cx="18771" cy="216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7" h="481" extrusionOk="0">
                          <a:moveTo>
                            <a:pt x="400" y="273"/>
                          </a:moveTo>
                          <a:cubicBezTo>
                            <a:pt x="368" y="481"/>
                            <a:pt x="48" y="481"/>
                            <a:pt x="32" y="273"/>
                          </a:cubicBezTo>
                          <a:cubicBezTo>
                            <a:pt x="0" y="1"/>
                            <a:pt x="416" y="1"/>
                            <a:pt x="400" y="27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62" name="Google Shape;4062;p11"/>
                    <p:cNvSpPr/>
                    <p:nvPr/>
                  </p:nvSpPr>
                  <p:spPr>
                    <a:xfrm>
                      <a:off x="2533479" y="847750"/>
                      <a:ext cx="19491" cy="194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3" h="433" extrusionOk="0">
                          <a:moveTo>
                            <a:pt x="433" y="192"/>
                          </a:moveTo>
                          <a:cubicBezTo>
                            <a:pt x="433" y="352"/>
                            <a:pt x="241" y="432"/>
                            <a:pt x="129" y="320"/>
                          </a:cubicBezTo>
                          <a:cubicBezTo>
                            <a:pt x="1" y="192"/>
                            <a:pt x="97" y="0"/>
                            <a:pt x="257" y="0"/>
                          </a:cubicBezTo>
                          <a:cubicBezTo>
                            <a:pt x="353" y="0"/>
                            <a:pt x="433" y="80"/>
                            <a:pt x="433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63" name="Google Shape;4063;p11"/>
                    <p:cNvSpPr/>
                    <p:nvPr/>
                  </p:nvSpPr>
                  <p:spPr>
                    <a:xfrm>
                      <a:off x="2831703" y="979550"/>
                      <a:ext cx="18771" cy="187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7" h="417" extrusionOk="0">
                          <a:moveTo>
                            <a:pt x="416" y="176"/>
                          </a:moveTo>
                          <a:cubicBezTo>
                            <a:pt x="416" y="336"/>
                            <a:pt x="224" y="416"/>
                            <a:pt x="112" y="304"/>
                          </a:cubicBezTo>
                          <a:cubicBezTo>
                            <a:pt x="0" y="192"/>
                            <a:pt x="80" y="0"/>
                            <a:pt x="240" y="0"/>
                          </a:cubicBezTo>
                          <a:cubicBezTo>
                            <a:pt x="336" y="0"/>
                            <a:pt x="416" y="80"/>
                            <a:pt x="416" y="17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64" name="Google Shape;4064;p11"/>
                    <p:cNvSpPr/>
                    <p:nvPr/>
                  </p:nvSpPr>
                  <p:spPr>
                    <a:xfrm>
                      <a:off x="2327873" y="1193455"/>
                      <a:ext cx="19491" cy="187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3" h="417" extrusionOk="0">
                          <a:moveTo>
                            <a:pt x="432" y="177"/>
                          </a:moveTo>
                          <a:cubicBezTo>
                            <a:pt x="432" y="337"/>
                            <a:pt x="240" y="417"/>
                            <a:pt x="128" y="305"/>
                          </a:cubicBezTo>
                          <a:cubicBezTo>
                            <a:pt x="0" y="193"/>
                            <a:pt x="80" y="1"/>
                            <a:pt x="256" y="1"/>
                          </a:cubicBezTo>
                          <a:cubicBezTo>
                            <a:pt x="352" y="1"/>
                            <a:pt x="432" y="81"/>
                            <a:pt x="432" y="17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65" name="Google Shape;4065;p11"/>
                    <p:cNvSpPr/>
                    <p:nvPr/>
                  </p:nvSpPr>
                  <p:spPr>
                    <a:xfrm>
                      <a:off x="2479078" y="1482667"/>
                      <a:ext cx="19491" cy="194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3" h="433" extrusionOk="0">
                          <a:moveTo>
                            <a:pt x="433" y="193"/>
                          </a:moveTo>
                          <a:cubicBezTo>
                            <a:pt x="433" y="353"/>
                            <a:pt x="225" y="433"/>
                            <a:pt x="112" y="321"/>
                          </a:cubicBezTo>
                          <a:cubicBezTo>
                            <a:pt x="0" y="209"/>
                            <a:pt x="80" y="1"/>
                            <a:pt x="241" y="17"/>
                          </a:cubicBezTo>
                          <a:cubicBezTo>
                            <a:pt x="337" y="1"/>
                            <a:pt x="433" y="97"/>
                            <a:pt x="433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66" name="Google Shape;4066;p11"/>
                    <p:cNvSpPr/>
                    <p:nvPr/>
                  </p:nvSpPr>
                  <p:spPr>
                    <a:xfrm>
                      <a:off x="2269534" y="962265"/>
                      <a:ext cx="69908" cy="699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3" h="1553" extrusionOk="0">
                          <a:moveTo>
                            <a:pt x="768" y="1553"/>
                          </a:moveTo>
                          <a:lnTo>
                            <a:pt x="768" y="1553"/>
                          </a:lnTo>
                          <a:cubicBezTo>
                            <a:pt x="768" y="1121"/>
                            <a:pt x="416" y="785"/>
                            <a:pt x="0" y="785"/>
                          </a:cubicBezTo>
                          <a:lnTo>
                            <a:pt x="0" y="785"/>
                          </a:lnTo>
                          <a:cubicBezTo>
                            <a:pt x="416" y="785"/>
                            <a:pt x="768" y="432"/>
                            <a:pt x="768" y="0"/>
                          </a:cubicBezTo>
                          <a:lnTo>
                            <a:pt x="768" y="0"/>
                          </a:lnTo>
                          <a:cubicBezTo>
                            <a:pt x="768" y="432"/>
                            <a:pt x="1120" y="785"/>
                            <a:pt x="1552" y="785"/>
                          </a:cubicBezTo>
                          <a:lnTo>
                            <a:pt x="1552" y="785"/>
                          </a:lnTo>
                          <a:cubicBezTo>
                            <a:pt x="1120" y="785"/>
                            <a:pt x="768" y="1121"/>
                            <a:pt x="768" y="155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67" name="Google Shape;4067;p11"/>
                    <p:cNvSpPr/>
                    <p:nvPr/>
                  </p:nvSpPr>
                  <p:spPr>
                    <a:xfrm>
                      <a:off x="2653421" y="1348504"/>
                      <a:ext cx="69953" cy="691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4" h="1537" extrusionOk="0">
                          <a:moveTo>
                            <a:pt x="785" y="1537"/>
                          </a:moveTo>
                          <a:lnTo>
                            <a:pt x="785" y="1537"/>
                          </a:lnTo>
                          <a:cubicBezTo>
                            <a:pt x="785" y="1121"/>
                            <a:pt x="433" y="769"/>
                            <a:pt x="1" y="769"/>
                          </a:cubicBezTo>
                          <a:lnTo>
                            <a:pt x="1" y="769"/>
                          </a:lnTo>
                          <a:cubicBezTo>
                            <a:pt x="433" y="769"/>
                            <a:pt x="785" y="417"/>
                            <a:pt x="785" y="1"/>
                          </a:cubicBezTo>
                          <a:lnTo>
                            <a:pt x="785" y="1"/>
                          </a:lnTo>
                          <a:cubicBezTo>
                            <a:pt x="785" y="417"/>
                            <a:pt x="1121" y="769"/>
                            <a:pt x="1553" y="769"/>
                          </a:cubicBezTo>
                          <a:lnTo>
                            <a:pt x="1553" y="769"/>
                          </a:lnTo>
                          <a:cubicBezTo>
                            <a:pt x="1137" y="769"/>
                            <a:pt x="785" y="1121"/>
                            <a:pt x="785" y="153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4068" name="Google Shape;4068;p11"/>
                <p:cNvSpPr/>
                <p:nvPr/>
              </p:nvSpPr>
              <p:spPr>
                <a:xfrm rot="6056397" flipH="1">
                  <a:off x="1638518" y="4623901"/>
                  <a:ext cx="540561" cy="298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76" h="19758" extrusionOk="0">
                      <a:moveTo>
                        <a:pt x="9180" y="13709"/>
                      </a:moveTo>
                      <a:cubicBezTo>
                        <a:pt x="8298" y="14013"/>
                        <a:pt x="7447" y="14469"/>
                        <a:pt x="6535" y="14469"/>
                      </a:cubicBezTo>
                      <a:cubicBezTo>
                        <a:pt x="6292" y="14439"/>
                        <a:pt x="6049" y="14499"/>
                        <a:pt x="5836" y="14591"/>
                      </a:cubicBezTo>
                      <a:cubicBezTo>
                        <a:pt x="5623" y="14743"/>
                        <a:pt x="5441" y="14986"/>
                        <a:pt x="5350" y="15229"/>
                      </a:cubicBezTo>
                      <a:cubicBezTo>
                        <a:pt x="4924" y="15958"/>
                        <a:pt x="4043" y="16232"/>
                        <a:pt x="3222" y="16414"/>
                      </a:cubicBezTo>
                      <a:cubicBezTo>
                        <a:pt x="2401" y="16597"/>
                        <a:pt x="1550" y="16718"/>
                        <a:pt x="882" y="17235"/>
                      </a:cubicBezTo>
                      <a:cubicBezTo>
                        <a:pt x="243" y="17752"/>
                        <a:pt x="0" y="18876"/>
                        <a:pt x="608" y="19393"/>
                      </a:cubicBezTo>
                      <a:cubicBezTo>
                        <a:pt x="1094" y="19728"/>
                        <a:pt x="1702" y="19758"/>
                        <a:pt x="2189" y="19484"/>
                      </a:cubicBezTo>
                      <a:cubicBezTo>
                        <a:pt x="2675" y="19180"/>
                        <a:pt x="3101" y="18846"/>
                        <a:pt x="3465" y="18421"/>
                      </a:cubicBezTo>
                      <a:cubicBezTo>
                        <a:pt x="4590" y="17296"/>
                        <a:pt x="5867" y="16384"/>
                        <a:pt x="7295" y="15685"/>
                      </a:cubicBezTo>
                      <a:cubicBezTo>
                        <a:pt x="8937" y="14864"/>
                        <a:pt x="31277" y="2645"/>
                        <a:pt x="35776" y="1"/>
                      </a:cubicBezTo>
                      <a:cubicBezTo>
                        <a:pt x="25928" y="5502"/>
                        <a:pt x="13648" y="12007"/>
                        <a:pt x="9180" y="137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69" name="Google Shape;4069;p11"/>
              <p:cNvGrpSpPr/>
              <p:nvPr/>
            </p:nvGrpSpPr>
            <p:grpSpPr>
              <a:xfrm rot="10800000" flipH="1">
                <a:off x="8007251" y="2527556"/>
                <a:ext cx="1511053" cy="1603986"/>
                <a:chOff x="7805848" y="0"/>
                <a:chExt cx="1338162" cy="1420462"/>
              </a:xfrm>
            </p:grpSpPr>
            <p:grpSp>
              <p:nvGrpSpPr>
                <p:cNvPr id="4070" name="Google Shape;4070;p11"/>
                <p:cNvGrpSpPr/>
                <p:nvPr/>
              </p:nvGrpSpPr>
              <p:grpSpPr>
                <a:xfrm>
                  <a:off x="8368560" y="0"/>
                  <a:ext cx="775450" cy="710225"/>
                  <a:chOff x="2092310" y="847750"/>
                  <a:chExt cx="775450" cy="710225"/>
                </a:xfrm>
              </p:grpSpPr>
              <p:sp>
                <p:nvSpPr>
                  <p:cNvPr id="4071" name="Google Shape;4071;p11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2" name="Google Shape;4072;p11"/>
                  <p:cNvSpPr/>
                  <p:nvPr/>
                </p:nvSpPr>
                <p:spPr>
                  <a:xfrm>
                    <a:off x="2092310" y="1309455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3" name="Google Shape;4073;p11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4" name="Google Shape;4074;p11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5" name="Google Shape;4075;p11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6" name="Google Shape;4076;p11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7" name="Google Shape;4077;p11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8" name="Google Shape;4078;p11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9" name="Google Shape;4079;p11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80" name="Google Shape;4080;p11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81" name="Google Shape;4081;p11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82" name="Google Shape;4082;p11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83" name="Google Shape;4083;p11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84" name="Google Shape;4084;p11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85" name="Google Shape;4085;p11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086" name="Google Shape;4086;p11"/>
                <p:cNvGrpSpPr/>
                <p:nvPr/>
              </p:nvGrpSpPr>
              <p:grpSpPr>
                <a:xfrm rot="-5400000">
                  <a:off x="7773235" y="184387"/>
                  <a:ext cx="775450" cy="710225"/>
                  <a:chOff x="2092310" y="847750"/>
                  <a:chExt cx="775450" cy="710225"/>
                </a:xfrm>
              </p:grpSpPr>
              <p:sp>
                <p:nvSpPr>
                  <p:cNvPr id="4087" name="Google Shape;4087;p11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88" name="Google Shape;4088;p11"/>
                  <p:cNvSpPr/>
                  <p:nvPr/>
                </p:nvSpPr>
                <p:spPr>
                  <a:xfrm>
                    <a:off x="2092310" y="1309455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89" name="Google Shape;4089;p11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0" name="Google Shape;4090;p11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1" name="Google Shape;4091;p11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2" name="Google Shape;4092;p11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3" name="Google Shape;4093;p11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4" name="Google Shape;4094;p11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5" name="Google Shape;4095;p11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6" name="Google Shape;4096;p11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7" name="Google Shape;4097;p11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8" name="Google Shape;4098;p11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9" name="Google Shape;4099;p11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0" name="Google Shape;4100;p11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1" name="Google Shape;4101;p11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102" name="Google Shape;4102;p11"/>
                <p:cNvGrpSpPr/>
                <p:nvPr/>
              </p:nvGrpSpPr>
              <p:grpSpPr>
                <a:xfrm rot="10800000" flipH="1">
                  <a:off x="8257960" y="710237"/>
                  <a:ext cx="775450" cy="710225"/>
                  <a:chOff x="2092310" y="847750"/>
                  <a:chExt cx="775450" cy="710225"/>
                </a:xfrm>
              </p:grpSpPr>
              <p:sp>
                <p:nvSpPr>
                  <p:cNvPr id="4103" name="Google Shape;4103;p11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4" name="Google Shape;4104;p11"/>
                  <p:cNvSpPr/>
                  <p:nvPr/>
                </p:nvSpPr>
                <p:spPr>
                  <a:xfrm>
                    <a:off x="2092310" y="1309455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5" name="Google Shape;4105;p11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6" name="Google Shape;4106;p11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7" name="Google Shape;4107;p11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8" name="Google Shape;4108;p11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9" name="Google Shape;4109;p11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10" name="Google Shape;4110;p11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11" name="Google Shape;4111;p11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12" name="Google Shape;4112;p11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13" name="Google Shape;4113;p11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14" name="Google Shape;4114;p11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15" name="Google Shape;4115;p11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16" name="Google Shape;4116;p11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17" name="Google Shape;4117;p11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118" name="Google Shape;4118;p11"/>
            <p:cNvGrpSpPr/>
            <p:nvPr/>
          </p:nvGrpSpPr>
          <p:grpSpPr>
            <a:xfrm>
              <a:off x="-330469" y="-191519"/>
              <a:ext cx="2716357" cy="1672532"/>
              <a:chOff x="-330469" y="-191519"/>
              <a:chExt cx="2716357" cy="1672532"/>
            </a:xfrm>
          </p:grpSpPr>
          <p:grpSp>
            <p:nvGrpSpPr>
              <p:cNvPr id="4119" name="Google Shape;4119;p11"/>
              <p:cNvGrpSpPr/>
              <p:nvPr/>
            </p:nvGrpSpPr>
            <p:grpSpPr>
              <a:xfrm rot="10800000" flipH="1">
                <a:off x="874835" y="-191519"/>
                <a:ext cx="1511053" cy="1603986"/>
                <a:chOff x="7805848" y="0"/>
                <a:chExt cx="1338162" cy="1420462"/>
              </a:xfrm>
            </p:grpSpPr>
            <p:grpSp>
              <p:nvGrpSpPr>
                <p:cNvPr id="4120" name="Google Shape;4120;p11"/>
                <p:cNvGrpSpPr/>
                <p:nvPr/>
              </p:nvGrpSpPr>
              <p:grpSpPr>
                <a:xfrm>
                  <a:off x="8368560" y="0"/>
                  <a:ext cx="775450" cy="710225"/>
                  <a:chOff x="2092310" y="847750"/>
                  <a:chExt cx="775450" cy="710225"/>
                </a:xfrm>
              </p:grpSpPr>
              <p:sp>
                <p:nvSpPr>
                  <p:cNvPr id="4121" name="Google Shape;4121;p11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2" name="Google Shape;4122;p11"/>
                  <p:cNvSpPr/>
                  <p:nvPr/>
                </p:nvSpPr>
                <p:spPr>
                  <a:xfrm>
                    <a:off x="2092310" y="1309455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3" name="Google Shape;4123;p11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4" name="Google Shape;4124;p11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5" name="Google Shape;4125;p11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6" name="Google Shape;4126;p11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7" name="Google Shape;4127;p11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8" name="Google Shape;4128;p11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9" name="Google Shape;4129;p11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0" name="Google Shape;4130;p11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1" name="Google Shape;4131;p11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2" name="Google Shape;4132;p11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3" name="Google Shape;4133;p11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4" name="Google Shape;4134;p11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5" name="Google Shape;4135;p11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136" name="Google Shape;4136;p11"/>
                <p:cNvGrpSpPr/>
                <p:nvPr/>
              </p:nvGrpSpPr>
              <p:grpSpPr>
                <a:xfrm rot="-5400000">
                  <a:off x="7773235" y="184387"/>
                  <a:ext cx="775450" cy="710225"/>
                  <a:chOff x="2092310" y="847750"/>
                  <a:chExt cx="775450" cy="710225"/>
                </a:xfrm>
              </p:grpSpPr>
              <p:sp>
                <p:nvSpPr>
                  <p:cNvPr id="4137" name="Google Shape;4137;p11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8" name="Google Shape;4138;p11"/>
                  <p:cNvSpPr/>
                  <p:nvPr/>
                </p:nvSpPr>
                <p:spPr>
                  <a:xfrm>
                    <a:off x="2092310" y="1309455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9" name="Google Shape;4139;p11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0" name="Google Shape;4140;p11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1" name="Google Shape;4141;p11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2" name="Google Shape;4142;p11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3" name="Google Shape;4143;p11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4" name="Google Shape;4144;p11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5" name="Google Shape;4145;p11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6" name="Google Shape;4146;p11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7" name="Google Shape;4147;p11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8" name="Google Shape;4148;p11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9" name="Google Shape;4149;p11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0" name="Google Shape;4150;p11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1" name="Google Shape;4151;p11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152" name="Google Shape;4152;p11"/>
                <p:cNvGrpSpPr/>
                <p:nvPr/>
              </p:nvGrpSpPr>
              <p:grpSpPr>
                <a:xfrm rot="10800000" flipH="1">
                  <a:off x="8257960" y="710237"/>
                  <a:ext cx="775450" cy="710225"/>
                  <a:chOff x="2092310" y="847750"/>
                  <a:chExt cx="775450" cy="710225"/>
                </a:xfrm>
              </p:grpSpPr>
              <p:sp>
                <p:nvSpPr>
                  <p:cNvPr id="4153" name="Google Shape;4153;p11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4" name="Google Shape;4154;p11"/>
                  <p:cNvSpPr/>
                  <p:nvPr/>
                </p:nvSpPr>
                <p:spPr>
                  <a:xfrm>
                    <a:off x="2092310" y="1309455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5" name="Google Shape;4155;p11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6" name="Google Shape;4156;p11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7" name="Google Shape;4157;p11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8" name="Google Shape;4158;p11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9" name="Google Shape;4159;p11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0" name="Google Shape;4160;p11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1" name="Google Shape;4161;p11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2" name="Google Shape;4162;p11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3" name="Google Shape;4163;p11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4" name="Google Shape;4164;p11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5" name="Google Shape;4165;p11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6" name="Google Shape;4166;p11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7" name="Google Shape;4167;p11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168" name="Google Shape;4168;p11"/>
              <p:cNvGrpSpPr/>
              <p:nvPr/>
            </p:nvGrpSpPr>
            <p:grpSpPr>
              <a:xfrm rot="5400000" flipH="1">
                <a:off x="-284003" y="-76507"/>
                <a:ext cx="1511053" cy="1603986"/>
                <a:chOff x="7805848" y="0"/>
                <a:chExt cx="1338162" cy="1420462"/>
              </a:xfrm>
            </p:grpSpPr>
            <p:grpSp>
              <p:nvGrpSpPr>
                <p:cNvPr id="4169" name="Google Shape;4169;p11"/>
                <p:cNvGrpSpPr/>
                <p:nvPr/>
              </p:nvGrpSpPr>
              <p:grpSpPr>
                <a:xfrm>
                  <a:off x="8368560" y="0"/>
                  <a:ext cx="775450" cy="710225"/>
                  <a:chOff x="2092310" y="847750"/>
                  <a:chExt cx="775450" cy="710225"/>
                </a:xfrm>
              </p:grpSpPr>
              <p:sp>
                <p:nvSpPr>
                  <p:cNvPr id="4170" name="Google Shape;4170;p11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1" name="Google Shape;4171;p11"/>
                  <p:cNvSpPr/>
                  <p:nvPr/>
                </p:nvSpPr>
                <p:spPr>
                  <a:xfrm>
                    <a:off x="2092310" y="1309455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2" name="Google Shape;4172;p11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3" name="Google Shape;4173;p11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4" name="Google Shape;4174;p11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5" name="Google Shape;4175;p11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6" name="Google Shape;4176;p11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7" name="Google Shape;4177;p11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8" name="Google Shape;4178;p11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9" name="Google Shape;4179;p11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80" name="Google Shape;4180;p11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81" name="Google Shape;4181;p11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82" name="Google Shape;4182;p11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83" name="Google Shape;4183;p11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84" name="Google Shape;4184;p11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185" name="Google Shape;4185;p11"/>
                <p:cNvGrpSpPr/>
                <p:nvPr/>
              </p:nvGrpSpPr>
              <p:grpSpPr>
                <a:xfrm rot="-5400000">
                  <a:off x="7773235" y="184387"/>
                  <a:ext cx="775450" cy="710225"/>
                  <a:chOff x="2092310" y="847750"/>
                  <a:chExt cx="775450" cy="710225"/>
                </a:xfrm>
              </p:grpSpPr>
              <p:sp>
                <p:nvSpPr>
                  <p:cNvPr id="4186" name="Google Shape;4186;p11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87" name="Google Shape;4187;p11"/>
                  <p:cNvSpPr/>
                  <p:nvPr/>
                </p:nvSpPr>
                <p:spPr>
                  <a:xfrm>
                    <a:off x="2092310" y="1309455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88" name="Google Shape;4188;p11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89" name="Google Shape;4189;p11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0" name="Google Shape;4190;p11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1" name="Google Shape;4191;p11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2" name="Google Shape;4192;p11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3" name="Google Shape;4193;p11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4" name="Google Shape;4194;p11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5" name="Google Shape;4195;p11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6" name="Google Shape;4196;p11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7" name="Google Shape;4197;p11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8" name="Google Shape;4198;p11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9" name="Google Shape;4199;p11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0" name="Google Shape;4200;p11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201" name="Google Shape;4201;p11"/>
                <p:cNvGrpSpPr/>
                <p:nvPr/>
              </p:nvGrpSpPr>
              <p:grpSpPr>
                <a:xfrm rot="10800000" flipH="1">
                  <a:off x="8257960" y="710237"/>
                  <a:ext cx="775450" cy="710225"/>
                  <a:chOff x="2092310" y="847750"/>
                  <a:chExt cx="775450" cy="710225"/>
                </a:xfrm>
              </p:grpSpPr>
              <p:sp>
                <p:nvSpPr>
                  <p:cNvPr id="4202" name="Google Shape;4202;p11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3" name="Google Shape;4203;p11"/>
                  <p:cNvSpPr/>
                  <p:nvPr/>
                </p:nvSpPr>
                <p:spPr>
                  <a:xfrm>
                    <a:off x="2092310" y="1309455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4" name="Google Shape;4204;p11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5" name="Google Shape;4205;p11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6" name="Google Shape;4206;p11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7" name="Google Shape;4207;p11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8" name="Google Shape;4208;p11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9" name="Google Shape;4209;p11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10" name="Google Shape;4210;p11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11" name="Google Shape;4211;p11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12" name="Google Shape;4212;p11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13" name="Google Shape;4213;p11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14" name="Google Shape;4214;p11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15" name="Google Shape;4215;p11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16" name="Google Shape;4216;p11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217" name="Google Shape;4217;p11"/>
            <p:cNvGrpSpPr/>
            <p:nvPr/>
          </p:nvGrpSpPr>
          <p:grpSpPr>
            <a:xfrm>
              <a:off x="82598" y="-191524"/>
              <a:ext cx="1529537" cy="1433534"/>
              <a:chOff x="195225" y="-121200"/>
              <a:chExt cx="1334325" cy="1250575"/>
            </a:xfrm>
          </p:grpSpPr>
          <p:sp>
            <p:nvSpPr>
              <p:cNvPr id="4218" name="Google Shape;4218;p11"/>
              <p:cNvSpPr/>
              <p:nvPr/>
            </p:nvSpPr>
            <p:spPr>
              <a:xfrm>
                <a:off x="353675" y="332525"/>
                <a:ext cx="165975" cy="165975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39" extrusionOk="0">
                    <a:moveTo>
                      <a:pt x="3804" y="0"/>
                    </a:moveTo>
                    <a:cubicBezTo>
                      <a:pt x="1268" y="0"/>
                      <a:pt x="1" y="3069"/>
                      <a:pt x="1802" y="4837"/>
                    </a:cubicBezTo>
                    <a:cubicBezTo>
                      <a:pt x="3570" y="6639"/>
                      <a:pt x="6639" y="5371"/>
                      <a:pt x="6639" y="2836"/>
                    </a:cubicBezTo>
                    <a:cubicBezTo>
                      <a:pt x="6639" y="1268"/>
                      <a:pt x="5371" y="0"/>
                      <a:pt x="3804" y="0"/>
                    </a:cubicBezTo>
                    <a:close/>
                  </a:path>
                </a:pathLst>
              </a:custGeom>
              <a:solidFill>
                <a:srgbClr val="7F7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19" name="Google Shape;4219;p11"/>
              <p:cNvGrpSpPr/>
              <p:nvPr/>
            </p:nvGrpSpPr>
            <p:grpSpPr>
              <a:xfrm>
                <a:off x="308650" y="-121200"/>
                <a:ext cx="1188375" cy="1250575"/>
                <a:chOff x="308650" y="-121200"/>
                <a:chExt cx="1188375" cy="1250575"/>
              </a:xfrm>
            </p:grpSpPr>
            <p:sp>
              <p:nvSpPr>
                <p:cNvPr id="4220" name="Google Shape;4220;p11"/>
                <p:cNvSpPr/>
                <p:nvPr/>
              </p:nvSpPr>
              <p:spPr>
                <a:xfrm>
                  <a:off x="655575" y="946550"/>
                  <a:ext cx="201000" cy="18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0" h="7313" extrusionOk="0">
                      <a:moveTo>
                        <a:pt x="3109" y="0"/>
                      </a:moveTo>
                      <a:cubicBezTo>
                        <a:pt x="1726" y="0"/>
                        <a:pt x="551" y="1043"/>
                        <a:pt x="367" y="2425"/>
                      </a:cubicBezTo>
                      <a:lnTo>
                        <a:pt x="200" y="3927"/>
                      </a:lnTo>
                      <a:cubicBezTo>
                        <a:pt x="0" y="5461"/>
                        <a:pt x="1068" y="6862"/>
                        <a:pt x="2602" y="7029"/>
                      </a:cubicBezTo>
                      <a:lnTo>
                        <a:pt x="4570" y="7296"/>
                      </a:lnTo>
                      <a:cubicBezTo>
                        <a:pt x="4673" y="7307"/>
                        <a:pt x="4776" y="7312"/>
                        <a:pt x="4877" y="7312"/>
                      </a:cubicBezTo>
                      <a:cubicBezTo>
                        <a:pt x="6283" y="7312"/>
                        <a:pt x="7486" y="6260"/>
                        <a:pt x="7672" y="4861"/>
                      </a:cubicBezTo>
                      <a:lnTo>
                        <a:pt x="7872" y="3359"/>
                      </a:lnTo>
                      <a:cubicBezTo>
                        <a:pt x="8039" y="1825"/>
                        <a:pt x="6972" y="457"/>
                        <a:pt x="5437" y="257"/>
                      </a:cubicBezTo>
                      <a:lnTo>
                        <a:pt x="3469" y="24"/>
                      </a:lnTo>
                      <a:cubicBezTo>
                        <a:pt x="3348" y="8"/>
                        <a:pt x="3228" y="0"/>
                        <a:pt x="3109" y="0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1" name="Google Shape;4221;p11"/>
                <p:cNvSpPr/>
                <p:nvPr/>
              </p:nvSpPr>
              <p:spPr>
                <a:xfrm>
                  <a:off x="1282675" y="542050"/>
                  <a:ext cx="214350" cy="20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4" h="8243" extrusionOk="0">
                      <a:moveTo>
                        <a:pt x="3665" y="0"/>
                      </a:moveTo>
                      <a:cubicBezTo>
                        <a:pt x="2734" y="0"/>
                        <a:pt x="1861" y="569"/>
                        <a:pt x="1502" y="1493"/>
                      </a:cubicBezTo>
                      <a:lnTo>
                        <a:pt x="468" y="4228"/>
                      </a:lnTo>
                      <a:cubicBezTo>
                        <a:pt x="1" y="5429"/>
                        <a:pt x="601" y="6764"/>
                        <a:pt x="1802" y="7197"/>
                      </a:cubicBezTo>
                      <a:lnTo>
                        <a:pt x="4104" y="8098"/>
                      </a:lnTo>
                      <a:cubicBezTo>
                        <a:pt x="4375" y="8196"/>
                        <a:pt x="4653" y="8243"/>
                        <a:pt x="4926" y="8243"/>
                      </a:cubicBezTo>
                      <a:cubicBezTo>
                        <a:pt x="5862" y="8243"/>
                        <a:pt x="6737" y="7693"/>
                        <a:pt x="7072" y="6764"/>
                      </a:cubicBezTo>
                      <a:lnTo>
                        <a:pt x="8140" y="4028"/>
                      </a:lnTo>
                      <a:cubicBezTo>
                        <a:pt x="8573" y="2827"/>
                        <a:pt x="8006" y="1493"/>
                        <a:pt x="6806" y="1026"/>
                      </a:cubicBezTo>
                      <a:lnTo>
                        <a:pt x="4504" y="159"/>
                      </a:lnTo>
                      <a:cubicBezTo>
                        <a:pt x="4227" y="51"/>
                        <a:pt x="3944" y="0"/>
                        <a:pt x="3665" y="0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2" name="Google Shape;4222;p11"/>
                <p:cNvSpPr/>
                <p:nvPr/>
              </p:nvSpPr>
              <p:spPr>
                <a:xfrm>
                  <a:off x="1195125" y="86750"/>
                  <a:ext cx="215175" cy="19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7" h="7921" extrusionOk="0">
                      <a:moveTo>
                        <a:pt x="4279" y="1"/>
                      </a:moveTo>
                      <a:cubicBezTo>
                        <a:pt x="3681" y="1"/>
                        <a:pt x="3079" y="182"/>
                        <a:pt x="2569" y="558"/>
                      </a:cubicBezTo>
                      <a:lnTo>
                        <a:pt x="1568" y="1292"/>
                      </a:lnTo>
                      <a:cubicBezTo>
                        <a:pt x="267" y="2259"/>
                        <a:pt x="0" y="4094"/>
                        <a:pt x="968" y="5395"/>
                      </a:cubicBezTo>
                      <a:lnTo>
                        <a:pt x="2002" y="6763"/>
                      </a:lnTo>
                      <a:cubicBezTo>
                        <a:pt x="2560" y="7520"/>
                        <a:pt x="3440" y="7920"/>
                        <a:pt x="4328" y="7920"/>
                      </a:cubicBezTo>
                      <a:cubicBezTo>
                        <a:pt x="4926" y="7920"/>
                        <a:pt x="5528" y="7739"/>
                        <a:pt x="6038" y="7363"/>
                      </a:cubicBezTo>
                      <a:lnTo>
                        <a:pt x="7039" y="6629"/>
                      </a:lnTo>
                      <a:cubicBezTo>
                        <a:pt x="8339" y="5662"/>
                        <a:pt x="8606" y="3827"/>
                        <a:pt x="7639" y="2526"/>
                      </a:cubicBezTo>
                      <a:lnTo>
                        <a:pt x="6605" y="1159"/>
                      </a:lnTo>
                      <a:cubicBezTo>
                        <a:pt x="6047" y="401"/>
                        <a:pt x="5167" y="1"/>
                        <a:pt x="4279" y="1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3" name="Google Shape;4223;p11"/>
                <p:cNvSpPr/>
                <p:nvPr/>
              </p:nvSpPr>
              <p:spPr>
                <a:xfrm>
                  <a:off x="728950" y="-121200"/>
                  <a:ext cx="192675" cy="17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7" h="7176" extrusionOk="0">
                      <a:moveTo>
                        <a:pt x="2447" y="0"/>
                      </a:moveTo>
                      <a:cubicBezTo>
                        <a:pt x="1170" y="0"/>
                        <a:pt x="166" y="1010"/>
                        <a:pt x="134" y="2271"/>
                      </a:cubicBezTo>
                      <a:lnTo>
                        <a:pt x="34" y="4640"/>
                      </a:lnTo>
                      <a:cubicBezTo>
                        <a:pt x="1" y="5941"/>
                        <a:pt x="1001" y="7008"/>
                        <a:pt x="2302" y="7075"/>
                      </a:cubicBezTo>
                      <a:lnTo>
                        <a:pt x="5138" y="7175"/>
                      </a:lnTo>
                      <a:cubicBezTo>
                        <a:pt x="5159" y="7175"/>
                        <a:pt x="5180" y="7176"/>
                        <a:pt x="5201" y="7176"/>
                      </a:cubicBezTo>
                      <a:cubicBezTo>
                        <a:pt x="6474" y="7176"/>
                        <a:pt x="7540" y="6186"/>
                        <a:pt x="7573" y="4873"/>
                      </a:cubicBezTo>
                      <a:lnTo>
                        <a:pt x="7673" y="2538"/>
                      </a:lnTo>
                      <a:cubicBezTo>
                        <a:pt x="7706" y="1204"/>
                        <a:pt x="6705" y="137"/>
                        <a:pt x="5371" y="103"/>
                      </a:cubicBezTo>
                      <a:lnTo>
                        <a:pt x="2569" y="3"/>
                      </a:lnTo>
                      <a:cubicBezTo>
                        <a:pt x="2528" y="1"/>
                        <a:pt x="2487" y="0"/>
                        <a:pt x="2447" y="0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4" name="Google Shape;4224;p11"/>
                <p:cNvSpPr/>
                <p:nvPr/>
              </p:nvSpPr>
              <p:spPr>
                <a:xfrm>
                  <a:off x="308650" y="84925"/>
                  <a:ext cx="225175" cy="21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7" h="8415" extrusionOk="0">
                      <a:moveTo>
                        <a:pt x="5002" y="0"/>
                      </a:moveTo>
                      <a:cubicBezTo>
                        <a:pt x="3967" y="0"/>
                        <a:pt x="2943" y="453"/>
                        <a:pt x="2235" y="1332"/>
                      </a:cubicBezTo>
                      <a:lnTo>
                        <a:pt x="1201" y="2666"/>
                      </a:lnTo>
                      <a:cubicBezTo>
                        <a:pt x="1" y="4200"/>
                        <a:pt x="234" y="6435"/>
                        <a:pt x="1768" y="7636"/>
                      </a:cubicBezTo>
                      <a:cubicBezTo>
                        <a:pt x="2421" y="8161"/>
                        <a:pt x="3200" y="8414"/>
                        <a:pt x="3972" y="8414"/>
                      </a:cubicBezTo>
                      <a:cubicBezTo>
                        <a:pt x="5016" y="8414"/>
                        <a:pt x="6048" y="7951"/>
                        <a:pt x="6739" y="7069"/>
                      </a:cubicBezTo>
                      <a:lnTo>
                        <a:pt x="7806" y="5735"/>
                      </a:lnTo>
                      <a:cubicBezTo>
                        <a:pt x="9007" y="4200"/>
                        <a:pt x="8740" y="1965"/>
                        <a:pt x="7206" y="765"/>
                      </a:cubicBezTo>
                      <a:cubicBezTo>
                        <a:pt x="6550" y="252"/>
                        <a:pt x="5773" y="0"/>
                        <a:pt x="5002" y="0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25" name="Google Shape;4225;p11"/>
              <p:cNvSpPr/>
              <p:nvPr/>
            </p:nvSpPr>
            <p:spPr>
              <a:xfrm>
                <a:off x="214425" y="-87775"/>
                <a:ext cx="1249250" cy="1201800"/>
              </a:xfrm>
              <a:custGeom>
                <a:avLst/>
                <a:gdLst/>
                <a:ahLst/>
                <a:cxnLst/>
                <a:rect l="l" t="t" r="r" b="b"/>
                <a:pathLst>
                  <a:path w="49970" h="48072" extrusionOk="0">
                    <a:moveTo>
                      <a:pt x="25980" y="0"/>
                    </a:moveTo>
                    <a:cubicBezTo>
                      <a:pt x="25960" y="0"/>
                      <a:pt x="25939" y="0"/>
                      <a:pt x="25919" y="0"/>
                    </a:cubicBezTo>
                    <a:cubicBezTo>
                      <a:pt x="16178" y="0"/>
                      <a:pt x="7439" y="5871"/>
                      <a:pt x="3703" y="14844"/>
                    </a:cubicBezTo>
                    <a:cubicBezTo>
                      <a:pt x="0" y="23817"/>
                      <a:pt x="2068" y="34158"/>
                      <a:pt x="8940" y="41030"/>
                    </a:cubicBezTo>
                    <a:cubicBezTo>
                      <a:pt x="13535" y="45625"/>
                      <a:pt x="19681" y="48072"/>
                      <a:pt x="25932" y="48072"/>
                    </a:cubicBezTo>
                    <a:cubicBezTo>
                      <a:pt x="29030" y="48072"/>
                      <a:pt x="32152" y="47471"/>
                      <a:pt x="35125" y="46234"/>
                    </a:cubicBezTo>
                    <a:cubicBezTo>
                      <a:pt x="44132" y="42497"/>
                      <a:pt x="49969" y="33758"/>
                      <a:pt x="49969" y="24018"/>
                    </a:cubicBezTo>
                    <a:cubicBezTo>
                      <a:pt x="49969" y="10762"/>
                      <a:pt x="39228" y="0"/>
                      <a:pt x="25980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11"/>
              <p:cNvSpPr/>
              <p:nvPr/>
            </p:nvSpPr>
            <p:spPr>
              <a:xfrm>
                <a:off x="195225" y="388400"/>
                <a:ext cx="1334325" cy="725550"/>
              </a:xfrm>
              <a:custGeom>
                <a:avLst/>
                <a:gdLst/>
                <a:ahLst/>
                <a:cxnLst/>
                <a:rect l="l" t="t" r="r" b="b"/>
                <a:pathLst>
                  <a:path w="53373" h="29022" extrusionOk="0">
                    <a:moveTo>
                      <a:pt x="3170" y="0"/>
                    </a:moveTo>
                    <a:lnTo>
                      <a:pt x="3170" y="0"/>
                    </a:lnTo>
                    <a:cubicBezTo>
                      <a:pt x="1" y="14944"/>
                      <a:pt x="11409" y="29021"/>
                      <a:pt x="26687" y="29021"/>
                    </a:cubicBezTo>
                    <a:cubicBezTo>
                      <a:pt x="41964" y="29021"/>
                      <a:pt x="53372" y="14944"/>
                      <a:pt x="50203" y="0"/>
                    </a:cubicBezTo>
                    <a:lnTo>
                      <a:pt x="50203" y="0"/>
                    </a:lnTo>
                    <a:cubicBezTo>
                      <a:pt x="47835" y="11108"/>
                      <a:pt x="38028" y="19047"/>
                      <a:pt x="26687" y="19047"/>
                    </a:cubicBezTo>
                    <a:cubicBezTo>
                      <a:pt x="15312" y="19047"/>
                      <a:pt x="5505" y="11108"/>
                      <a:pt x="3170" y="0"/>
                    </a:cubicBezTo>
                    <a:close/>
                  </a:path>
                </a:pathLst>
              </a:custGeom>
              <a:solidFill>
                <a:srgbClr val="708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11"/>
              <p:cNvSpPr/>
              <p:nvPr/>
            </p:nvSpPr>
            <p:spPr>
              <a:xfrm>
                <a:off x="1047500" y="193300"/>
                <a:ext cx="39225" cy="2750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100" extrusionOk="0">
                    <a:moveTo>
                      <a:pt x="831" y="1"/>
                    </a:moveTo>
                    <a:cubicBezTo>
                      <a:pt x="670" y="1"/>
                      <a:pt x="507" y="54"/>
                      <a:pt x="368" y="166"/>
                    </a:cubicBezTo>
                    <a:cubicBezTo>
                      <a:pt x="201" y="266"/>
                      <a:pt x="68" y="432"/>
                      <a:pt x="1" y="633"/>
                    </a:cubicBezTo>
                    <a:cubicBezTo>
                      <a:pt x="68" y="533"/>
                      <a:pt x="134" y="466"/>
                      <a:pt x="234" y="399"/>
                    </a:cubicBezTo>
                    <a:cubicBezTo>
                      <a:pt x="367" y="306"/>
                      <a:pt x="521" y="261"/>
                      <a:pt x="675" y="261"/>
                    </a:cubicBezTo>
                    <a:cubicBezTo>
                      <a:pt x="908" y="261"/>
                      <a:pt x="1141" y="365"/>
                      <a:pt x="1302" y="566"/>
                    </a:cubicBezTo>
                    <a:cubicBezTo>
                      <a:pt x="1402" y="699"/>
                      <a:pt x="1402" y="899"/>
                      <a:pt x="1335" y="1100"/>
                    </a:cubicBezTo>
                    <a:cubicBezTo>
                      <a:pt x="1535" y="866"/>
                      <a:pt x="1569" y="533"/>
                      <a:pt x="1435" y="299"/>
                    </a:cubicBezTo>
                    <a:cubicBezTo>
                      <a:pt x="1280" y="105"/>
                      <a:pt x="1056" y="1"/>
                      <a:pt x="831" y="1"/>
                    </a:cubicBezTo>
                    <a:close/>
                  </a:path>
                </a:pathLst>
              </a:custGeom>
              <a:solidFill>
                <a:srgbClr val="2307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28" name="Google Shape;4228;p11"/>
              <p:cNvGrpSpPr/>
              <p:nvPr/>
            </p:nvGrpSpPr>
            <p:grpSpPr>
              <a:xfrm>
                <a:off x="291150" y="6875"/>
                <a:ext cx="984875" cy="885000"/>
                <a:chOff x="291150" y="6875"/>
                <a:chExt cx="984875" cy="885000"/>
              </a:xfrm>
            </p:grpSpPr>
            <p:sp>
              <p:nvSpPr>
                <p:cNvPr id="4229" name="Google Shape;4229;p11"/>
                <p:cNvSpPr/>
                <p:nvPr/>
              </p:nvSpPr>
              <p:spPr>
                <a:xfrm>
                  <a:off x="576350" y="142150"/>
                  <a:ext cx="151800" cy="10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2" h="4156" extrusionOk="0">
                      <a:moveTo>
                        <a:pt x="3779" y="1"/>
                      </a:moveTo>
                      <a:cubicBezTo>
                        <a:pt x="3312" y="1"/>
                        <a:pt x="2803" y="101"/>
                        <a:pt x="2302" y="310"/>
                      </a:cubicBezTo>
                      <a:cubicBezTo>
                        <a:pt x="834" y="911"/>
                        <a:pt x="0" y="2178"/>
                        <a:pt x="400" y="3179"/>
                      </a:cubicBezTo>
                      <a:cubicBezTo>
                        <a:pt x="683" y="3809"/>
                        <a:pt x="1403" y="4156"/>
                        <a:pt x="2276" y="4156"/>
                      </a:cubicBezTo>
                      <a:cubicBezTo>
                        <a:pt x="2745" y="4156"/>
                        <a:pt x="3257" y="4056"/>
                        <a:pt x="3770" y="3846"/>
                      </a:cubicBezTo>
                      <a:cubicBezTo>
                        <a:pt x="5237" y="3246"/>
                        <a:pt x="6071" y="1978"/>
                        <a:pt x="5638" y="977"/>
                      </a:cubicBezTo>
                      <a:cubicBezTo>
                        <a:pt x="5377" y="348"/>
                        <a:pt x="4650" y="1"/>
                        <a:pt x="3779" y="1"/>
                      </a:cubicBezTo>
                      <a:close/>
                    </a:path>
                  </a:pathLst>
                </a:custGeom>
                <a:solidFill>
                  <a:srgbClr val="708EC0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0" name="Google Shape;4230;p11"/>
                <p:cNvSpPr/>
                <p:nvPr/>
              </p:nvSpPr>
              <p:spPr>
                <a:xfrm>
                  <a:off x="828200" y="6875"/>
                  <a:ext cx="97575" cy="5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3" h="2136" extrusionOk="0">
                      <a:moveTo>
                        <a:pt x="2182" y="1"/>
                      </a:moveTo>
                      <a:cubicBezTo>
                        <a:pt x="2069" y="1"/>
                        <a:pt x="1953" y="6"/>
                        <a:pt x="1835" y="17"/>
                      </a:cubicBezTo>
                      <a:cubicBezTo>
                        <a:pt x="801" y="117"/>
                        <a:pt x="0" y="718"/>
                        <a:pt x="67" y="1285"/>
                      </a:cubicBezTo>
                      <a:cubicBezTo>
                        <a:pt x="126" y="1789"/>
                        <a:pt x="845" y="2135"/>
                        <a:pt x="1731" y="2135"/>
                      </a:cubicBezTo>
                      <a:cubicBezTo>
                        <a:pt x="1841" y="2135"/>
                        <a:pt x="1954" y="2130"/>
                        <a:pt x="2068" y="2119"/>
                      </a:cubicBezTo>
                      <a:cubicBezTo>
                        <a:pt x="3136" y="2019"/>
                        <a:pt x="3903" y="1451"/>
                        <a:pt x="3836" y="851"/>
                      </a:cubicBezTo>
                      <a:cubicBezTo>
                        <a:pt x="3806" y="347"/>
                        <a:pt x="3091" y="1"/>
                        <a:pt x="2182" y="1"/>
                      </a:cubicBezTo>
                      <a:close/>
                    </a:path>
                  </a:pathLst>
                </a:custGeom>
                <a:solidFill>
                  <a:srgbClr val="708EC0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1" name="Google Shape;4231;p11"/>
                <p:cNvSpPr/>
                <p:nvPr/>
              </p:nvSpPr>
              <p:spPr>
                <a:xfrm>
                  <a:off x="327825" y="379000"/>
                  <a:ext cx="121775" cy="12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1" h="5141" extrusionOk="0">
                      <a:moveTo>
                        <a:pt x="3167" y="1"/>
                      </a:moveTo>
                      <a:cubicBezTo>
                        <a:pt x="2369" y="1"/>
                        <a:pt x="1426" y="594"/>
                        <a:pt x="801" y="1544"/>
                      </a:cubicBezTo>
                      <a:cubicBezTo>
                        <a:pt x="1" y="2845"/>
                        <a:pt x="67" y="4379"/>
                        <a:pt x="968" y="4946"/>
                      </a:cubicBezTo>
                      <a:cubicBezTo>
                        <a:pt x="1191" y="5078"/>
                        <a:pt x="1443" y="5141"/>
                        <a:pt x="1710" y="5141"/>
                      </a:cubicBezTo>
                      <a:cubicBezTo>
                        <a:pt x="2524" y="5141"/>
                        <a:pt x="3467" y="4558"/>
                        <a:pt x="4070" y="3579"/>
                      </a:cubicBezTo>
                      <a:cubicBezTo>
                        <a:pt x="4871" y="2278"/>
                        <a:pt x="4804" y="777"/>
                        <a:pt x="3904" y="210"/>
                      </a:cubicBezTo>
                      <a:cubicBezTo>
                        <a:pt x="3686" y="67"/>
                        <a:pt x="3435" y="1"/>
                        <a:pt x="3167" y="1"/>
                      </a:cubicBezTo>
                      <a:close/>
                    </a:path>
                  </a:pathLst>
                </a:custGeom>
                <a:solidFill>
                  <a:srgbClr val="708EC0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2" name="Google Shape;4232;p11"/>
                <p:cNvSpPr/>
                <p:nvPr/>
              </p:nvSpPr>
              <p:spPr>
                <a:xfrm>
                  <a:off x="443750" y="604550"/>
                  <a:ext cx="225175" cy="18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7" h="7260" extrusionOk="0">
                      <a:moveTo>
                        <a:pt x="3787" y="1"/>
                      </a:moveTo>
                      <a:cubicBezTo>
                        <a:pt x="2617" y="1"/>
                        <a:pt x="1553" y="492"/>
                        <a:pt x="968" y="1428"/>
                      </a:cubicBezTo>
                      <a:cubicBezTo>
                        <a:pt x="0" y="3029"/>
                        <a:pt x="768" y="5298"/>
                        <a:pt x="2702" y="6499"/>
                      </a:cubicBezTo>
                      <a:cubicBezTo>
                        <a:pt x="3506" y="7011"/>
                        <a:pt x="4390" y="7259"/>
                        <a:pt x="5221" y="7259"/>
                      </a:cubicBezTo>
                      <a:cubicBezTo>
                        <a:pt x="6390" y="7259"/>
                        <a:pt x="7454" y="6768"/>
                        <a:pt x="8039" y="5831"/>
                      </a:cubicBezTo>
                      <a:cubicBezTo>
                        <a:pt x="9007" y="4230"/>
                        <a:pt x="8240" y="1962"/>
                        <a:pt x="6305" y="761"/>
                      </a:cubicBezTo>
                      <a:cubicBezTo>
                        <a:pt x="5501" y="249"/>
                        <a:pt x="4617" y="1"/>
                        <a:pt x="3787" y="1"/>
                      </a:cubicBezTo>
                      <a:close/>
                    </a:path>
                  </a:pathLst>
                </a:custGeom>
                <a:solidFill>
                  <a:srgbClr val="708EC0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3" name="Google Shape;4233;p11"/>
                <p:cNvSpPr/>
                <p:nvPr/>
              </p:nvSpPr>
              <p:spPr>
                <a:xfrm>
                  <a:off x="930750" y="604625"/>
                  <a:ext cx="345275" cy="28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1" h="11490" extrusionOk="0">
                      <a:moveTo>
                        <a:pt x="6308" y="1"/>
                      </a:moveTo>
                      <a:cubicBezTo>
                        <a:pt x="4406" y="1"/>
                        <a:pt x="2622" y="857"/>
                        <a:pt x="1635" y="2459"/>
                      </a:cubicBezTo>
                      <a:cubicBezTo>
                        <a:pt x="1" y="5028"/>
                        <a:pt x="1035" y="8630"/>
                        <a:pt x="3937" y="10465"/>
                      </a:cubicBezTo>
                      <a:cubicBezTo>
                        <a:pt x="5064" y="11157"/>
                        <a:pt x="6300" y="11489"/>
                        <a:pt x="7487" y="11489"/>
                      </a:cubicBezTo>
                      <a:cubicBezTo>
                        <a:pt x="9391" y="11489"/>
                        <a:pt x="11170" y="10633"/>
                        <a:pt x="12176" y="9031"/>
                      </a:cubicBezTo>
                      <a:cubicBezTo>
                        <a:pt x="13811" y="6462"/>
                        <a:pt x="12743" y="2860"/>
                        <a:pt x="9841" y="1025"/>
                      </a:cubicBezTo>
                      <a:cubicBezTo>
                        <a:pt x="8727" y="333"/>
                        <a:pt x="7494" y="1"/>
                        <a:pt x="6308" y="1"/>
                      </a:cubicBezTo>
                      <a:close/>
                    </a:path>
                  </a:pathLst>
                </a:custGeom>
                <a:solidFill>
                  <a:srgbClr val="708EC0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4" name="Google Shape;4234;p11"/>
                <p:cNvSpPr/>
                <p:nvPr/>
              </p:nvSpPr>
              <p:spPr>
                <a:xfrm>
                  <a:off x="665575" y="410450"/>
                  <a:ext cx="72575" cy="4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" h="1974" extrusionOk="0">
                      <a:moveTo>
                        <a:pt x="1141" y="0"/>
                      </a:moveTo>
                      <a:cubicBezTo>
                        <a:pt x="676" y="0"/>
                        <a:pt x="284" y="203"/>
                        <a:pt x="167" y="553"/>
                      </a:cubicBezTo>
                      <a:cubicBezTo>
                        <a:pt x="0" y="1020"/>
                        <a:pt x="434" y="1587"/>
                        <a:pt x="1168" y="1854"/>
                      </a:cubicBezTo>
                      <a:cubicBezTo>
                        <a:pt x="1382" y="1935"/>
                        <a:pt x="1596" y="1973"/>
                        <a:pt x="1795" y="1973"/>
                      </a:cubicBezTo>
                      <a:cubicBezTo>
                        <a:pt x="2247" y="1973"/>
                        <a:pt x="2620" y="1778"/>
                        <a:pt x="2736" y="1453"/>
                      </a:cubicBezTo>
                      <a:cubicBezTo>
                        <a:pt x="2902" y="953"/>
                        <a:pt x="2469" y="386"/>
                        <a:pt x="1768" y="119"/>
                      </a:cubicBezTo>
                      <a:cubicBezTo>
                        <a:pt x="1557" y="38"/>
                        <a:pt x="1342" y="0"/>
                        <a:pt x="1141" y="0"/>
                      </a:cubicBezTo>
                      <a:close/>
                    </a:path>
                  </a:pathLst>
                </a:custGeom>
                <a:solidFill>
                  <a:srgbClr val="708EC0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5" name="Google Shape;4235;p11"/>
                <p:cNvSpPr/>
                <p:nvPr/>
              </p:nvSpPr>
              <p:spPr>
                <a:xfrm>
                  <a:off x="291150" y="714825"/>
                  <a:ext cx="74225" cy="12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4843" extrusionOk="0">
                      <a:moveTo>
                        <a:pt x="417" y="1"/>
                      </a:moveTo>
                      <a:cubicBezTo>
                        <a:pt x="387" y="1"/>
                        <a:pt x="359" y="7"/>
                        <a:pt x="334" y="19"/>
                      </a:cubicBezTo>
                      <a:cubicBezTo>
                        <a:pt x="0" y="186"/>
                        <a:pt x="234" y="1387"/>
                        <a:pt x="867" y="2721"/>
                      </a:cubicBezTo>
                      <a:cubicBezTo>
                        <a:pt x="1452" y="3952"/>
                        <a:pt x="2150" y="4842"/>
                        <a:pt x="2543" y="4842"/>
                      </a:cubicBezTo>
                      <a:cubicBezTo>
                        <a:pt x="2576" y="4842"/>
                        <a:pt x="2607" y="4836"/>
                        <a:pt x="2635" y="4823"/>
                      </a:cubicBezTo>
                      <a:cubicBezTo>
                        <a:pt x="2969" y="4689"/>
                        <a:pt x="2702" y="3455"/>
                        <a:pt x="2068" y="2121"/>
                      </a:cubicBezTo>
                      <a:cubicBezTo>
                        <a:pt x="1513" y="918"/>
                        <a:pt x="787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708EC0">
                    <a:alpha val="5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36" name="Google Shape;4236;p11"/>
              <p:cNvGrpSpPr/>
              <p:nvPr/>
            </p:nvGrpSpPr>
            <p:grpSpPr>
              <a:xfrm>
                <a:off x="287800" y="-9475"/>
                <a:ext cx="1029100" cy="1074800"/>
                <a:chOff x="287800" y="-9475"/>
                <a:chExt cx="1029100" cy="1074800"/>
              </a:xfrm>
            </p:grpSpPr>
            <p:sp>
              <p:nvSpPr>
                <p:cNvPr id="4237" name="Google Shape;4237;p11"/>
                <p:cNvSpPr/>
                <p:nvPr/>
              </p:nvSpPr>
              <p:spPr>
                <a:xfrm>
                  <a:off x="1029175" y="202425"/>
                  <a:ext cx="58400" cy="5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174" extrusionOk="0">
                      <a:moveTo>
                        <a:pt x="534" y="1"/>
                      </a:moveTo>
                      <a:cubicBezTo>
                        <a:pt x="500" y="67"/>
                        <a:pt x="434" y="134"/>
                        <a:pt x="400" y="201"/>
                      </a:cubicBezTo>
                      <a:cubicBezTo>
                        <a:pt x="0" y="935"/>
                        <a:pt x="33" y="1769"/>
                        <a:pt x="567" y="2069"/>
                      </a:cubicBezTo>
                      <a:cubicBezTo>
                        <a:pt x="685" y="2140"/>
                        <a:pt x="817" y="2173"/>
                        <a:pt x="954" y="2173"/>
                      </a:cubicBezTo>
                      <a:cubicBezTo>
                        <a:pt x="1397" y="2173"/>
                        <a:pt x="1904" y="1821"/>
                        <a:pt x="2235" y="1235"/>
                      </a:cubicBezTo>
                      <a:cubicBezTo>
                        <a:pt x="2268" y="1168"/>
                        <a:pt x="2302" y="1102"/>
                        <a:pt x="2335" y="1035"/>
                      </a:cubicBezTo>
                      <a:lnTo>
                        <a:pt x="2335" y="1035"/>
                      </a:lnTo>
                      <a:cubicBezTo>
                        <a:pt x="2010" y="1485"/>
                        <a:pt x="1553" y="1767"/>
                        <a:pt x="1148" y="1767"/>
                      </a:cubicBezTo>
                      <a:cubicBezTo>
                        <a:pt x="1013" y="1767"/>
                        <a:pt x="884" y="1735"/>
                        <a:pt x="767" y="1669"/>
                      </a:cubicBezTo>
                      <a:cubicBezTo>
                        <a:pt x="300" y="1402"/>
                        <a:pt x="234" y="668"/>
                        <a:pt x="534" y="1"/>
                      </a:cubicBezTo>
                      <a:close/>
                    </a:path>
                  </a:pathLst>
                </a:custGeom>
                <a:solidFill>
                  <a:srgbClr val="141A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238" name="Google Shape;4238;p11"/>
                <p:cNvGrpSpPr/>
                <p:nvPr/>
              </p:nvGrpSpPr>
              <p:grpSpPr>
                <a:xfrm>
                  <a:off x="287800" y="-9475"/>
                  <a:ext cx="1029100" cy="1074800"/>
                  <a:chOff x="287800" y="-9475"/>
                  <a:chExt cx="1029100" cy="1074800"/>
                </a:xfrm>
              </p:grpSpPr>
              <p:sp>
                <p:nvSpPr>
                  <p:cNvPr id="4239" name="Google Shape;4239;p11"/>
                  <p:cNvSpPr/>
                  <p:nvPr/>
                </p:nvSpPr>
                <p:spPr>
                  <a:xfrm>
                    <a:off x="537975" y="115625"/>
                    <a:ext cx="202675" cy="14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7" h="5708" extrusionOk="0">
                        <a:moveTo>
                          <a:pt x="5699" y="1"/>
                        </a:moveTo>
                        <a:cubicBezTo>
                          <a:pt x="4996" y="1"/>
                          <a:pt x="4230" y="153"/>
                          <a:pt x="3470" y="471"/>
                        </a:cubicBezTo>
                        <a:cubicBezTo>
                          <a:pt x="1268" y="1371"/>
                          <a:pt x="1" y="3306"/>
                          <a:pt x="635" y="4774"/>
                        </a:cubicBezTo>
                        <a:cubicBezTo>
                          <a:pt x="768" y="5141"/>
                          <a:pt x="1068" y="5474"/>
                          <a:pt x="1402" y="5708"/>
                        </a:cubicBezTo>
                        <a:cubicBezTo>
                          <a:pt x="1235" y="5541"/>
                          <a:pt x="1102" y="5341"/>
                          <a:pt x="1001" y="5107"/>
                        </a:cubicBezTo>
                        <a:cubicBezTo>
                          <a:pt x="368" y="3640"/>
                          <a:pt x="1635" y="1705"/>
                          <a:pt x="3837" y="804"/>
                        </a:cubicBezTo>
                        <a:cubicBezTo>
                          <a:pt x="4597" y="487"/>
                          <a:pt x="5373" y="336"/>
                          <a:pt x="6085" y="336"/>
                        </a:cubicBezTo>
                        <a:cubicBezTo>
                          <a:pt x="6872" y="336"/>
                          <a:pt x="7581" y="521"/>
                          <a:pt x="8107" y="871"/>
                        </a:cubicBezTo>
                        <a:cubicBezTo>
                          <a:pt x="7560" y="304"/>
                          <a:pt x="6692" y="1"/>
                          <a:pt x="5699" y="1"/>
                        </a:cubicBezTo>
                        <a:close/>
                      </a:path>
                    </a:pathLst>
                  </a:custGeom>
                  <a:solidFill>
                    <a:srgbClr val="141A2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4240" name="Google Shape;4240;p11"/>
                  <p:cNvGrpSpPr/>
                  <p:nvPr/>
                </p:nvGrpSpPr>
                <p:grpSpPr>
                  <a:xfrm>
                    <a:off x="287800" y="-9475"/>
                    <a:ext cx="1029100" cy="1074800"/>
                    <a:chOff x="287800" y="-9475"/>
                    <a:chExt cx="1029100" cy="1074800"/>
                  </a:xfrm>
                </p:grpSpPr>
                <p:sp>
                  <p:nvSpPr>
                    <p:cNvPr id="4241" name="Google Shape;4241;p11"/>
                    <p:cNvSpPr/>
                    <p:nvPr/>
                  </p:nvSpPr>
                  <p:spPr>
                    <a:xfrm>
                      <a:off x="585525" y="152400"/>
                      <a:ext cx="142625" cy="94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05" h="3761" extrusionOk="0">
                          <a:moveTo>
                            <a:pt x="4804" y="0"/>
                          </a:moveTo>
                          <a:lnTo>
                            <a:pt x="4804" y="0"/>
                          </a:lnTo>
                          <a:cubicBezTo>
                            <a:pt x="5070" y="968"/>
                            <a:pt x="4270" y="2135"/>
                            <a:pt x="2869" y="2736"/>
                          </a:cubicBezTo>
                          <a:cubicBezTo>
                            <a:pt x="2369" y="2932"/>
                            <a:pt x="1869" y="3026"/>
                            <a:pt x="1410" y="3026"/>
                          </a:cubicBezTo>
                          <a:cubicBezTo>
                            <a:pt x="858" y="3026"/>
                            <a:pt x="364" y="2891"/>
                            <a:pt x="0" y="2636"/>
                          </a:cubicBezTo>
                          <a:lnTo>
                            <a:pt x="0" y="2636"/>
                          </a:lnTo>
                          <a:cubicBezTo>
                            <a:pt x="0" y="2669"/>
                            <a:pt x="33" y="2736"/>
                            <a:pt x="33" y="2769"/>
                          </a:cubicBezTo>
                          <a:cubicBezTo>
                            <a:pt x="316" y="3399"/>
                            <a:pt x="1037" y="3760"/>
                            <a:pt x="1912" y="3760"/>
                          </a:cubicBezTo>
                          <a:cubicBezTo>
                            <a:pt x="2379" y="3760"/>
                            <a:pt x="2891" y="3657"/>
                            <a:pt x="3403" y="3436"/>
                          </a:cubicBezTo>
                          <a:cubicBezTo>
                            <a:pt x="4837" y="2836"/>
                            <a:pt x="5704" y="1568"/>
                            <a:pt x="5271" y="567"/>
                          </a:cubicBezTo>
                          <a:cubicBezTo>
                            <a:pt x="5170" y="334"/>
                            <a:pt x="5004" y="134"/>
                            <a:pt x="4804" y="0"/>
                          </a:cubicBezTo>
                          <a:close/>
                        </a:path>
                      </a:pathLst>
                    </a:custGeom>
                    <a:solidFill>
                      <a:srgbClr val="141A2A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42" name="Google Shape;4242;p11"/>
                    <p:cNvSpPr/>
                    <p:nvPr/>
                  </p:nvSpPr>
                  <p:spPr>
                    <a:xfrm>
                      <a:off x="799000" y="-9475"/>
                      <a:ext cx="131775" cy="81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271" h="3273" extrusionOk="0">
                          <a:moveTo>
                            <a:pt x="3523" y="0"/>
                          </a:moveTo>
                          <a:cubicBezTo>
                            <a:pt x="3328" y="0"/>
                            <a:pt x="3132" y="13"/>
                            <a:pt x="2936" y="37"/>
                          </a:cubicBezTo>
                          <a:cubicBezTo>
                            <a:pt x="1268" y="237"/>
                            <a:pt x="1" y="1138"/>
                            <a:pt x="101" y="2072"/>
                          </a:cubicBezTo>
                          <a:cubicBezTo>
                            <a:pt x="167" y="2606"/>
                            <a:pt x="668" y="3039"/>
                            <a:pt x="1402" y="3273"/>
                          </a:cubicBezTo>
                          <a:cubicBezTo>
                            <a:pt x="968" y="3106"/>
                            <a:pt x="634" y="2706"/>
                            <a:pt x="534" y="2239"/>
                          </a:cubicBezTo>
                          <a:cubicBezTo>
                            <a:pt x="434" y="1305"/>
                            <a:pt x="1702" y="404"/>
                            <a:pt x="3370" y="204"/>
                          </a:cubicBezTo>
                          <a:cubicBezTo>
                            <a:pt x="3562" y="184"/>
                            <a:pt x="3753" y="173"/>
                            <a:pt x="3945" y="173"/>
                          </a:cubicBezTo>
                          <a:cubicBezTo>
                            <a:pt x="4387" y="173"/>
                            <a:pt x="4829" y="231"/>
                            <a:pt x="5271" y="371"/>
                          </a:cubicBezTo>
                          <a:cubicBezTo>
                            <a:pt x="4717" y="119"/>
                            <a:pt x="4125" y="0"/>
                            <a:pt x="3523" y="0"/>
                          </a:cubicBezTo>
                          <a:close/>
                        </a:path>
                      </a:pathLst>
                    </a:custGeom>
                    <a:solidFill>
                      <a:srgbClr val="141A2A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43" name="Google Shape;4243;p11"/>
                    <p:cNvSpPr/>
                    <p:nvPr/>
                  </p:nvSpPr>
                  <p:spPr>
                    <a:xfrm>
                      <a:off x="850700" y="6450"/>
                      <a:ext cx="75075" cy="53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03" h="2137" extrusionOk="0">
                          <a:moveTo>
                            <a:pt x="1368" y="1"/>
                          </a:moveTo>
                          <a:lnTo>
                            <a:pt x="1368" y="1"/>
                          </a:lnTo>
                          <a:cubicBezTo>
                            <a:pt x="1835" y="168"/>
                            <a:pt x="2169" y="434"/>
                            <a:pt x="2202" y="768"/>
                          </a:cubicBezTo>
                          <a:cubicBezTo>
                            <a:pt x="2269" y="1368"/>
                            <a:pt x="1468" y="1935"/>
                            <a:pt x="434" y="2036"/>
                          </a:cubicBezTo>
                          <a:lnTo>
                            <a:pt x="1" y="2036"/>
                          </a:lnTo>
                          <a:cubicBezTo>
                            <a:pt x="238" y="2100"/>
                            <a:pt x="489" y="2137"/>
                            <a:pt x="744" y="2137"/>
                          </a:cubicBezTo>
                          <a:cubicBezTo>
                            <a:pt x="885" y="2137"/>
                            <a:pt x="1026" y="2126"/>
                            <a:pt x="1168" y="2102"/>
                          </a:cubicBezTo>
                          <a:cubicBezTo>
                            <a:pt x="2236" y="2036"/>
                            <a:pt x="3003" y="1468"/>
                            <a:pt x="2936" y="868"/>
                          </a:cubicBezTo>
                          <a:cubicBezTo>
                            <a:pt x="2903" y="368"/>
                            <a:pt x="2202" y="34"/>
                            <a:pt x="1368" y="1"/>
                          </a:cubicBezTo>
                          <a:close/>
                        </a:path>
                      </a:pathLst>
                    </a:custGeom>
                    <a:solidFill>
                      <a:srgbClr val="141A2A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44" name="Google Shape;4244;p11"/>
                    <p:cNvSpPr/>
                    <p:nvPr/>
                  </p:nvSpPr>
                  <p:spPr>
                    <a:xfrm>
                      <a:off x="402050" y="357025"/>
                      <a:ext cx="71750" cy="97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70" h="3891" extrusionOk="0">
                          <a:moveTo>
                            <a:pt x="873" y="0"/>
                          </a:moveTo>
                          <a:cubicBezTo>
                            <a:pt x="576" y="0"/>
                            <a:pt x="277" y="75"/>
                            <a:pt x="1" y="221"/>
                          </a:cubicBezTo>
                          <a:cubicBezTo>
                            <a:pt x="167" y="177"/>
                            <a:pt x="338" y="155"/>
                            <a:pt x="507" y="155"/>
                          </a:cubicBezTo>
                          <a:cubicBezTo>
                            <a:pt x="846" y="155"/>
                            <a:pt x="1179" y="244"/>
                            <a:pt x="1468" y="421"/>
                          </a:cubicBezTo>
                          <a:cubicBezTo>
                            <a:pt x="2436" y="1022"/>
                            <a:pt x="2636" y="2490"/>
                            <a:pt x="2035" y="3891"/>
                          </a:cubicBezTo>
                          <a:cubicBezTo>
                            <a:pt x="2869" y="2456"/>
                            <a:pt x="2769" y="855"/>
                            <a:pt x="1768" y="255"/>
                          </a:cubicBezTo>
                          <a:cubicBezTo>
                            <a:pt x="1495" y="83"/>
                            <a:pt x="1186" y="0"/>
                            <a:pt x="873" y="0"/>
                          </a:cubicBezTo>
                          <a:close/>
                        </a:path>
                      </a:pathLst>
                    </a:custGeom>
                    <a:solidFill>
                      <a:srgbClr val="141A2A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45" name="Google Shape;4245;p11"/>
                    <p:cNvSpPr/>
                    <p:nvPr/>
                  </p:nvSpPr>
                  <p:spPr>
                    <a:xfrm>
                      <a:off x="287800" y="400900"/>
                      <a:ext cx="156800" cy="142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72" h="5717" extrusionOk="0">
                          <a:moveTo>
                            <a:pt x="1502" y="1"/>
                          </a:moveTo>
                          <a:lnTo>
                            <a:pt x="1502" y="1"/>
                          </a:lnTo>
                          <a:cubicBezTo>
                            <a:pt x="1402" y="134"/>
                            <a:pt x="1302" y="268"/>
                            <a:pt x="1201" y="401"/>
                          </a:cubicBezTo>
                          <a:cubicBezTo>
                            <a:pt x="1" y="2336"/>
                            <a:pt x="101" y="4571"/>
                            <a:pt x="1435" y="5405"/>
                          </a:cubicBezTo>
                          <a:cubicBezTo>
                            <a:pt x="1765" y="5616"/>
                            <a:pt x="2145" y="5716"/>
                            <a:pt x="2548" y="5716"/>
                          </a:cubicBezTo>
                          <a:cubicBezTo>
                            <a:pt x="3731" y="5716"/>
                            <a:pt x="5109" y="4855"/>
                            <a:pt x="6005" y="3437"/>
                          </a:cubicBezTo>
                          <a:cubicBezTo>
                            <a:pt x="6105" y="3270"/>
                            <a:pt x="6172" y="3136"/>
                            <a:pt x="6272" y="2970"/>
                          </a:cubicBezTo>
                          <a:lnTo>
                            <a:pt x="6272" y="2970"/>
                          </a:lnTo>
                          <a:cubicBezTo>
                            <a:pt x="5371" y="4162"/>
                            <a:pt x="4150" y="4876"/>
                            <a:pt x="3077" y="4876"/>
                          </a:cubicBezTo>
                          <a:cubicBezTo>
                            <a:pt x="2679" y="4876"/>
                            <a:pt x="2302" y="4778"/>
                            <a:pt x="1969" y="4571"/>
                          </a:cubicBezTo>
                          <a:cubicBezTo>
                            <a:pt x="734" y="3803"/>
                            <a:pt x="568" y="1802"/>
                            <a:pt x="1502" y="1"/>
                          </a:cubicBezTo>
                          <a:close/>
                        </a:path>
                      </a:pathLst>
                    </a:custGeom>
                    <a:solidFill>
                      <a:srgbClr val="141A2A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46" name="Google Shape;4246;p11"/>
                    <p:cNvSpPr/>
                    <p:nvPr/>
                  </p:nvSpPr>
                  <p:spPr>
                    <a:xfrm>
                      <a:off x="340350" y="378875"/>
                      <a:ext cx="109250" cy="1037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70" h="4151" extrusionOk="0">
                          <a:moveTo>
                            <a:pt x="2650" y="1"/>
                          </a:moveTo>
                          <a:cubicBezTo>
                            <a:pt x="1855" y="1"/>
                            <a:pt x="921" y="581"/>
                            <a:pt x="300" y="1549"/>
                          </a:cubicBezTo>
                          <a:cubicBezTo>
                            <a:pt x="200" y="1749"/>
                            <a:pt x="67" y="1949"/>
                            <a:pt x="0" y="2183"/>
                          </a:cubicBezTo>
                          <a:cubicBezTo>
                            <a:pt x="587" y="1548"/>
                            <a:pt x="1307" y="1179"/>
                            <a:pt x="1938" y="1179"/>
                          </a:cubicBezTo>
                          <a:cubicBezTo>
                            <a:pt x="2203" y="1179"/>
                            <a:pt x="2452" y="1244"/>
                            <a:pt x="2669" y="1382"/>
                          </a:cubicBezTo>
                          <a:cubicBezTo>
                            <a:pt x="3436" y="1849"/>
                            <a:pt x="3603" y="3017"/>
                            <a:pt x="3136" y="4151"/>
                          </a:cubicBezTo>
                          <a:cubicBezTo>
                            <a:pt x="3302" y="3984"/>
                            <a:pt x="3436" y="3784"/>
                            <a:pt x="3569" y="3584"/>
                          </a:cubicBezTo>
                          <a:cubicBezTo>
                            <a:pt x="4370" y="2283"/>
                            <a:pt x="4303" y="782"/>
                            <a:pt x="3403" y="215"/>
                          </a:cubicBezTo>
                          <a:cubicBezTo>
                            <a:pt x="3181" y="69"/>
                            <a:pt x="2924" y="1"/>
                            <a:pt x="2650" y="1"/>
                          </a:cubicBezTo>
                          <a:close/>
                        </a:path>
                      </a:pathLst>
                    </a:custGeom>
                    <a:solidFill>
                      <a:srgbClr val="141A2A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47" name="Google Shape;4247;p11"/>
                    <p:cNvSpPr/>
                    <p:nvPr/>
                  </p:nvSpPr>
                  <p:spPr>
                    <a:xfrm>
                      <a:off x="453750" y="604375"/>
                      <a:ext cx="211025" cy="1343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41" h="5372" extrusionOk="0">
                          <a:moveTo>
                            <a:pt x="3411" y="1"/>
                          </a:moveTo>
                          <a:cubicBezTo>
                            <a:pt x="2232" y="1"/>
                            <a:pt x="1157" y="493"/>
                            <a:pt x="568" y="1435"/>
                          </a:cubicBezTo>
                          <a:cubicBezTo>
                            <a:pt x="101" y="2236"/>
                            <a:pt x="1" y="3237"/>
                            <a:pt x="334" y="4137"/>
                          </a:cubicBezTo>
                          <a:cubicBezTo>
                            <a:pt x="401" y="3970"/>
                            <a:pt x="468" y="3804"/>
                            <a:pt x="568" y="3670"/>
                          </a:cubicBezTo>
                          <a:cubicBezTo>
                            <a:pt x="1157" y="2728"/>
                            <a:pt x="2232" y="2236"/>
                            <a:pt x="3411" y="2236"/>
                          </a:cubicBezTo>
                          <a:cubicBezTo>
                            <a:pt x="4235" y="2236"/>
                            <a:pt x="5109" y="2476"/>
                            <a:pt x="5905" y="2970"/>
                          </a:cubicBezTo>
                          <a:cubicBezTo>
                            <a:pt x="6806" y="3537"/>
                            <a:pt x="7473" y="4371"/>
                            <a:pt x="7840" y="5371"/>
                          </a:cubicBezTo>
                          <a:cubicBezTo>
                            <a:pt x="8440" y="3804"/>
                            <a:pt x="7673" y="1836"/>
                            <a:pt x="5905" y="735"/>
                          </a:cubicBezTo>
                          <a:cubicBezTo>
                            <a:pt x="5109" y="241"/>
                            <a:pt x="4235" y="1"/>
                            <a:pt x="3411" y="1"/>
                          </a:cubicBezTo>
                          <a:close/>
                        </a:path>
                      </a:pathLst>
                    </a:custGeom>
                    <a:solidFill>
                      <a:srgbClr val="141A2A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48" name="Google Shape;4248;p11"/>
                    <p:cNvSpPr/>
                    <p:nvPr/>
                  </p:nvSpPr>
                  <p:spPr>
                    <a:xfrm>
                      <a:off x="422900" y="701950"/>
                      <a:ext cx="288575" cy="1457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543" h="5831" extrusionOk="0">
                          <a:moveTo>
                            <a:pt x="0" y="1"/>
                          </a:moveTo>
                          <a:lnTo>
                            <a:pt x="0" y="1"/>
                          </a:lnTo>
                          <a:cubicBezTo>
                            <a:pt x="101" y="1835"/>
                            <a:pt x="1301" y="3737"/>
                            <a:pt x="3269" y="4871"/>
                          </a:cubicBezTo>
                          <a:cubicBezTo>
                            <a:pt x="4372" y="5520"/>
                            <a:pt x="5561" y="5830"/>
                            <a:pt x="6680" y="5830"/>
                          </a:cubicBezTo>
                          <a:cubicBezTo>
                            <a:pt x="8439" y="5830"/>
                            <a:pt x="10026" y="5063"/>
                            <a:pt x="10842" y="3637"/>
                          </a:cubicBezTo>
                          <a:cubicBezTo>
                            <a:pt x="11409" y="2569"/>
                            <a:pt x="11542" y="1335"/>
                            <a:pt x="11175" y="167"/>
                          </a:cubicBezTo>
                          <a:lnTo>
                            <a:pt x="11175" y="167"/>
                          </a:lnTo>
                          <a:cubicBezTo>
                            <a:pt x="11208" y="968"/>
                            <a:pt x="11008" y="1769"/>
                            <a:pt x="10641" y="2469"/>
                          </a:cubicBezTo>
                          <a:cubicBezTo>
                            <a:pt x="9803" y="3880"/>
                            <a:pt x="8213" y="4639"/>
                            <a:pt x="6455" y="4639"/>
                          </a:cubicBezTo>
                          <a:cubicBezTo>
                            <a:pt x="5344" y="4639"/>
                            <a:pt x="4167" y="4336"/>
                            <a:pt x="3069" y="3703"/>
                          </a:cubicBezTo>
                          <a:cubicBezTo>
                            <a:pt x="1602" y="2903"/>
                            <a:pt x="534" y="1568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rgbClr val="141A2A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49" name="Google Shape;4249;p11"/>
                    <p:cNvSpPr/>
                    <p:nvPr/>
                  </p:nvSpPr>
                  <p:spPr>
                    <a:xfrm>
                      <a:off x="638050" y="930425"/>
                      <a:ext cx="175150" cy="100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006" h="4038" extrusionOk="0">
                          <a:moveTo>
                            <a:pt x="2438" y="0"/>
                          </a:moveTo>
                          <a:cubicBezTo>
                            <a:pt x="1532" y="0"/>
                            <a:pt x="748" y="336"/>
                            <a:pt x="334" y="1002"/>
                          </a:cubicBezTo>
                          <a:cubicBezTo>
                            <a:pt x="101" y="1369"/>
                            <a:pt x="1" y="1836"/>
                            <a:pt x="67" y="2270"/>
                          </a:cubicBezTo>
                          <a:cubicBezTo>
                            <a:pt x="67" y="1970"/>
                            <a:pt x="167" y="1669"/>
                            <a:pt x="334" y="1403"/>
                          </a:cubicBezTo>
                          <a:cubicBezTo>
                            <a:pt x="748" y="754"/>
                            <a:pt x="1532" y="417"/>
                            <a:pt x="2438" y="417"/>
                          </a:cubicBezTo>
                          <a:cubicBezTo>
                            <a:pt x="3210" y="417"/>
                            <a:pt x="4072" y="662"/>
                            <a:pt x="4871" y="1169"/>
                          </a:cubicBezTo>
                          <a:cubicBezTo>
                            <a:pt x="6072" y="1903"/>
                            <a:pt x="6805" y="3037"/>
                            <a:pt x="6906" y="4038"/>
                          </a:cubicBezTo>
                          <a:cubicBezTo>
                            <a:pt x="7006" y="2937"/>
                            <a:pt x="6238" y="1603"/>
                            <a:pt x="4871" y="735"/>
                          </a:cubicBezTo>
                          <a:cubicBezTo>
                            <a:pt x="4073" y="244"/>
                            <a:pt x="3211" y="0"/>
                            <a:pt x="2438" y="0"/>
                          </a:cubicBezTo>
                          <a:close/>
                        </a:path>
                      </a:pathLst>
                    </a:custGeom>
                    <a:solidFill>
                      <a:srgbClr val="141A2A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50" name="Google Shape;4250;p11"/>
                    <p:cNvSpPr/>
                    <p:nvPr/>
                  </p:nvSpPr>
                  <p:spPr>
                    <a:xfrm>
                      <a:off x="655575" y="987150"/>
                      <a:ext cx="131775" cy="78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271" h="3127" extrusionOk="0">
                          <a:moveTo>
                            <a:pt x="167" y="1"/>
                          </a:moveTo>
                          <a:lnTo>
                            <a:pt x="167" y="1"/>
                          </a:lnTo>
                          <a:cubicBezTo>
                            <a:pt x="0" y="835"/>
                            <a:pt x="567" y="1902"/>
                            <a:pt x="1635" y="2569"/>
                          </a:cubicBezTo>
                          <a:cubicBezTo>
                            <a:pt x="2225" y="2942"/>
                            <a:pt x="2866" y="3127"/>
                            <a:pt x="3440" y="3127"/>
                          </a:cubicBezTo>
                          <a:cubicBezTo>
                            <a:pt x="4098" y="3127"/>
                            <a:pt x="4667" y="2884"/>
                            <a:pt x="4970" y="2403"/>
                          </a:cubicBezTo>
                          <a:cubicBezTo>
                            <a:pt x="5237" y="1902"/>
                            <a:pt x="5271" y="1302"/>
                            <a:pt x="5004" y="801"/>
                          </a:cubicBezTo>
                          <a:lnTo>
                            <a:pt x="5004" y="801"/>
                          </a:lnTo>
                          <a:cubicBezTo>
                            <a:pt x="4970" y="968"/>
                            <a:pt x="4904" y="1135"/>
                            <a:pt x="4837" y="1302"/>
                          </a:cubicBezTo>
                          <a:cubicBezTo>
                            <a:pt x="4531" y="1770"/>
                            <a:pt x="3952" y="2015"/>
                            <a:pt x="3286" y="2015"/>
                          </a:cubicBezTo>
                          <a:cubicBezTo>
                            <a:pt x="2717" y="2015"/>
                            <a:pt x="2084" y="1837"/>
                            <a:pt x="1501" y="1469"/>
                          </a:cubicBezTo>
                          <a:cubicBezTo>
                            <a:pt x="901" y="1102"/>
                            <a:pt x="434" y="601"/>
                            <a:pt x="167" y="1"/>
                          </a:cubicBezTo>
                          <a:close/>
                        </a:path>
                      </a:pathLst>
                    </a:custGeom>
                    <a:solidFill>
                      <a:srgbClr val="141A2A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51" name="Google Shape;4251;p11"/>
                    <p:cNvSpPr/>
                    <p:nvPr/>
                  </p:nvSpPr>
                  <p:spPr>
                    <a:xfrm>
                      <a:off x="938275" y="604625"/>
                      <a:ext cx="313575" cy="232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43" h="9298" extrusionOk="0">
                          <a:moveTo>
                            <a:pt x="5993" y="1"/>
                          </a:moveTo>
                          <a:cubicBezTo>
                            <a:pt x="4092" y="1"/>
                            <a:pt x="2321" y="857"/>
                            <a:pt x="1334" y="2459"/>
                          </a:cubicBezTo>
                          <a:cubicBezTo>
                            <a:pt x="0" y="4594"/>
                            <a:pt x="434" y="7363"/>
                            <a:pt x="2268" y="9298"/>
                          </a:cubicBezTo>
                          <a:cubicBezTo>
                            <a:pt x="2035" y="8063"/>
                            <a:pt x="2268" y="6762"/>
                            <a:pt x="2936" y="5695"/>
                          </a:cubicBezTo>
                          <a:cubicBezTo>
                            <a:pt x="3938" y="4099"/>
                            <a:pt x="5705" y="3244"/>
                            <a:pt x="7592" y="3244"/>
                          </a:cubicBezTo>
                          <a:cubicBezTo>
                            <a:pt x="8782" y="3244"/>
                            <a:pt x="10019" y="3584"/>
                            <a:pt x="11141" y="4294"/>
                          </a:cubicBezTo>
                          <a:cubicBezTo>
                            <a:pt x="11675" y="4594"/>
                            <a:pt x="12142" y="4994"/>
                            <a:pt x="12542" y="5428"/>
                          </a:cubicBezTo>
                          <a:cubicBezTo>
                            <a:pt x="12242" y="3593"/>
                            <a:pt x="11141" y="1992"/>
                            <a:pt x="9540" y="1025"/>
                          </a:cubicBezTo>
                          <a:cubicBezTo>
                            <a:pt x="8413" y="333"/>
                            <a:pt x="7178" y="1"/>
                            <a:pt x="5993" y="1"/>
                          </a:cubicBezTo>
                          <a:close/>
                        </a:path>
                      </a:pathLst>
                    </a:custGeom>
                    <a:solidFill>
                      <a:srgbClr val="141A2A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52" name="Google Shape;4252;p11"/>
                    <p:cNvSpPr/>
                    <p:nvPr/>
                  </p:nvSpPr>
                  <p:spPr>
                    <a:xfrm>
                      <a:off x="908250" y="722800"/>
                      <a:ext cx="396975" cy="2490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79" h="9963" extrusionOk="0">
                          <a:moveTo>
                            <a:pt x="15411" y="1"/>
                          </a:moveTo>
                          <a:cubicBezTo>
                            <a:pt x="15445" y="1568"/>
                            <a:pt x="15011" y="3103"/>
                            <a:pt x="14177" y="4437"/>
                          </a:cubicBezTo>
                          <a:cubicBezTo>
                            <a:pt x="12613" y="6926"/>
                            <a:pt x="9974" y="8309"/>
                            <a:pt x="7324" y="8309"/>
                          </a:cubicBezTo>
                          <a:cubicBezTo>
                            <a:pt x="5960" y="8309"/>
                            <a:pt x="4593" y="7943"/>
                            <a:pt x="3369" y="7172"/>
                          </a:cubicBezTo>
                          <a:cubicBezTo>
                            <a:pt x="1635" y="6105"/>
                            <a:pt x="434" y="4370"/>
                            <a:pt x="0" y="2369"/>
                          </a:cubicBezTo>
                          <a:lnTo>
                            <a:pt x="0" y="2369"/>
                          </a:lnTo>
                          <a:cubicBezTo>
                            <a:pt x="0" y="5004"/>
                            <a:pt x="1335" y="7439"/>
                            <a:pt x="3536" y="8840"/>
                          </a:cubicBezTo>
                          <a:cubicBezTo>
                            <a:pt x="4772" y="9600"/>
                            <a:pt x="6142" y="9962"/>
                            <a:pt x="7506" y="9962"/>
                          </a:cubicBezTo>
                          <a:cubicBezTo>
                            <a:pt x="10156" y="9962"/>
                            <a:pt x="12780" y="8593"/>
                            <a:pt x="14344" y="6105"/>
                          </a:cubicBezTo>
                          <a:cubicBezTo>
                            <a:pt x="15478" y="4270"/>
                            <a:pt x="15878" y="2102"/>
                            <a:pt x="15411" y="1"/>
                          </a:cubicBezTo>
                          <a:close/>
                        </a:path>
                      </a:pathLst>
                    </a:custGeom>
                    <a:solidFill>
                      <a:srgbClr val="141A2A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53" name="Google Shape;4253;p11"/>
                    <p:cNvSpPr/>
                    <p:nvPr/>
                  </p:nvSpPr>
                  <p:spPr>
                    <a:xfrm>
                      <a:off x="663900" y="426750"/>
                      <a:ext cx="87600" cy="46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4" h="1846" extrusionOk="0">
                          <a:moveTo>
                            <a:pt x="3103" y="1"/>
                          </a:moveTo>
                          <a:lnTo>
                            <a:pt x="3103" y="1"/>
                          </a:lnTo>
                          <a:cubicBezTo>
                            <a:pt x="3270" y="268"/>
                            <a:pt x="3303" y="568"/>
                            <a:pt x="3203" y="835"/>
                          </a:cubicBezTo>
                          <a:cubicBezTo>
                            <a:pt x="3038" y="1307"/>
                            <a:pt x="2504" y="1579"/>
                            <a:pt x="1876" y="1579"/>
                          </a:cubicBezTo>
                          <a:cubicBezTo>
                            <a:pt x="1616" y="1579"/>
                            <a:pt x="1341" y="1533"/>
                            <a:pt x="1068" y="1435"/>
                          </a:cubicBezTo>
                          <a:cubicBezTo>
                            <a:pt x="668" y="1302"/>
                            <a:pt x="301" y="1035"/>
                            <a:pt x="1" y="735"/>
                          </a:cubicBezTo>
                          <a:lnTo>
                            <a:pt x="1" y="735"/>
                          </a:lnTo>
                          <a:cubicBezTo>
                            <a:pt x="301" y="1202"/>
                            <a:pt x="735" y="1535"/>
                            <a:pt x="1235" y="1702"/>
                          </a:cubicBezTo>
                          <a:cubicBezTo>
                            <a:pt x="1517" y="1799"/>
                            <a:pt x="1800" y="1846"/>
                            <a:pt x="2064" y="1846"/>
                          </a:cubicBezTo>
                          <a:cubicBezTo>
                            <a:pt x="2705" y="1846"/>
                            <a:pt x="3238" y="1574"/>
                            <a:pt x="3403" y="1102"/>
                          </a:cubicBezTo>
                          <a:cubicBezTo>
                            <a:pt x="3503" y="701"/>
                            <a:pt x="3403" y="301"/>
                            <a:pt x="3103" y="1"/>
                          </a:cubicBezTo>
                          <a:close/>
                        </a:path>
                      </a:pathLst>
                    </a:custGeom>
                    <a:solidFill>
                      <a:srgbClr val="141A2A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54" name="Google Shape;4254;p11"/>
                    <p:cNvSpPr/>
                    <p:nvPr/>
                  </p:nvSpPr>
                  <p:spPr>
                    <a:xfrm>
                      <a:off x="668075" y="411250"/>
                      <a:ext cx="62575" cy="39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03" h="1589" extrusionOk="0">
                          <a:moveTo>
                            <a:pt x="1034" y="1"/>
                          </a:moveTo>
                          <a:cubicBezTo>
                            <a:pt x="572" y="1"/>
                            <a:pt x="183" y="197"/>
                            <a:pt x="67" y="521"/>
                          </a:cubicBezTo>
                          <a:cubicBezTo>
                            <a:pt x="0" y="954"/>
                            <a:pt x="167" y="1355"/>
                            <a:pt x="534" y="1588"/>
                          </a:cubicBezTo>
                          <a:cubicBezTo>
                            <a:pt x="401" y="1388"/>
                            <a:pt x="334" y="1121"/>
                            <a:pt x="401" y="888"/>
                          </a:cubicBezTo>
                          <a:cubicBezTo>
                            <a:pt x="517" y="538"/>
                            <a:pt x="910" y="335"/>
                            <a:pt x="1375" y="335"/>
                          </a:cubicBezTo>
                          <a:cubicBezTo>
                            <a:pt x="1576" y="335"/>
                            <a:pt x="1790" y="373"/>
                            <a:pt x="2002" y="454"/>
                          </a:cubicBezTo>
                          <a:cubicBezTo>
                            <a:pt x="2169" y="521"/>
                            <a:pt x="2335" y="621"/>
                            <a:pt x="2502" y="721"/>
                          </a:cubicBezTo>
                          <a:cubicBezTo>
                            <a:pt x="2302" y="454"/>
                            <a:pt x="2002" y="221"/>
                            <a:pt x="1668" y="120"/>
                          </a:cubicBezTo>
                          <a:cubicBezTo>
                            <a:pt x="1454" y="39"/>
                            <a:pt x="1237" y="1"/>
                            <a:pt x="1034" y="1"/>
                          </a:cubicBezTo>
                          <a:close/>
                        </a:path>
                      </a:pathLst>
                    </a:custGeom>
                    <a:solidFill>
                      <a:srgbClr val="141A2A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55" name="Google Shape;4255;p11"/>
                    <p:cNvSpPr/>
                    <p:nvPr/>
                  </p:nvSpPr>
                  <p:spPr>
                    <a:xfrm>
                      <a:off x="968300" y="402275"/>
                      <a:ext cx="55875" cy="51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35" h="2048" extrusionOk="0">
                          <a:moveTo>
                            <a:pt x="874" y="1"/>
                          </a:moveTo>
                          <a:cubicBezTo>
                            <a:pt x="553" y="1"/>
                            <a:pt x="229" y="127"/>
                            <a:pt x="0" y="379"/>
                          </a:cubicBezTo>
                          <a:cubicBezTo>
                            <a:pt x="89" y="354"/>
                            <a:pt x="178" y="343"/>
                            <a:pt x="268" y="343"/>
                          </a:cubicBezTo>
                          <a:cubicBezTo>
                            <a:pt x="412" y="343"/>
                            <a:pt x="556" y="372"/>
                            <a:pt x="701" y="413"/>
                          </a:cubicBezTo>
                          <a:cubicBezTo>
                            <a:pt x="1268" y="580"/>
                            <a:pt x="1635" y="1180"/>
                            <a:pt x="1501" y="1747"/>
                          </a:cubicBezTo>
                          <a:cubicBezTo>
                            <a:pt x="1468" y="1847"/>
                            <a:pt x="1401" y="1947"/>
                            <a:pt x="1334" y="2047"/>
                          </a:cubicBezTo>
                          <a:cubicBezTo>
                            <a:pt x="1701" y="1981"/>
                            <a:pt x="1968" y="1747"/>
                            <a:pt x="2102" y="1413"/>
                          </a:cubicBezTo>
                          <a:cubicBezTo>
                            <a:pt x="2235" y="846"/>
                            <a:pt x="1901" y="246"/>
                            <a:pt x="1301" y="79"/>
                          </a:cubicBezTo>
                          <a:cubicBezTo>
                            <a:pt x="1165" y="27"/>
                            <a:pt x="1020" y="1"/>
                            <a:pt x="874" y="1"/>
                          </a:cubicBezTo>
                          <a:close/>
                        </a:path>
                      </a:pathLst>
                    </a:custGeom>
                    <a:solidFill>
                      <a:srgbClr val="141A2A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56" name="Google Shape;4256;p11"/>
                    <p:cNvSpPr/>
                    <p:nvPr/>
                  </p:nvSpPr>
                  <p:spPr>
                    <a:xfrm>
                      <a:off x="928250" y="385050"/>
                      <a:ext cx="116775" cy="92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71" h="3685" extrusionOk="0">
                          <a:moveTo>
                            <a:pt x="1002" y="1"/>
                          </a:moveTo>
                          <a:cubicBezTo>
                            <a:pt x="668" y="234"/>
                            <a:pt x="401" y="601"/>
                            <a:pt x="301" y="1002"/>
                          </a:cubicBezTo>
                          <a:cubicBezTo>
                            <a:pt x="1" y="2069"/>
                            <a:pt x="801" y="3237"/>
                            <a:pt x="2069" y="3570"/>
                          </a:cubicBezTo>
                          <a:cubicBezTo>
                            <a:pt x="2309" y="3647"/>
                            <a:pt x="2556" y="3685"/>
                            <a:pt x="2802" y="3685"/>
                          </a:cubicBezTo>
                          <a:cubicBezTo>
                            <a:pt x="3509" y="3685"/>
                            <a:pt x="4200" y="3373"/>
                            <a:pt x="4671" y="2803"/>
                          </a:cubicBezTo>
                          <a:lnTo>
                            <a:pt x="4671" y="2803"/>
                          </a:lnTo>
                          <a:cubicBezTo>
                            <a:pt x="4248" y="3070"/>
                            <a:pt x="3767" y="3203"/>
                            <a:pt x="3285" y="3203"/>
                          </a:cubicBezTo>
                          <a:cubicBezTo>
                            <a:pt x="3044" y="3203"/>
                            <a:pt x="2803" y="3170"/>
                            <a:pt x="2569" y="3103"/>
                          </a:cubicBezTo>
                          <a:cubicBezTo>
                            <a:pt x="1268" y="2736"/>
                            <a:pt x="468" y="1602"/>
                            <a:pt x="768" y="535"/>
                          </a:cubicBezTo>
                          <a:cubicBezTo>
                            <a:pt x="835" y="335"/>
                            <a:pt x="902" y="168"/>
                            <a:pt x="1002" y="1"/>
                          </a:cubicBezTo>
                          <a:close/>
                        </a:path>
                      </a:pathLst>
                    </a:custGeom>
                    <a:solidFill>
                      <a:srgbClr val="141A2A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57" name="Google Shape;4257;p11"/>
                    <p:cNvSpPr/>
                    <p:nvPr/>
                  </p:nvSpPr>
                  <p:spPr>
                    <a:xfrm>
                      <a:off x="1281000" y="450100"/>
                      <a:ext cx="35900" cy="29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36" h="1171" extrusionOk="0">
                          <a:moveTo>
                            <a:pt x="1302" y="1"/>
                          </a:moveTo>
                          <a:cubicBezTo>
                            <a:pt x="1302" y="201"/>
                            <a:pt x="1235" y="401"/>
                            <a:pt x="1102" y="568"/>
                          </a:cubicBezTo>
                          <a:cubicBezTo>
                            <a:pt x="971" y="786"/>
                            <a:pt x="741" y="904"/>
                            <a:pt x="504" y="904"/>
                          </a:cubicBezTo>
                          <a:cubicBezTo>
                            <a:pt x="378" y="904"/>
                            <a:pt x="250" y="871"/>
                            <a:pt x="134" y="801"/>
                          </a:cubicBezTo>
                          <a:cubicBezTo>
                            <a:pt x="68" y="735"/>
                            <a:pt x="34" y="701"/>
                            <a:pt x="1" y="635"/>
                          </a:cubicBezTo>
                          <a:lnTo>
                            <a:pt x="1" y="635"/>
                          </a:lnTo>
                          <a:cubicBezTo>
                            <a:pt x="1" y="801"/>
                            <a:pt x="68" y="935"/>
                            <a:pt x="201" y="1068"/>
                          </a:cubicBezTo>
                          <a:cubicBezTo>
                            <a:pt x="317" y="1138"/>
                            <a:pt x="444" y="1171"/>
                            <a:pt x="572" y="1171"/>
                          </a:cubicBezTo>
                          <a:cubicBezTo>
                            <a:pt x="811" y="1171"/>
                            <a:pt x="1049" y="1053"/>
                            <a:pt x="1202" y="835"/>
                          </a:cubicBezTo>
                          <a:cubicBezTo>
                            <a:pt x="1369" y="601"/>
                            <a:pt x="1435" y="301"/>
                            <a:pt x="1302" y="1"/>
                          </a:cubicBezTo>
                          <a:close/>
                        </a:path>
                      </a:pathLst>
                    </a:custGeom>
                    <a:solidFill>
                      <a:srgbClr val="141A2A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58" name="Google Shape;4258;p11"/>
                    <p:cNvSpPr/>
                    <p:nvPr/>
                  </p:nvSpPr>
                  <p:spPr>
                    <a:xfrm>
                      <a:off x="1272675" y="269325"/>
                      <a:ext cx="37550" cy="30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2" h="1228" extrusionOk="0">
                          <a:moveTo>
                            <a:pt x="742" y="1"/>
                          </a:moveTo>
                          <a:cubicBezTo>
                            <a:pt x="650" y="1"/>
                            <a:pt x="557" y="19"/>
                            <a:pt x="467" y="60"/>
                          </a:cubicBezTo>
                          <a:cubicBezTo>
                            <a:pt x="267" y="127"/>
                            <a:pt x="134" y="227"/>
                            <a:pt x="0" y="360"/>
                          </a:cubicBezTo>
                          <a:cubicBezTo>
                            <a:pt x="100" y="294"/>
                            <a:pt x="167" y="260"/>
                            <a:pt x="267" y="227"/>
                          </a:cubicBezTo>
                          <a:cubicBezTo>
                            <a:pt x="365" y="186"/>
                            <a:pt x="464" y="167"/>
                            <a:pt x="561" y="167"/>
                          </a:cubicBezTo>
                          <a:cubicBezTo>
                            <a:pt x="863" y="167"/>
                            <a:pt x="1142" y="349"/>
                            <a:pt x="1268" y="627"/>
                          </a:cubicBezTo>
                          <a:cubicBezTo>
                            <a:pt x="1301" y="861"/>
                            <a:pt x="1268" y="1061"/>
                            <a:pt x="1135" y="1228"/>
                          </a:cubicBezTo>
                          <a:cubicBezTo>
                            <a:pt x="1368" y="1094"/>
                            <a:pt x="1501" y="761"/>
                            <a:pt x="1435" y="460"/>
                          </a:cubicBezTo>
                          <a:cubicBezTo>
                            <a:pt x="1309" y="183"/>
                            <a:pt x="1030" y="1"/>
                            <a:pt x="742" y="1"/>
                          </a:cubicBezTo>
                          <a:close/>
                        </a:path>
                      </a:pathLst>
                    </a:custGeom>
                    <a:solidFill>
                      <a:srgbClr val="141A2A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59" name="Google Shape;4259;p11"/>
                    <p:cNvSpPr/>
                    <p:nvPr/>
                  </p:nvSpPr>
                  <p:spPr>
                    <a:xfrm>
                      <a:off x="1056675" y="63975"/>
                      <a:ext cx="76750" cy="400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0" h="1603" extrusionOk="0">
                          <a:moveTo>
                            <a:pt x="1257" y="1"/>
                          </a:moveTo>
                          <a:cubicBezTo>
                            <a:pt x="638" y="1"/>
                            <a:pt x="145" y="242"/>
                            <a:pt x="68" y="602"/>
                          </a:cubicBezTo>
                          <a:cubicBezTo>
                            <a:pt x="1" y="969"/>
                            <a:pt x="334" y="1336"/>
                            <a:pt x="868" y="1603"/>
                          </a:cubicBezTo>
                          <a:cubicBezTo>
                            <a:pt x="701" y="1469"/>
                            <a:pt x="635" y="1236"/>
                            <a:pt x="668" y="1035"/>
                          </a:cubicBezTo>
                          <a:cubicBezTo>
                            <a:pt x="745" y="676"/>
                            <a:pt x="1219" y="435"/>
                            <a:pt x="1844" y="435"/>
                          </a:cubicBezTo>
                          <a:cubicBezTo>
                            <a:pt x="2030" y="435"/>
                            <a:pt x="2229" y="456"/>
                            <a:pt x="2436" y="502"/>
                          </a:cubicBezTo>
                          <a:cubicBezTo>
                            <a:pt x="2636" y="535"/>
                            <a:pt x="2870" y="602"/>
                            <a:pt x="3070" y="702"/>
                          </a:cubicBezTo>
                          <a:cubicBezTo>
                            <a:pt x="2736" y="368"/>
                            <a:pt x="2303" y="135"/>
                            <a:pt x="1836" y="68"/>
                          </a:cubicBezTo>
                          <a:cubicBezTo>
                            <a:pt x="1637" y="22"/>
                            <a:pt x="1441" y="1"/>
                            <a:pt x="1257" y="1"/>
                          </a:cubicBezTo>
                          <a:close/>
                        </a:path>
                      </a:pathLst>
                    </a:custGeom>
                    <a:solidFill>
                      <a:srgbClr val="141A2A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60" name="Google Shape;4260;p11"/>
                    <p:cNvSpPr/>
                    <p:nvPr/>
                  </p:nvSpPr>
                  <p:spPr>
                    <a:xfrm>
                      <a:off x="298650" y="709675"/>
                      <a:ext cx="79250" cy="127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70" h="5085" extrusionOk="0">
                          <a:moveTo>
                            <a:pt x="454" y="1"/>
                          </a:moveTo>
                          <a:cubicBezTo>
                            <a:pt x="364" y="1"/>
                            <a:pt x="279" y="20"/>
                            <a:pt x="200" y="59"/>
                          </a:cubicBezTo>
                          <a:cubicBezTo>
                            <a:pt x="134" y="92"/>
                            <a:pt x="67" y="159"/>
                            <a:pt x="0" y="225"/>
                          </a:cubicBezTo>
                          <a:cubicBezTo>
                            <a:pt x="401" y="359"/>
                            <a:pt x="1201" y="1159"/>
                            <a:pt x="1802" y="2360"/>
                          </a:cubicBezTo>
                          <a:cubicBezTo>
                            <a:pt x="2202" y="3194"/>
                            <a:pt x="2335" y="4128"/>
                            <a:pt x="2168" y="5062"/>
                          </a:cubicBezTo>
                          <a:cubicBezTo>
                            <a:pt x="2224" y="5076"/>
                            <a:pt x="2279" y="5084"/>
                            <a:pt x="2334" y="5084"/>
                          </a:cubicBezTo>
                          <a:cubicBezTo>
                            <a:pt x="2412" y="5084"/>
                            <a:pt x="2491" y="5068"/>
                            <a:pt x="2569" y="5029"/>
                          </a:cubicBezTo>
                          <a:cubicBezTo>
                            <a:pt x="3169" y="4729"/>
                            <a:pt x="3136" y="3394"/>
                            <a:pt x="2469" y="2027"/>
                          </a:cubicBezTo>
                          <a:cubicBezTo>
                            <a:pt x="1888" y="837"/>
                            <a:pt x="1056" y="1"/>
                            <a:pt x="454" y="1"/>
                          </a:cubicBezTo>
                          <a:close/>
                        </a:path>
                      </a:pathLst>
                    </a:custGeom>
                    <a:solidFill>
                      <a:srgbClr val="141A2A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61" name="Google Shape;4261;p11"/>
                    <p:cNvSpPr/>
                    <p:nvPr/>
                  </p:nvSpPr>
                  <p:spPr>
                    <a:xfrm>
                      <a:off x="308650" y="758650"/>
                      <a:ext cx="56725" cy="7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9" h="3090" extrusionOk="0">
                          <a:moveTo>
                            <a:pt x="1201" y="1"/>
                          </a:moveTo>
                          <a:lnTo>
                            <a:pt x="1201" y="1"/>
                          </a:lnTo>
                          <a:cubicBezTo>
                            <a:pt x="1702" y="1168"/>
                            <a:pt x="1869" y="2169"/>
                            <a:pt x="1568" y="2336"/>
                          </a:cubicBezTo>
                          <a:cubicBezTo>
                            <a:pt x="1546" y="2346"/>
                            <a:pt x="1521" y="2351"/>
                            <a:pt x="1494" y="2351"/>
                          </a:cubicBezTo>
                          <a:cubicBezTo>
                            <a:pt x="1167" y="2351"/>
                            <a:pt x="555" y="1616"/>
                            <a:pt x="1" y="568"/>
                          </a:cubicBezTo>
                          <a:lnTo>
                            <a:pt x="1" y="568"/>
                          </a:lnTo>
                          <a:cubicBezTo>
                            <a:pt x="34" y="701"/>
                            <a:pt x="101" y="835"/>
                            <a:pt x="167" y="968"/>
                          </a:cubicBezTo>
                          <a:cubicBezTo>
                            <a:pt x="752" y="2199"/>
                            <a:pt x="1478" y="3089"/>
                            <a:pt x="1849" y="3089"/>
                          </a:cubicBezTo>
                          <a:cubicBezTo>
                            <a:pt x="1881" y="3089"/>
                            <a:pt x="1909" y="3083"/>
                            <a:pt x="1935" y="3070"/>
                          </a:cubicBezTo>
                          <a:cubicBezTo>
                            <a:pt x="2269" y="2936"/>
                            <a:pt x="2002" y="1702"/>
                            <a:pt x="1368" y="368"/>
                          </a:cubicBezTo>
                          <a:cubicBezTo>
                            <a:pt x="1335" y="268"/>
                            <a:pt x="1268" y="134"/>
                            <a:pt x="1201" y="1"/>
                          </a:cubicBezTo>
                          <a:close/>
                        </a:path>
                      </a:pathLst>
                    </a:custGeom>
                    <a:solidFill>
                      <a:srgbClr val="141A2A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62" name="Google Shape;4262;p11"/>
                    <p:cNvSpPr/>
                    <p:nvPr/>
                  </p:nvSpPr>
                  <p:spPr>
                    <a:xfrm>
                      <a:off x="1252650" y="269975"/>
                      <a:ext cx="57575" cy="47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03" h="1886" extrusionOk="0">
                          <a:moveTo>
                            <a:pt x="535" y="1"/>
                          </a:moveTo>
                          <a:lnTo>
                            <a:pt x="535" y="1"/>
                          </a:lnTo>
                          <a:cubicBezTo>
                            <a:pt x="168" y="268"/>
                            <a:pt x="1" y="735"/>
                            <a:pt x="134" y="1168"/>
                          </a:cubicBezTo>
                          <a:cubicBezTo>
                            <a:pt x="311" y="1623"/>
                            <a:pt x="736" y="1886"/>
                            <a:pt x="1193" y="1886"/>
                          </a:cubicBezTo>
                          <a:cubicBezTo>
                            <a:pt x="1339" y="1886"/>
                            <a:pt x="1489" y="1859"/>
                            <a:pt x="1635" y="1802"/>
                          </a:cubicBezTo>
                          <a:cubicBezTo>
                            <a:pt x="1902" y="1702"/>
                            <a:pt x="2136" y="1535"/>
                            <a:pt x="2302" y="1335"/>
                          </a:cubicBezTo>
                          <a:lnTo>
                            <a:pt x="2302" y="1335"/>
                          </a:lnTo>
                          <a:cubicBezTo>
                            <a:pt x="2169" y="1435"/>
                            <a:pt x="2036" y="1502"/>
                            <a:pt x="1869" y="1568"/>
                          </a:cubicBezTo>
                          <a:cubicBezTo>
                            <a:pt x="1729" y="1623"/>
                            <a:pt x="1586" y="1648"/>
                            <a:pt x="1446" y="1648"/>
                          </a:cubicBezTo>
                          <a:cubicBezTo>
                            <a:pt x="982" y="1648"/>
                            <a:pt x="547" y="1370"/>
                            <a:pt x="368" y="935"/>
                          </a:cubicBezTo>
                          <a:cubicBezTo>
                            <a:pt x="268" y="601"/>
                            <a:pt x="334" y="268"/>
                            <a:pt x="535" y="1"/>
                          </a:cubicBezTo>
                          <a:close/>
                        </a:path>
                      </a:pathLst>
                    </a:custGeom>
                    <a:solidFill>
                      <a:srgbClr val="141A2A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</p:grpSp>
      <p:sp>
        <p:nvSpPr>
          <p:cNvPr id="4263" name="Google Shape;4263;p11"/>
          <p:cNvSpPr txBox="1">
            <a:spLocks noGrp="1"/>
          </p:cNvSpPr>
          <p:nvPr>
            <p:ph type="title" hasCustomPrompt="1"/>
          </p:nvPr>
        </p:nvSpPr>
        <p:spPr>
          <a:xfrm>
            <a:off x="1131900" y="1324600"/>
            <a:ext cx="68802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64" name="Google Shape;4264;p11"/>
          <p:cNvSpPr txBox="1">
            <a:spLocks noGrp="1"/>
          </p:cNvSpPr>
          <p:nvPr>
            <p:ph type="body" idx="1"/>
          </p:nvPr>
        </p:nvSpPr>
        <p:spPr>
          <a:xfrm>
            <a:off x="1131750" y="3529275"/>
            <a:ext cx="68802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0372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3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91" name="Google Shape;13191;p30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3192" name="Google Shape;13192;p30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93" name="Google Shape;13193;p30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3194" name="Google Shape;13194;p30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5" name="Google Shape;13195;p30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6" name="Google Shape;13196;p30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7" name="Google Shape;13197;p30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8" name="Google Shape;13198;p30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9" name="Google Shape;13199;p30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0" name="Google Shape;13200;p30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1" name="Google Shape;13201;p30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2" name="Google Shape;13202;p30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3" name="Google Shape;13203;p30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4" name="Google Shape;13204;p30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5" name="Google Shape;13205;p30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6" name="Google Shape;13206;p30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7" name="Google Shape;13207;p30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8" name="Google Shape;13208;p30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9" name="Google Shape;13209;p30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0" name="Google Shape;13210;p30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1" name="Google Shape;13211;p30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2" name="Google Shape;13212;p30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3" name="Google Shape;13213;p30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4" name="Google Shape;13214;p30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5" name="Google Shape;13215;p30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6" name="Google Shape;13216;p30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7" name="Google Shape;13217;p30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8" name="Google Shape;13218;p30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19" name="Google Shape;13219;p30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3220" name="Google Shape;13220;p30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1" name="Google Shape;13221;p30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2" name="Google Shape;13222;p30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3" name="Google Shape;13223;p30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4" name="Google Shape;13224;p30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5" name="Google Shape;13225;p30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6" name="Google Shape;13226;p30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7" name="Google Shape;13227;p30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8" name="Google Shape;13228;p30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9" name="Google Shape;13229;p30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0" name="Google Shape;13230;p30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1" name="Google Shape;13231;p30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2" name="Google Shape;13232;p30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3" name="Google Shape;13233;p30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4" name="Google Shape;13234;p30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5" name="Google Shape;13235;p30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6" name="Google Shape;13236;p30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7" name="Google Shape;13237;p30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8" name="Google Shape;13238;p30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9" name="Google Shape;13239;p30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0" name="Google Shape;13240;p30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1" name="Google Shape;13241;p30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2" name="Google Shape;13242;p30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3" name="Google Shape;13243;p30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4" name="Google Shape;13244;p30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5" name="Google Shape;13245;p30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46" name="Google Shape;13246;p30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7" name="Google Shape;13247;p30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8" name="Google Shape;13248;p30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9" name="Google Shape;13249;p30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0" name="Google Shape;13250;p30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1" name="Google Shape;13251;p30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2" name="Google Shape;13252;p30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3" name="Google Shape;13253;p30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4" name="Google Shape;13254;p30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5" name="Google Shape;13255;p30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6" name="Google Shape;13256;p30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7" name="Google Shape;13257;p30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8" name="Google Shape;13258;p30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9" name="Google Shape;13259;p30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0" name="Google Shape;13260;p30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1" name="Google Shape;13261;p30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2" name="Google Shape;13262;p30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3" name="Google Shape;13263;p30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4" name="Google Shape;13264;p30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5" name="Google Shape;13265;p30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6" name="Google Shape;13266;p30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7" name="Google Shape;13267;p30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8" name="Google Shape;13268;p30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9" name="Google Shape;13269;p30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0" name="Google Shape;13270;p30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1" name="Google Shape;13271;p30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2" name="Google Shape;13272;p30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3" name="Google Shape;13273;p30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4" name="Google Shape;13274;p30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5" name="Google Shape;13275;p30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6" name="Google Shape;13276;p30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7" name="Google Shape;13277;p30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8" name="Google Shape;13278;p30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9" name="Google Shape;13279;p30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0" name="Google Shape;13280;p30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1" name="Google Shape;13281;p30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2" name="Google Shape;13282;p30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3" name="Google Shape;13283;p30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4" name="Google Shape;13284;p30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5" name="Google Shape;13285;p30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6" name="Google Shape;13286;p30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7" name="Google Shape;13287;p30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8" name="Google Shape;13288;p30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9" name="Google Shape;13289;p30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0" name="Google Shape;13290;p30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1" name="Google Shape;13291;p30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2" name="Google Shape;13292;p30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3" name="Google Shape;13293;p30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4" name="Google Shape;13294;p30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5" name="Google Shape;13295;p30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6" name="Google Shape;13296;p30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7" name="Google Shape;13297;p30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8" name="Google Shape;13298;p30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9" name="Google Shape;13299;p30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0" name="Google Shape;13300;p30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1" name="Google Shape;13301;p30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2" name="Google Shape;13302;p30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3" name="Google Shape;13303;p30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4" name="Google Shape;13304;p30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5" name="Google Shape;13305;p30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6" name="Google Shape;13306;p30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7" name="Google Shape;13307;p30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8" name="Google Shape;13308;p30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9" name="Google Shape;13309;p30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0" name="Google Shape;13310;p30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1" name="Google Shape;13311;p30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2" name="Google Shape;13312;p30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3" name="Google Shape;13313;p30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4" name="Google Shape;13314;p30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5" name="Google Shape;13315;p30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6" name="Google Shape;13316;p30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7" name="Google Shape;13317;p30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8" name="Google Shape;13318;p30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9" name="Google Shape;13319;p30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0" name="Google Shape;13320;p30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1" name="Google Shape;13321;p30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2" name="Google Shape;13322;p30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3" name="Google Shape;13323;p30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4" name="Google Shape;13324;p30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5" name="Google Shape;13325;p30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6" name="Google Shape;13326;p30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7" name="Google Shape;13327;p30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8" name="Google Shape;13328;p30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9" name="Google Shape;13329;p30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0" name="Google Shape;13330;p30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1" name="Google Shape;13331;p30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2" name="Google Shape;13332;p30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3" name="Google Shape;13333;p30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4" name="Google Shape;13334;p30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5" name="Google Shape;13335;p30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6" name="Google Shape;13336;p30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7" name="Google Shape;13337;p30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8" name="Google Shape;13338;p30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9" name="Google Shape;13339;p30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0" name="Google Shape;13340;p30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1" name="Google Shape;13341;p30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2" name="Google Shape;13342;p30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3" name="Google Shape;13343;p30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4" name="Google Shape;13344;p30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5" name="Google Shape;13345;p30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46" name="Google Shape;13346;p30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3347" name="Google Shape;13347;p30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8" name="Google Shape;13348;p30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9" name="Google Shape;13349;p30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0" name="Google Shape;13350;p30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1" name="Google Shape;13351;p30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2" name="Google Shape;13352;p30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3" name="Google Shape;13353;p30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4" name="Google Shape;13354;p30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5" name="Google Shape;13355;p30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6" name="Google Shape;13356;p30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7" name="Google Shape;13357;p30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8" name="Google Shape;13358;p30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9" name="Google Shape;13359;p30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0" name="Google Shape;13360;p30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1" name="Google Shape;13361;p30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2" name="Google Shape;13362;p30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3" name="Google Shape;13363;p30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4" name="Google Shape;13364;p30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5" name="Google Shape;13365;p30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6" name="Google Shape;13366;p30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7" name="Google Shape;13367;p30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8" name="Google Shape;13368;p30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9" name="Google Shape;13369;p30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0" name="Google Shape;13370;p30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1" name="Google Shape;13371;p30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2" name="Google Shape;13372;p30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73" name="Google Shape;13373;p30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4" name="Google Shape;13374;p30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5" name="Google Shape;13375;p30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6" name="Google Shape;13376;p30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7" name="Google Shape;13377;p30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78" name="Google Shape;13378;p30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3379" name="Google Shape;13379;p30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0" name="Google Shape;13380;p30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1" name="Google Shape;13381;p30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2" name="Google Shape;13382;p30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3" name="Google Shape;13383;p30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4" name="Google Shape;13384;p30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5" name="Google Shape;13385;p30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6" name="Google Shape;13386;p30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7" name="Google Shape;13387;p30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8" name="Google Shape;13388;p30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9" name="Google Shape;13389;p30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0" name="Google Shape;13390;p30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1" name="Google Shape;13391;p30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2" name="Google Shape;13392;p30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3" name="Google Shape;13393;p30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4" name="Google Shape;13394;p30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5" name="Google Shape;13395;p30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6" name="Google Shape;13396;p30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7" name="Google Shape;13397;p30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8" name="Google Shape;13398;p30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9" name="Google Shape;13399;p30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0" name="Google Shape;13400;p30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1" name="Google Shape;13401;p30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2" name="Google Shape;13402;p30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3" name="Google Shape;13403;p30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4" name="Google Shape;13404;p30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05" name="Google Shape;13405;p30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06" name="Google Shape;13406;p30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3407" name="Google Shape;13407;p30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8" name="Google Shape;13408;p30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9" name="Google Shape;13409;p30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0" name="Google Shape;13410;p30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1" name="Google Shape;13411;p30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2" name="Google Shape;13412;p30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3" name="Google Shape;13413;p30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4" name="Google Shape;13414;p30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5" name="Google Shape;13415;p30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6" name="Google Shape;13416;p30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7" name="Google Shape;13417;p30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8" name="Google Shape;13418;p30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9" name="Google Shape;13419;p30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0" name="Google Shape;13420;p30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1" name="Google Shape;13421;p30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2" name="Google Shape;13422;p30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3" name="Google Shape;13423;p30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4" name="Google Shape;13424;p30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5" name="Google Shape;13425;p30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6" name="Google Shape;13426;p30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7" name="Google Shape;13427;p30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8" name="Google Shape;13428;p30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9" name="Google Shape;13429;p30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0" name="Google Shape;13430;p30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1" name="Google Shape;13431;p30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2" name="Google Shape;13432;p30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33" name="Google Shape;13433;p30"/>
          <p:cNvGrpSpPr/>
          <p:nvPr/>
        </p:nvGrpSpPr>
        <p:grpSpPr>
          <a:xfrm>
            <a:off x="7327129" y="-413072"/>
            <a:ext cx="2246888" cy="2925800"/>
            <a:chOff x="7327129" y="-413072"/>
            <a:chExt cx="2246888" cy="2925800"/>
          </a:xfrm>
        </p:grpSpPr>
        <p:grpSp>
          <p:nvGrpSpPr>
            <p:cNvPr id="13434" name="Google Shape;13434;p30"/>
            <p:cNvGrpSpPr/>
            <p:nvPr/>
          </p:nvGrpSpPr>
          <p:grpSpPr>
            <a:xfrm rot="9887729">
              <a:off x="8154883" y="414371"/>
              <a:ext cx="369354" cy="250254"/>
              <a:chOff x="4815275" y="1064150"/>
              <a:chExt cx="432450" cy="297250"/>
            </a:xfrm>
          </p:grpSpPr>
          <p:sp>
            <p:nvSpPr>
              <p:cNvPr id="13435" name="Google Shape;13435;p30"/>
              <p:cNvSpPr/>
              <p:nvPr/>
            </p:nvSpPr>
            <p:spPr>
              <a:xfrm>
                <a:off x="4815275" y="1152575"/>
                <a:ext cx="144425" cy="123625"/>
              </a:xfrm>
              <a:custGeom>
                <a:avLst/>
                <a:gdLst/>
                <a:ahLst/>
                <a:cxnLst/>
                <a:rect l="l" t="t" r="r" b="b"/>
                <a:pathLst>
                  <a:path w="5777" h="4945" extrusionOk="0">
                    <a:moveTo>
                      <a:pt x="512" y="2352"/>
                    </a:moveTo>
                    <a:cubicBezTo>
                      <a:pt x="976" y="3104"/>
                      <a:pt x="1536" y="3792"/>
                      <a:pt x="2160" y="4400"/>
                    </a:cubicBezTo>
                    <a:cubicBezTo>
                      <a:pt x="2320" y="4576"/>
                      <a:pt x="2512" y="4704"/>
                      <a:pt x="2736" y="4800"/>
                    </a:cubicBezTo>
                    <a:cubicBezTo>
                      <a:pt x="3152" y="4944"/>
                      <a:pt x="3616" y="4752"/>
                      <a:pt x="4032" y="4560"/>
                    </a:cubicBezTo>
                    <a:lnTo>
                      <a:pt x="5008" y="4096"/>
                    </a:lnTo>
                    <a:cubicBezTo>
                      <a:pt x="5185" y="4016"/>
                      <a:pt x="5345" y="3920"/>
                      <a:pt x="5473" y="3792"/>
                    </a:cubicBezTo>
                    <a:cubicBezTo>
                      <a:pt x="5729" y="3536"/>
                      <a:pt x="5761" y="3136"/>
                      <a:pt x="5761" y="2784"/>
                    </a:cubicBezTo>
                    <a:cubicBezTo>
                      <a:pt x="5777" y="2288"/>
                      <a:pt x="5777" y="1728"/>
                      <a:pt x="5457" y="1360"/>
                    </a:cubicBezTo>
                    <a:cubicBezTo>
                      <a:pt x="5249" y="1136"/>
                      <a:pt x="4992" y="976"/>
                      <a:pt x="4704" y="880"/>
                    </a:cubicBezTo>
                    <a:cubicBezTo>
                      <a:pt x="3680" y="416"/>
                      <a:pt x="2528" y="0"/>
                      <a:pt x="1408" y="432"/>
                    </a:cubicBezTo>
                    <a:cubicBezTo>
                      <a:pt x="592" y="752"/>
                      <a:pt x="0" y="1520"/>
                      <a:pt x="512" y="235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6" name="Google Shape;13436;p30"/>
              <p:cNvSpPr/>
              <p:nvPr/>
            </p:nvSpPr>
            <p:spPr>
              <a:xfrm>
                <a:off x="5105275" y="1188975"/>
                <a:ext cx="142450" cy="172425"/>
              </a:xfrm>
              <a:custGeom>
                <a:avLst/>
                <a:gdLst/>
                <a:ahLst/>
                <a:cxnLst/>
                <a:rect l="l" t="t" r="r" b="b"/>
                <a:pathLst>
                  <a:path w="5698" h="6897" extrusionOk="0">
                    <a:moveTo>
                      <a:pt x="337" y="3040"/>
                    </a:moveTo>
                    <a:cubicBezTo>
                      <a:pt x="513" y="3264"/>
                      <a:pt x="721" y="3472"/>
                      <a:pt x="961" y="3649"/>
                    </a:cubicBezTo>
                    <a:cubicBezTo>
                      <a:pt x="1505" y="4161"/>
                      <a:pt x="1713" y="4913"/>
                      <a:pt x="2049" y="5585"/>
                    </a:cubicBezTo>
                    <a:cubicBezTo>
                      <a:pt x="2385" y="6257"/>
                      <a:pt x="2993" y="6897"/>
                      <a:pt x="3745" y="6833"/>
                    </a:cubicBezTo>
                    <a:cubicBezTo>
                      <a:pt x="4193" y="6753"/>
                      <a:pt x="4593" y="6481"/>
                      <a:pt x="4833" y="6065"/>
                    </a:cubicBezTo>
                    <a:cubicBezTo>
                      <a:pt x="5041" y="5665"/>
                      <a:pt x="5201" y="5233"/>
                      <a:pt x="5297" y="4785"/>
                    </a:cubicBezTo>
                    <a:cubicBezTo>
                      <a:pt x="5521" y="3937"/>
                      <a:pt x="5697" y="2928"/>
                      <a:pt x="5121" y="2272"/>
                    </a:cubicBezTo>
                    <a:cubicBezTo>
                      <a:pt x="4897" y="2032"/>
                      <a:pt x="4593" y="1872"/>
                      <a:pt x="4417" y="1584"/>
                    </a:cubicBezTo>
                    <a:cubicBezTo>
                      <a:pt x="4241" y="1280"/>
                      <a:pt x="4289" y="864"/>
                      <a:pt x="4097" y="544"/>
                    </a:cubicBezTo>
                    <a:cubicBezTo>
                      <a:pt x="3873" y="128"/>
                      <a:pt x="3329" y="0"/>
                      <a:pt x="2865" y="0"/>
                    </a:cubicBezTo>
                    <a:cubicBezTo>
                      <a:pt x="2129" y="0"/>
                      <a:pt x="993" y="256"/>
                      <a:pt x="561" y="912"/>
                    </a:cubicBezTo>
                    <a:cubicBezTo>
                      <a:pt x="225" y="1408"/>
                      <a:pt x="1" y="2544"/>
                      <a:pt x="337" y="3040"/>
                    </a:cubicBezTo>
                    <a:close/>
                  </a:path>
                </a:pathLst>
              </a:custGeom>
              <a:solidFill>
                <a:srgbClr val="F1C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7" name="Google Shape;13437;p30"/>
              <p:cNvSpPr/>
              <p:nvPr/>
            </p:nvSpPr>
            <p:spPr>
              <a:xfrm>
                <a:off x="5024075" y="1286975"/>
                <a:ext cx="71225" cy="58025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321" extrusionOk="0">
                    <a:moveTo>
                      <a:pt x="561" y="1521"/>
                    </a:moveTo>
                    <a:cubicBezTo>
                      <a:pt x="833" y="1969"/>
                      <a:pt x="1345" y="2177"/>
                      <a:pt x="1841" y="2273"/>
                    </a:cubicBezTo>
                    <a:cubicBezTo>
                      <a:pt x="2033" y="2321"/>
                      <a:pt x="2225" y="2321"/>
                      <a:pt x="2401" y="2241"/>
                    </a:cubicBezTo>
                    <a:cubicBezTo>
                      <a:pt x="2545" y="2129"/>
                      <a:pt x="2641" y="2001"/>
                      <a:pt x="2689" y="1841"/>
                    </a:cubicBezTo>
                    <a:cubicBezTo>
                      <a:pt x="2769" y="1585"/>
                      <a:pt x="2817" y="1329"/>
                      <a:pt x="2833" y="1073"/>
                    </a:cubicBezTo>
                    <a:cubicBezTo>
                      <a:pt x="2849" y="865"/>
                      <a:pt x="2801" y="641"/>
                      <a:pt x="2689" y="449"/>
                    </a:cubicBezTo>
                    <a:cubicBezTo>
                      <a:pt x="2497" y="177"/>
                      <a:pt x="2177" y="17"/>
                      <a:pt x="1841" y="17"/>
                    </a:cubicBezTo>
                    <a:cubicBezTo>
                      <a:pt x="1041" y="1"/>
                      <a:pt x="1" y="609"/>
                      <a:pt x="561" y="152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8" name="Google Shape;13438;p30"/>
              <p:cNvSpPr/>
              <p:nvPr/>
            </p:nvSpPr>
            <p:spPr>
              <a:xfrm>
                <a:off x="5176500" y="1064150"/>
                <a:ext cx="69625" cy="71250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2850" extrusionOk="0">
                    <a:moveTo>
                      <a:pt x="80" y="1409"/>
                    </a:moveTo>
                    <a:cubicBezTo>
                      <a:pt x="32" y="1457"/>
                      <a:pt x="0" y="1521"/>
                      <a:pt x="0" y="1601"/>
                    </a:cubicBezTo>
                    <a:cubicBezTo>
                      <a:pt x="16" y="1681"/>
                      <a:pt x="64" y="1745"/>
                      <a:pt x="128" y="1809"/>
                    </a:cubicBezTo>
                    <a:lnTo>
                      <a:pt x="1040" y="2705"/>
                    </a:lnTo>
                    <a:cubicBezTo>
                      <a:pt x="1088" y="2769"/>
                      <a:pt x="1168" y="2817"/>
                      <a:pt x="1248" y="2849"/>
                    </a:cubicBezTo>
                    <a:cubicBezTo>
                      <a:pt x="1360" y="2849"/>
                      <a:pt x="1472" y="2817"/>
                      <a:pt x="1552" y="2753"/>
                    </a:cubicBezTo>
                    <a:cubicBezTo>
                      <a:pt x="2048" y="2385"/>
                      <a:pt x="2320" y="1809"/>
                      <a:pt x="2560" y="1249"/>
                    </a:cubicBezTo>
                    <a:cubicBezTo>
                      <a:pt x="2672" y="993"/>
                      <a:pt x="2784" y="689"/>
                      <a:pt x="2640" y="449"/>
                    </a:cubicBezTo>
                    <a:cubicBezTo>
                      <a:pt x="2400" y="49"/>
                      <a:pt x="1520" y="1"/>
                      <a:pt x="1136" y="161"/>
                    </a:cubicBezTo>
                    <a:cubicBezTo>
                      <a:pt x="704" y="369"/>
                      <a:pt x="336" y="1025"/>
                      <a:pt x="80" y="1409"/>
                    </a:cubicBezTo>
                    <a:close/>
                  </a:path>
                </a:pathLst>
              </a:custGeom>
              <a:solidFill>
                <a:srgbClr val="EAD1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9" name="Google Shape;13439;p30"/>
            <p:cNvGrpSpPr/>
            <p:nvPr/>
          </p:nvGrpSpPr>
          <p:grpSpPr>
            <a:xfrm rot="1008907" flipH="1">
              <a:off x="7601039" y="-213164"/>
              <a:ext cx="1699068" cy="2145022"/>
              <a:chOff x="146217" y="2712579"/>
              <a:chExt cx="1552966" cy="1960401"/>
            </a:xfrm>
          </p:grpSpPr>
          <p:grpSp>
            <p:nvGrpSpPr>
              <p:cNvPr id="13440" name="Google Shape;13440;p30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3441" name="Google Shape;13441;p3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2" name="Google Shape;13442;p3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3" name="Google Shape;13443;p3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4" name="Google Shape;13444;p3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5" name="Google Shape;13445;p3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6" name="Google Shape;13446;p3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7" name="Google Shape;13447;p3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8" name="Google Shape;13448;p3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9" name="Google Shape;13449;p3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0" name="Google Shape;13450;p3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1" name="Google Shape;13451;p3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2" name="Google Shape;13452;p3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3" name="Google Shape;13453;p3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4" name="Google Shape;13454;p3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455" name="Google Shape;13455;p30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3456" name="Google Shape;13456;p3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7" name="Google Shape;13457;p3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8" name="Google Shape;13458;p3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9" name="Google Shape;13459;p3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0" name="Google Shape;13460;p3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1" name="Google Shape;13461;p3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2" name="Google Shape;13462;p3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3" name="Google Shape;13463;p3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4" name="Google Shape;13464;p3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5" name="Google Shape;13465;p3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6" name="Google Shape;13466;p3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7" name="Google Shape;13467;p3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8" name="Google Shape;13468;p3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9" name="Google Shape;13469;p3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470" name="Google Shape;13470;p30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3471" name="Google Shape;13471;p3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2" name="Google Shape;13472;p3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3" name="Google Shape;13473;p3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4" name="Google Shape;13474;p3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5" name="Google Shape;13475;p3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6" name="Google Shape;13476;p3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7" name="Google Shape;13477;p3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8" name="Google Shape;13478;p3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9" name="Google Shape;13479;p3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0" name="Google Shape;13480;p3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1" name="Google Shape;13481;p3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2" name="Google Shape;13482;p3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3" name="Google Shape;13483;p3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4" name="Google Shape;13484;p3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485" name="Google Shape;13485;p30"/>
            <p:cNvGrpSpPr/>
            <p:nvPr/>
          </p:nvGrpSpPr>
          <p:grpSpPr>
            <a:xfrm rot="-10179883" flipH="1">
              <a:off x="7541670" y="232533"/>
              <a:ext cx="1699182" cy="2145171"/>
              <a:chOff x="146217" y="2712579"/>
              <a:chExt cx="1552966" cy="1960401"/>
            </a:xfrm>
          </p:grpSpPr>
          <p:grpSp>
            <p:nvGrpSpPr>
              <p:cNvPr id="13486" name="Google Shape;13486;p30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3487" name="Google Shape;13487;p3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8" name="Google Shape;13488;p3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9" name="Google Shape;13489;p3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0" name="Google Shape;13490;p3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1" name="Google Shape;13491;p3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2" name="Google Shape;13492;p3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3" name="Google Shape;13493;p3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4" name="Google Shape;13494;p3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5" name="Google Shape;13495;p3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6" name="Google Shape;13496;p3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7" name="Google Shape;13497;p3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8" name="Google Shape;13498;p3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9" name="Google Shape;13499;p3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0" name="Google Shape;13500;p3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1" name="Google Shape;13501;p30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3502" name="Google Shape;13502;p3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3" name="Google Shape;13503;p3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4" name="Google Shape;13504;p3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5" name="Google Shape;13505;p3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6" name="Google Shape;13506;p3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7" name="Google Shape;13507;p3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8" name="Google Shape;13508;p3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9" name="Google Shape;13509;p3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0" name="Google Shape;13510;p3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1" name="Google Shape;13511;p3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2" name="Google Shape;13512;p3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3" name="Google Shape;13513;p3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4" name="Google Shape;13514;p3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5" name="Google Shape;13515;p3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6" name="Google Shape;13516;p30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3517" name="Google Shape;13517;p3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8" name="Google Shape;13518;p3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9" name="Google Shape;13519;p3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0" name="Google Shape;13520;p3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1" name="Google Shape;13521;p3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2" name="Google Shape;13522;p3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3" name="Google Shape;13523;p3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4" name="Google Shape;13524;p3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5" name="Google Shape;13525;p3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6" name="Google Shape;13526;p3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7" name="Google Shape;13527;p3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8" name="Google Shape;13528;p3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9" name="Google Shape;13529;p3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0" name="Google Shape;13530;p3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531" name="Google Shape;13531;p30"/>
            <p:cNvGrpSpPr/>
            <p:nvPr/>
          </p:nvGrpSpPr>
          <p:grpSpPr>
            <a:xfrm rot="-1674192">
              <a:off x="8525114" y="1213204"/>
              <a:ext cx="369355" cy="250238"/>
              <a:chOff x="4815275" y="1064150"/>
              <a:chExt cx="432450" cy="297250"/>
            </a:xfrm>
          </p:grpSpPr>
          <p:sp>
            <p:nvSpPr>
              <p:cNvPr id="13532" name="Google Shape;13532;p30"/>
              <p:cNvSpPr/>
              <p:nvPr/>
            </p:nvSpPr>
            <p:spPr>
              <a:xfrm>
                <a:off x="4815275" y="1152575"/>
                <a:ext cx="144425" cy="123625"/>
              </a:xfrm>
              <a:custGeom>
                <a:avLst/>
                <a:gdLst/>
                <a:ahLst/>
                <a:cxnLst/>
                <a:rect l="l" t="t" r="r" b="b"/>
                <a:pathLst>
                  <a:path w="5777" h="4945" extrusionOk="0">
                    <a:moveTo>
                      <a:pt x="512" y="2352"/>
                    </a:moveTo>
                    <a:cubicBezTo>
                      <a:pt x="976" y="3104"/>
                      <a:pt x="1536" y="3792"/>
                      <a:pt x="2160" y="4400"/>
                    </a:cubicBezTo>
                    <a:cubicBezTo>
                      <a:pt x="2320" y="4576"/>
                      <a:pt x="2512" y="4704"/>
                      <a:pt x="2736" y="4800"/>
                    </a:cubicBezTo>
                    <a:cubicBezTo>
                      <a:pt x="3152" y="4944"/>
                      <a:pt x="3616" y="4752"/>
                      <a:pt x="4032" y="4560"/>
                    </a:cubicBezTo>
                    <a:lnTo>
                      <a:pt x="5008" y="4096"/>
                    </a:lnTo>
                    <a:cubicBezTo>
                      <a:pt x="5185" y="4016"/>
                      <a:pt x="5345" y="3920"/>
                      <a:pt x="5473" y="3792"/>
                    </a:cubicBezTo>
                    <a:cubicBezTo>
                      <a:pt x="5729" y="3536"/>
                      <a:pt x="5761" y="3136"/>
                      <a:pt x="5761" y="2784"/>
                    </a:cubicBezTo>
                    <a:cubicBezTo>
                      <a:pt x="5777" y="2288"/>
                      <a:pt x="5777" y="1728"/>
                      <a:pt x="5457" y="1360"/>
                    </a:cubicBezTo>
                    <a:cubicBezTo>
                      <a:pt x="5249" y="1136"/>
                      <a:pt x="4992" y="976"/>
                      <a:pt x="4704" y="880"/>
                    </a:cubicBezTo>
                    <a:cubicBezTo>
                      <a:pt x="3680" y="416"/>
                      <a:pt x="2528" y="0"/>
                      <a:pt x="1408" y="432"/>
                    </a:cubicBezTo>
                    <a:cubicBezTo>
                      <a:pt x="592" y="752"/>
                      <a:pt x="0" y="1520"/>
                      <a:pt x="512" y="235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3" name="Google Shape;13533;p30"/>
              <p:cNvSpPr/>
              <p:nvPr/>
            </p:nvSpPr>
            <p:spPr>
              <a:xfrm>
                <a:off x="5105275" y="1188975"/>
                <a:ext cx="142450" cy="172425"/>
              </a:xfrm>
              <a:custGeom>
                <a:avLst/>
                <a:gdLst/>
                <a:ahLst/>
                <a:cxnLst/>
                <a:rect l="l" t="t" r="r" b="b"/>
                <a:pathLst>
                  <a:path w="5698" h="6897" extrusionOk="0">
                    <a:moveTo>
                      <a:pt x="337" y="3040"/>
                    </a:moveTo>
                    <a:cubicBezTo>
                      <a:pt x="513" y="3264"/>
                      <a:pt x="721" y="3472"/>
                      <a:pt x="961" y="3649"/>
                    </a:cubicBezTo>
                    <a:cubicBezTo>
                      <a:pt x="1505" y="4161"/>
                      <a:pt x="1713" y="4913"/>
                      <a:pt x="2049" y="5585"/>
                    </a:cubicBezTo>
                    <a:cubicBezTo>
                      <a:pt x="2385" y="6257"/>
                      <a:pt x="2993" y="6897"/>
                      <a:pt x="3745" y="6833"/>
                    </a:cubicBezTo>
                    <a:cubicBezTo>
                      <a:pt x="4193" y="6753"/>
                      <a:pt x="4593" y="6481"/>
                      <a:pt x="4833" y="6065"/>
                    </a:cubicBezTo>
                    <a:cubicBezTo>
                      <a:pt x="5041" y="5665"/>
                      <a:pt x="5201" y="5233"/>
                      <a:pt x="5297" y="4785"/>
                    </a:cubicBezTo>
                    <a:cubicBezTo>
                      <a:pt x="5521" y="3937"/>
                      <a:pt x="5697" y="2928"/>
                      <a:pt x="5121" y="2272"/>
                    </a:cubicBezTo>
                    <a:cubicBezTo>
                      <a:pt x="4897" y="2032"/>
                      <a:pt x="4593" y="1872"/>
                      <a:pt x="4417" y="1584"/>
                    </a:cubicBezTo>
                    <a:cubicBezTo>
                      <a:pt x="4241" y="1280"/>
                      <a:pt x="4289" y="864"/>
                      <a:pt x="4097" y="544"/>
                    </a:cubicBezTo>
                    <a:cubicBezTo>
                      <a:pt x="3873" y="128"/>
                      <a:pt x="3329" y="0"/>
                      <a:pt x="2865" y="0"/>
                    </a:cubicBezTo>
                    <a:cubicBezTo>
                      <a:pt x="2129" y="0"/>
                      <a:pt x="993" y="256"/>
                      <a:pt x="561" y="912"/>
                    </a:cubicBezTo>
                    <a:cubicBezTo>
                      <a:pt x="225" y="1408"/>
                      <a:pt x="1" y="2544"/>
                      <a:pt x="337" y="3040"/>
                    </a:cubicBezTo>
                    <a:close/>
                  </a:path>
                </a:pathLst>
              </a:custGeom>
              <a:solidFill>
                <a:srgbClr val="F1C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4" name="Google Shape;13534;p30"/>
              <p:cNvSpPr/>
              <p:nvPr/>
            </p:nvSpPr>
            <p:spPr>
              <a:xfrm>
                <a:off x="5024075" y="1286975"/>
                <a:ext cx="71225" cy="58025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321" extrusionOk="0">
                    <a:moveTo>
                      <a:pt x="561" y="1521"/>
                    </a:moveTo>
                    <a:cubicBezTo>
                      <a:pt x="833" y="1969"/>
                      <a:pt x="1345" y="2177"/>
                      <a:pt x="1841" y="2273"/>
                    </a:cubicBezTo>
                    <a:cubicBezTo>
                      <a:pt x="2033" y="2321"/>
                      <a:pt x="2225" y="2321"/>
                      <a:pt x="2401" y="2241"/>
                    </a:cubicBezTo>
                    <a:cubicBezTo>
                      <a:pt x="2545" y="2129"/>
                      <a:pt x="2641" y="2001"/>
                      <a:pt x="2689" y="1841"/>
                    </a:cubicBezTo>
                    <a:cubicBezTo>
                      <a:pt x="2769" y="1585"/>
                      <a:pt x="2817" y="1329"/>
                      <a:pt x="2833" y="1073"/>
                    </a:cubicBezTo>
                    <a:cubicBezTo>
                      <a:pt x="2849" y="865"/>
                      <a:pt x="2801" y="641"/>
                      <a:pt x="2689" y="449"/>
                    </a:cubicBezTo>
                    <a:cubicBezTo>
                      <a:pt x="2497" y="177"/>
                      <a:pt x="2177" y="17"/>
                      <a:pt x="1841" y="17"/>
                    </a:cubicBezTo>
                    <a:cubicBezTo>
                      <a:pt x="1041" y="1"/>
                      <a:pt x="1" y="609"/>
                      <a:pt x="561" y="152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5" name="Google Shape;13535;p30"/>
              <p:cNvSpPr/>
              <p:nvPr/>
            </p:nvSpPr>
            <p:spPr>
              <a:xfrm>
                <a:off x="5176500" y="1064150"/>
                <a:ext cx="69625" cy="71250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2850" extrusionOk="0">
                    <a:moveTo>
                      <a:pt x="80" y="1409"/>
                    </a:moveTo>
                    <a:cubicBezTo>
                      <a:pt x="32" y="1457"/>
                      <a:pt x="0" y="1521"/>
                      <a:pt x="0" y="1601"/>
                    </a:cubicBezTo>
                    <a:cubicBezTo>
                      <a:pt x="16" y="1681"/>
                      <a:pt x="64" y="1745"/>
                      <a:pt x="128" y="1809"/>
                    </a:cubicBezTo>
                    <a:lnTo>
                      <a:pt x="1040" y="2705"/>
                    </a:lnTo>
                    <a:cubicBezTo>
                      <a:pt x="1088" y="2769"/>
                      <a:pt x="1168" y="2817"/>
                      <a:pt x="1248" y="2849"/>
                    </a:cubicBezTo>
                    <a:cubicBezTo>
                      <a:pt x="1360" y="2849"/>
                      <a:pt x="1472" y="2817"/>
                      <a:pt x="1552" y="2753"/>
                    </a:cubicBezTo>
                    <a:cubicBezTo>
                      <a:pt x="2048" y="2385"/>
                      <a:pt x="2320" y="1809"/>
                      <a:pt x="2560" y="1249"/>
                    </a:cubicBezTo>
                    <a:cubicBezTo>
                      <a:pt x="2672" y="993"/>
                      <a:pt x="2784" y="689"/>
                      <a:pt x="2640" y="449"/>
                    </a:cubicBezTo>
                    <a:cubicBezTo>
                      <a:pt x="2400" y="49"/>
                      <a:pt x="1520" y="1"/>
                      <a:pt x="1136" y="161"/>
                    </a:cubicBezTo>
                    <a:cubicBezTo>
                      <a:pt x="704" y="369"/>
                      <a:pt x="336" y="1025"/>
                      <a:pt x="80" y="1409"/>
                    </a:cubicBezTo>
                    <a:close/>
                  </a:path>
                </a:pathLst>
              </a:custGeom>
              <a:solidFill>
                <a:srgbClr val="EAD1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536" name="Google Shape;13536;p30"/>
            <p:cNvSpPr/>
            <p:nvPr/>
          </p:nvSpPr>
          <p:spPr>
            <a:xfrm>
              <a:off x="8247050" y="832627"/>
              <a:ext cx="579002" cy="308700"/>
            </a:xfrm>
            <a:custGeom>
              <a:avLst/>
              <a:gdLst/>
              <a:ahLst/>
              <a:cxnLst/>
              <a:rect l="l" t="t" r="r" b="b"/>
              <a:pathLst>
                <a:path w="23771" h="12675" extrusionOk="0">
                  <a:moveTo>
                    <a:pt x="17326" y="0"/>
                  </a:moveTo>
                  <a:lnTo>
                    <a:pt x="17326" y="0"/>
                  </a:lnTo>
                  <a:cubicBezTo>
                    <a:pt x="12737" y="1216"/>
                    <a:pt x="8481" y="3404"/>
                    <a:pt x="4834" y="6414"/>
                  </a:cubicBezTo>
                  <a:cubicBezTo>
                    <a:pt x="3831" y="7234"/>
                    <a:pt x="2858" y="8146"/>
                    <a:pt x="1977" y="9119"/>
                  </a:cubicBezTo>
                  <a:cubicBezTo>
                    <a:pt x="1885" y="9180"/>
                    <a:pt x="1825" y="9301"/>
                    <a:pt x="1794" y="9392"/>
                  </a:cubicBezTo>
                  <a:cubicBezTo>
                    <a:pt x="1733" y="9605"/>
                    <a:pt x="1885" y="9818"/>
                    <a:pt x="1885" y="10031"/>
                  </a:cubicBezTo>
                  <a:cubicBezTo>
                    <a:pt x="1885" y="10456"/>
                    <a:pt x="1369" y="10669"/>
                    <a:pt x="1004" y="10882"/>
                  </a:cubicBezTo>
                  <a:cubicBezTo>
                    <a:pt x="396" y="11277"/>
                    <a:pt x="1" y="11945"/>
                    <a:pt x="31" y="12675"/>
                  </a:cubicBezTo>
                  <a:cubicBezTo>
                    <a:pt x="1034" y="12675"/>
                    <a:pt x="2068" y="12614"/>
                    <a:pt x="3101" y="12523"/>
                  </a:cubicBezTo>
                  <a:cubicBezTo>
                    <a:pt x="3922" y="12462"/>
                    <a:pt x="4773" y="12341"/>
                    <a:pt x="5594" y="12249"/>
                  </a:cubicBezTo>
                  <a:lnTo>
                    <a:pt x="6566" y="12128"/>
                  </a:lnTo>
                  <a:cubicBezTo>
                    <a:pt x="6901" y="12097"/>
                    <a:pt x="7235" y="12037"/>
                    <a:pt x="7569" y="12006"/>
                  </a:cubicBezTo>
                  <a:cubicBezTo>
                    <a:pt x="9424" y="11702"/>
                    <a:pt x="11247" y="11094"/>
                    <a:pt x="12919" y="10213"/>
                  </a:cubicBezTo>
                  <a:cubicBezTo>
                    <a:pt x="13527" y="9848"/>
                    <a:pt x="14165" y="9514"/>
                    <a:pt x="14804" y="9240"/>
                  </a:cubicBezTo>
                  <a:cubicBezTo>
                    <a:pt x="15412" y="9028"/>
                    <a:pt x="16019" y="8906"/>
                    <a:pt x="16627" y="8724"/>
                  </a:cubicBezTo>
                  <a:cubicBezTo>
                    <a:pt x="18360" y="8176"/>
                    <a:pt x="19789" y="7052"/>
                    <a:pt x="21217" y="5927"/>
                  </a:cubicBezTo>
                  <a:cubicBezTo>
                    <a:pt x="21399" y="5806"/>
                    <a:pt x="21551" y="5593"/>
                    <a:pt x="21643" y="5380"/>
                  </a:cubicBezTo>
                  <a:cubicBezTo>
                    <a:pt x="21673" y="5258"/>
                    <a:pt x="21643" y="5137"/>
                    <a:pt x="21673" y="5015"/>
                  </a:cubicBezTo>
                  <a:cubicBezTo>
                    <a:pt x="21764" y="4590"/>
                    <a:pt x="22372" y="4468"/>
                    <a:pt x="22707" y="4164"/>
                  </a:cubicBezTo>
                  <a:cubicBezTo>
                    <a:pt x="22858" y="3951"/>
                    <a:pt x="23010" y="3708"/>
                    <a:pt x="23071" y="3435"/>
                  </a:cubicBezTo>
                  <a:lnTo>
                    <a:pt x="23770" y="1368"/>
                  </a:lnTo>
                  <a:cubicBezTo>
                    <a:pt x="22788" y="1140"/>
                    <a:pt x="21792" y="1028"/>
                    <a:pt x="20800" y="1028"/>
                  </a:cubicBezTo>
                  <a:cubicBezTo>
                    <a:pt x="17956" y="1028"/>
                    <a:pt x="15149" y="1950"/>
                    <a:pt x="12828" y="3708"/>
                  </a:cubicBezTo>
                  <a:cubicBezTo>
                    <a:pt x="12554" y="3921"/>
                    <a:pt x="12250" y="4134"/>
                    <a:pt x="11946" y="4286"/>
                  </a:cubicBezTo>
                  <a:cubicBezTo>
                    <a:pt x="11673" y="4377"/>
                    <a:pt x="11399" y="4407"/>
                    <a:pt x="11126" y="4468"/>
                  </a:cubicBezTo>
                  <a:cubicBezTo>
                    <a:pt x="9940" y="4772"/>
                    <a:pt x="9120" y="5836"/>
                    <a:pt x="8117" y="6535"/>
                  </a:cubicBezTo>
                  <a:cubicBezTo>
                    <a:pt x="7630" y="6869"/>
                    <a:pt x="7114" y="7143"/>
                    <a:pt x="6597" y="7477"/>
                  </a:cubicBezTo>
                  <a:cubicBezTo>
                    <a:pt x="5867" y="8024"/>
                    <a:pt x="5259" y="8724"/>
                    <a:pt x="4895" y="9544"/>
                  </a:cubicBezTo>
                  <a:cubicBezTo>
                    <a:pt x="5503" y="9657"/>
                    <a:pt x="6129" y="9720"/>
                    <a:pt x="6758" y="9720"/>
                  </a:cubicBezTo>
                  <a:cubicBezTo>
                    <a:pt x="6978" y="9720"/>
                    <a:pt x="7198" y="9712"/>
                    <a:pt x="7417" y="9696"/>
                  </a:cubicBezTo>
                  <a:cubicBezTo>
                    <a:pt x="8269" y="9635"/>
                    <a:pt x="9089" y="9271"/>
                    <a:pt x="9697" y="8663"/>
                  </a:cubicBezTo>
                  <a:cubicBezTo>
                    <a:pt x="10974" y="8663"/>
                    <a:pt x="12220" y="8389"/>
                    <a:pt x="13405" y="7903"/>
                  </a:cubicBezTo>
                  <a:cubicBezTo>
                    <a:pt x="14925" y="7295"/>
                    <a:pt x="16263" y="6322"/>
                    <a:pt x="17752" y="5562"/>
                  </a:cubicBezTo>
                  <a:cubicBezTo>
                    <a:pt x="17076" y="5219"/>
                    <a:pt x="16348" y="5053"/>
                    <a:pt x="15627" y="5053"/>
                  </a:cubicBezTo>
                  <a:cubicBezTo>
                    <a:pt x="14368" y="5053"/>
                    <a:pt x="13128" y="5558"/>
                    <a:pt x="12220" y="6505"/>
                  </a:cubicBezTo>
                  <a:cubicBezTo>
                    <a:pt x="12980" y="5927"/>
                    <a:pt x="13922" y="5593"/>
                    <a:pt x="14895" y="5593"/>
                  </a:cubicBezTo>
                  <a:cubicBezTo>
                    <a:pt x="14956" y="5593"/>
                    <a:pt x="15047" y="5593"/>
                    <a:pt x="15138" y="5654"/>
                  </a:cubicBezTo>
                  <a:cubicBezTo>
                    <a:pt x="15320" y="5806"/>
                    <a:pt x="15077" y="6110"/>
                    <a:pt x="14834" y="6231"/>
                  </a:cubicBezTo>
                  <a:lnTo>
                    <a:pt x="13132" y="7082"/>
                  </a:lnTo>
                  <a:cubicBezTo>
                    <a:pt x="12706" y="7295"/>
                    <a:pt x="12250" y="7477"/>
                    <a:pt x="11794" y="7599"/>
                  </a:cubicBezTo>
                  <a:cubicBezTo>
                    <a:pt x="11339" y="7660"/>
                    <a:pt x="10852" y="7690"/>
                    <a:pt x="10396" y="7721"/>
                  </a:cubicBezTo>
                  <a:cubicBezTo>
                    <a:pt x="9728" y="7751"/>
                    <a:pt x="9059" y="7933"/>
                    <a:pt x="8481" y="8237"/>
                  </a:cubicBezTo>
                  <a:cubicBezTo>
                    <a:pt x="8162" y="8408"/>
                    <a:pt x="7798" y="8608"/>
                    <a:pt x="7472" y="8608"/>
                  </a:cubicBezTo>
                  <a:cubicBezTo>
                    <a:pt x="7333" y="8608"/>
                    <a:pt x="7201" y="8571"/>
                    <a:pt x="7083" y="8480"/>
                  </a:cubicBezTo>
                  <a:cubicBezTo>
                    <a:pt x="8816" y="6839"/>
                    <a:pt x="10791" y="5471"/>
                    <a:pt x="12980" y="4407"/>
                  </a:cubicBezTo>
                  <a:cubicBezTo>
                    <a:pt x="13223" y="4316"/>
                    <a:pt x="13466" y="4164"/>
                    <a:pt x="13679" y="4012"/>
                  </a:cubicBezTo>
                  <a:cubicBezTo>
                    <a:pt x="13831" y="3860"/>
                    <a:pt x="13983" y="3708"/>
                    <a:pt x="14135" y="3556"/>
                  </a:cubicBezTo>
                  <a:cubicBezTo>
                    <a:pt x="14712" y="3100"/>
                    <a:pt x="15412" y="2736"/>
                    <a:pt x="16141" y="2553"/>
                  </a:cubicBezTo>
                  <a:cubicBezTo>
                    <a:pt x="17508" y="2116"/>
                    <a:pt x="18949" y="1654"/>
                    <a:pt x="20397" y="1654"/>
                  </a:cubicBezTo>
                  <a:cubicBezTo>
                    <a:pt x="20559" y="1654"/>
                    <a:pt x="20721" y="1660"/>
                    <a:pt x="20883" y="1672"/>
                  </a:cubicBezTo>
                  <a:cubicBezTo>
                    <a:pt x="21308" y="1702"/>
                    <a:pt x="21855" y="1915"/>
                    <a:pt x="21825" y="2340"/>
                  </a:cubicBezTo>
                  <a:cubicBezTo>
                    <a:pt x="21795" y="2492"/>
                    <a:pt x="21734" y="2644"/>
                    <a:pt x="21643" y="2766"/>
                  </a:cubicBezTo>
                  <a:cubicBezTo>
                    <a:pt x="19728" y="5532"/>
                    <a:pt x="16871" y="7569"/>
                    <a:pt x="13801" y="8967"/>
                  </a:cubicBezTo>
                  <a:cubicBezTo>
                    <a:pt x="10731" y="10365"/>
                    <a:pt x="7448" y="11186"/>
                    <a:pt x="4135" y="11915"/>
                  </a:cubicBezTo>
                  <a:cubicBezTo>
                    <a:pt x="4074" y="11945"/>
                    <a:pt x="4013" y="11961"/>
                    <a:pt x="3952" y="11961"/>
                  </a:cubicBezTo>
                  <a:cubicBezTo>
                    <a:pt x="3892" y="11961"/>
                    <a:pt x="3831" y="11945"/>
                    <a:pt x="3770" y="11915"/>
                  </a:cubicBezTo>
                  <a:cubicBezTo>
                    <a:pt x="3557" y="11824"/>
                    <a:pt x="3557" y="11520"/>
                    <a:pt x="3344" y="11398"/>
                  </a:cubicBezTo>
                  <a:cubicBezTo>
                    <a:pt x="3281" y="11356"/>
                    <a:pt x="3217" y="11343"/>
                    <a:pt x="3152" y="11343"/>
                  </a:cubicBezTo>
                  <a:cubicBezTo>
                    <a:pt x="3053" y="11343"/>
                    <a:pt x="2951" y="11373"/>
                    <a:pt x="2841" y="11373"/>
                  </a:cubicBezTo>
                  <a:cubicBezTo>
                    <a:pt x="2817" y="11373"/>
                    <a:pt x="2792" y="11372"/>
                    <a:pt x="2767" y="11368"/>
                  </a:cubicBezTo>
                  <a:cubicBezTo>
                    <a:pt x="2281" y="11368"/>
                    <a:pt x="1946" y="10790"/>
                    <a:pt x="2037" y="10335"/>
                  </a:cubicBezTo>
                  <a:cubicBezTo>
                    <a:pt x="2159" y="9848"/>
                    <a:pt x="2433" y="9423"/>
                    <a:pt x="2797" y="9119"/>
                  </a:cubicBezTo>
                  <a:cubicBezTo>
                    <a:pt x="6810" y="4924"/>
                    <a:pt x="11794" y="1793"/>
                    <a:pt x="17326" y="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7" name="Google Shape;13537;p30"/>
          <p:cNvGrpSpPr/>
          <p:nvPr/>
        </p:nvGrpSpPr>
        <p:grpSpPr>
          <a:xfrm>
            <a:off x="-1554616" y="2255413"/>
            <a:ext cx="3315969" cy="3609667"/>
            <a:chOff x="-172426" y="3529586"/>
            <a:chExt cx="1795424" cy="1954446"/>
          </a:xfrm>
        </p:grpSpPr>
        <p:grpSp>
          <p:nvGrpSpPr>
            <p:cNvPr id="13538" name="Google Shape;13538;p30"/>
            <p:cNvGrpSpPr/>
            <p:nvPr/>
          </p:nvGrpSpPr>
          <p:grpSpPr>
            <a:xfrm>
              <a:off x="247918" y="4056833"/>
              <a:ext cx="789315" cy="763277"/>
              <a:chOff x="2434875" y="4647925"/>
              <a:chExt cx="463050" cy="447775"/>
            </a:xfrm>
          </p:grpSpPr>
          <p:sp>
            <p:nvSpPr>
              <p:cNvPr id="13539" name="Google Shape;13539;p30"/>
              <p:cNvSpPr/>
              <p:nvPr/>
            </p:nvSpPr>
            <p:spPr>
              <a:xfrm>
                <a:off x="2434875" y="4700100"/>
                <a:ext cx="463050" cy="395600"/>
              </a:xfrm>
              <a:custGeom>
                <a:avLst/>
                <a:gdLst/>
                <a:ahLst/>
                <a:cxnLst/>
                <a:rect l="l" t="t" r="r" b="b"/>
                <a:pathLst>
                  <a:path w="18522" h="15824" extrusionOk="0">
                    <a:moveTo>
                      <a:pt x="3013" y="1"/>
                    </a:moveTo>
                    <a:lnTo>
                      <a:pt x="3013" y="1"/>
                    </a:lnTo>
                    <a:cubicBezTo>
                      <a:pt x="1" y="3715"/>
                      <a:pt x="1743" y="9473"/>
                      <a:pt x="6424" y="10827"/>
                    </a:cubicBezTo>
                    <a:cubicBezTo>
                      <a:pt x="6840" y="10946"/>
                      <a:pt x="7263" y="11004"/>
                      <a:pt x="7683" y="11004"/>
                    </a:cubicBezTo>
                    <a:cubicBezTo>
                      <a:pt x="8975" y="11004"/>
                      <a:pt x="10232" y="10459"/>
                      <a:pt x="11118" y="9473"/>
                    </a:cubicBezTo>
                    <a:cubicBezTo>
                      <a:pt x="11868" y="8408"/>
                      <a:pt x="12328" y="7053"/>
                      <a:pt x="11723" y="5844"/>
                    </a:cubicBezTo>
                    <a:cubicBezTo>
                      <a:pt x="11293" y="4991"/>
                      <a:pt x="10580" y="4620"/>
                      <a:pt x="9822" y="4620"/>
                    </a:cubicBezTo>
                    <a:cubicBezTo>
                      <a:pt x="9235" y="4620"/>
                      <a:pt x="8622" y="4843"/>
                      <a:pt x="8094" y="5239"/>
                    </a:cubicBezTo>
                    <a:cubicBezTo>
                      <a:pt x="7965" y="5334"/>
                      <a:pt x="7844" y="5375"/>
                      <a:pt x="7730" y="5375"/>
                    </a:cubicBezTo>
                    <a:cubicBezTo>
                      <a:pt x="7308" y="5375"/>
                      <a:pt x="6998" y="4808"/>
                      <a:pt x="6884" y="4331"/>
                    </a:cubicBezTo>
                    <a:cubicBezTo>
                      <a:pt x="6727" y="3267"/>
                      <a:pt x="7332" y="2360"/>
                      <a:pt x="8094" y="1755"/>
                    </a:cubicBezTo>
                    <a:cubicBezTo>
                      <a:pt x="8924" y="1174"/>
                      <a:pt x="9782" y="920"/>
                      <a:pt x="10613" y="920"/>
                    </a:cubicBezTo>
                    <a:cubicBezTo>
                      <a:pt x="12808" y="920"/>
                      <a:pt x="14809" y="2694"/>
                      <a:pt x="15582" y="4888"/>
                    </a:cubicBezTo>
                    <a:cubicBezTo>
                      <a:pt x="17396" y="9727"/>
                      <a:pt x="13840" y="14009"/>
                      <a:pt x="9606" y="15823"/>
                    </a:cubicBezTo>
                    <a:cubicBezTo>
                      <a:pt x="15074" y="14311"/>
                      <a:pt x="18521" y="8408"/>
                      <a:pt x="15352" y="3267"/>
                    </a:cubicBezTo>
                    <a:cubicBezTo>
                      <a:pt x="14272" y="1467"/>
                      <a:pt x="12386" y="473"/>
                      <a:pt x="10496" y="473"/>
                    </a:cubicBezTo>
                    <a:cubicBezTo>
                      <a:pt x="9210" y="473"/>
                      <a:pt x="7922" y="933"/>
                      <a:pt x="6884" y="1912"/>
                    </a:cubicBezTo>
                    <a:cubicBezTo>
                      <a:pt x="5372" y="3424"/>
                      <a:pt x="5517" y="6448"/>
                      <a:pt x="7634" y="7356"/>
                    </a:cubicBezTo>
                    <a:cubicBezTo>
                      <a:pt x="7782" y="7410"/>
                      <a:pt x="7928" y="7434"/>
                      <a:pt x="8071" y="7434"/>
                    </a:cubicBezTo>
                    <a:cubicBezTo>
                      <a:pt x="8878" y="7434"/>
                      <a:pt x="9605" y="6698"/>
                      <a:pt x="10199" y="6698"/>
                    </a:cubicBezTo>
                    <a:cubicBezTo>
                      <a:pt x="10363" y="6698"/>
                      <a:pt x="10516" y="6754"/>
                      <a:pt x="10658" y="6896"/>
                    </a:cubicBezTo>
                    <a:cubicBezTo>
                      <a:pt x="12025" y="8263"/>
                      <a:pt x="9908" y="10077"/>
                      <a:pt x="8396" y="10525"/>
                    </a:cubicBezTo>
                    <a:cubicBezTo>
                      <a:pt x="8164" y="10564"/>
                      <a:pt x="7937" y="10582"/>
                      <a:pt x="7713" y="10582"/>
                    </a:cubicBezTo>
                    <a:cubicBezTo>
                      <a:pt x="6189" y="10582"/>
                      <a:pt x="4860" y="9729"/>
                      <a:pt x="3678" y="8674"/>
                    </a:cubicBezTo>
                    <a:cubicBezTo>
                      <a:pt x="1864" y="6715"/>
                      <a:pt x="1670" y="3799"/>
                      <a:pt x="2215" y="1827"/>
                    </a:cubicBezTo>
                    <a:cubicBezTo>
                      <a:pt x="2408" y="1198"/>
                      <a:pt x="2674" y="581"/>
                      <a:pt x="3013" y="1"/>
                    </a:cubicBezTo>
                    <a:close/>
                  </a:path>
                </a:pathLst>
              </a:custGeom>
              <a:solidFill>
                <a:srgbClr val="708EC0">
                  <a:alpha val="27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0" name="Google Shape;13540;p30"/>
              <p:cNvSpPr/>
              <p:nvPr/>
            </p:nvSpPr>
            <p:spPr>
              <a:xfrm>
                <a:off x="2489625" y="4647925"/>
                <a:ext cx="401325" cy="398500"/>
              </a:xfrm>
              <a:custGeom>
                <a:avLst/>
                <a:gdLst/>
                <a:ahLst/>
                <a:cxnLst/>
                <a:rect l="l" t="t" r="r" b="b"/>
                <a:pathLst>
                  <a:path w="16053" h="15940" extrusionOk="0">
                    <a:moveTo>
                      <a:pt x="8175" y="0"/>
                    </a:moveTo>
                    <a:cubicBezTo>
                      <a:pt x="6090" y="0"/>
                      <a:pt x="4019" y="819"/>
                      <a:pt x="2384" y="2656"/>
                    </a:cubicBezTo>
                    <a:cubicBezTo>
                      <a:pt x="0" y="5269"/>
                      <a:pt x="448" y="9394"/>
                      <a:pt x="3496" y="11160"/>
                    </a:cubicBezTo>
                    <a:cubicBezTo>
                      <a:pt x="3996" y="11433"/>
                      <a:pt x="4564" y="11562"/>
                      <a:pt x="5133" y="11562"/>
                    </a:cubicBezTo>
                    <a:cubicBezTo>
                      <a:pt x="6713" y="11562"/>
                      <a:pt x="8306" y="10567"/>
                      <a:pt x="8492" y="8886"/>
                    </a:cubicBezTo>
                    <a:cubicBezTo>
                      <a:pt x="8589" y="7592"/>
                      <a:pt x="6678" y="7060"/>
                      <a:pt x="7198" y="6116"/>
                    </a:cubicBezTo>
                    <a:cubicBezTo>
                      <a:pt x="7486" y="5578"/>
                      <a:pt x="7920" y="5364"/>
                      <a:pt x="8405" y="5364"/>
                    </a:cubicBezTo>
                    <a:cubicBezTo>
                      <a:pt x="9447" y="5364"/>
                      <a:pt x="10729" y="6353"/>
                      <a:pt x="11323" y="7253"/>
                    </a:cubicBezTo>
                    <a:cubicBezTo>
                      <a:pt x="12134" y="8910"/>
                      <a:pt x="11674" y="10652"/>
                      <a:pt x="10900" y="12297"/>
                    </a:cubicBezTo>
                    <a:cubicBezTo>
                      <a:pt x="9545" y="14608"/>
                      <a:pt x="6799" y="15612"/>
                      <a:pt x="4755" y="15648"/>
                    </a:cubicBezTo>
                    <a:cubicBezTo>
                      <a:pt x="4089" y="15648"/>
                      <a:pt x="3424" y="15576"/>
                      <a:pt x="2783" y="15431"/>
                    </a:cubicBezTo>
                    <a:lnTo>
                      <a:pt x="2783" y="15431"/>
                    </a:lnTo>
                    <a:cubicBezTo>
                      <a:pt x="3623" y="15778"/>
                      <a:pt x="4484" y="15939"/>
                      <a:pt x="5329" y="15939"/>
                    </a:cubicBezTo>
                    <a:cubicBezTo>
                      <a:pt x="8925" y="15939"/>
                      <a:pt x="12211" y="13013"/>
                      <a:pt x="12182" y="9056"/>
                    </a:cubicBezTo>
                    <a:cubicBezTo>
                      <a:pt x="12158" y="7289"/>
                      <a:pt x="11130" y="5705"/>
                      <a:pt x="9533" y="4955"/>
                    </a:cubicBezTo>
                    <a:cubicBezTo>
                      <a:pt x="9016" y="4776"/>
                      <a:pt x="8460" y="4664"/>
                      <a:pt x="7916" y="4664"/>
                    </a:cubicBezTo>
                    <a:cubicBezTo>
                      <a:pt x="7175" y="4664"/>
                      <a:pt x="6457" y="4872"/>
                      <a:pt x="5892" y="5402"/>
                    </a:cubicBezTo>
                    <a:cubicBezTo>
                      <a:pt x="4658" y="6564"/>
                      <a:pt x="5130" y="8160"/>
                      <a:pt x="6339" y="9056"/>
                    </a:cubicBezTo>
                    <a:cubicBezTo>
                      <a:pt x="6944" y="9515"/>
                      <a:pt x="6351" y="10156"/>
                      <a:pt x="5819" y="10471"/>
                    </a:cubicBezTo>
                    <a:cubicBezTo>
                      <a:pt x="5499" y="10623"/>
                      <a:pt x="5169" y="10689"/>
                      <a:pt x="4842" y="10689"/>
                    </a:cubicBezTo>
                    <a:cubicBezTo>
                      <a:pt x="4182" y="10689"/>
                      <a:pt x="3535" y="10420"/>
                      <a:pt x="3000" y="10047"/>
                    </a:cubicBezTo>
                    <a:cubicBezTo>
                      <a:pt x="109" y="7761"/>
                      <a:pt x="1271" y="3854"/>
                      <a:pt x="3859" y="1979"/>
                    </a:cubicBezTo>
                    <a:cubicBezTo>
                      <a:pt x="5245" y="930"/>
                      <a:pt x="6744" y="481"/>
                      <a:pt x="8234" y="481"/>
                    </a:cubicBezTo>
                    <a:cubicBezTo>
                      <a:pt x="11179" y="481"/>
                      <a:pt x="14093" y="2234"/>
                      <a:pt x="16053" y="4580"/>
                    </a:cubicBezTo>
                    <a:cubicBezTo>
                      <a:pt x="14268" y="1733"/>
                      <a:pt x="11207" y="0"/>
                      <a:pt x="8175" y="0"/>
                    </a:cubicBezTo>
                    <a:close/>
                  </a:path>
                </a:pathLst>
              </a:custGeom>
              <a:solidFill>
                <a:srgbClr val="708EC0">
                  <a:alpha val="27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1" name="Google Shape;13541;p30"/>
              <p:cNvSpPr/>
              <p:nvPr/>
            </p:nvSpPr>
            <p:spPr>
              <a:xfrm>
                <a:off x="2499000" y="4688000"/>
                <a:ext cx="392250" cy="326650"/>
              </a:xfrm>
              <a:custGeom>
                <a:avLst/>
                <a:gdLst/>
                <a:ahLst/>
                <a:cxnLst/>
                <a:rect l="l" t="t" r="r" b="b"/>
                <a:pathLst>
                  <a:path w="15690" h="13066" extrusionOk="0">
                    <a:moveTo>
                      <a:pt x="7609" y="1"/>
                    </a:moveTo>
                    <a:cubicBezTo>
                      <a:pt x="5916" y="1"/>
                      <a:pt x="4319" y="775"/>
                      <a:pt x="3267" y="2094"/>
                    </a:cubicBezTo>
                    <a:cubicBezTo>
                      <a:pt x="2299" y="3303"/>
                      <a:pt x="1924" y="4900"/>
                      <a:pt x="2275" y="6412"/>
                    </a:cubicBezTo>
                    <a:cubicBezTo>
                      <a:pt x="2638" y="7840"/>
                      <a:pt x="4077" y="8953"/>
                      <a:pt x="5541" y="8953"/>
                    </a:cubicBezTo>
                    <a:cubicBezTo>
                      <a:pt x="5558" y="8953"/>
                      <a:pt x="5576" y="8953"/>
                      <a:pt x="5593" y="8953"/>
                    </a:cubicBezTo>
                    <a:cubicBezTo>
                      <a:pt x="6131" y="8953"/>
                      <a:pt x="6656" y="8773"/>
                      <a:pt x="7101" y="8457"/>
                    </a:cubicBezTo>
                    <a:cubicBezTo>
                      <a:pt x="7537" y="8094"/>
                      <a:pt x="7573" y="7525"/>
                      <a:pt x="7609" y="6969"/>
                    </a:cubicBezTo>
                    <a:cubicBezTo>
                      <a:pt x="7634" y="6376"/>
                      <a:pt x="7670" y="5759"/>
                      <a:pt x="8311" y="5590"/>
                    </a:cubicBezTo>
                    <a:cubicBezTo>
                      <a:pt x="8456" y="5553"/>
                      <a:pt x="8601" y="5529"/>
                      <a:pt x="8759" y="5529"/>
                    </a:cubicBezTo>
                    <a:cubicBezTo>
                      <a:pt x="9230" y="5529"/>
                      <a:pt x="9666" y="5759"/>
                      <a:pt x="9932" y="6134"/>
                    </a:cubicBezTo>
                    <a:cubicBezTo>
                      <a:pt x="10585" y="6969"/>
                      <a:pt x="10718" y="8541"/>
                      <a:pt x="10464" y="9582"/>
                    </a:cubicBezTo>
                    <a:cubicBezTo>
                      <a:pt x="9702" y="11529"/>
                      <a:pt x="7767" y="12352"/>
                      <a:pt x="6363" y="12799"/>
                    </a:cubicBezTo>
                    <a:cubicBezTo>
                      <a:pt x="5928" y="12896"/>
                      <a:pt x="5505" y="12932"/>
                      <a:pt x="5069" y="12932"/>
                    </a:cubicBezTo>
                    <a:cubicBezTo>
                      <a:pt x="3000" y="12932"/>
                      <a:pt x="1174" y="11965"/>
                      <a:pt x="0" y="10924"/>
                    </a:cubicBezTo>
                    <a:lnTo>
                      <a:pt x="0" y="10924"/>
                    </a:lnTo>
                    <a:cubicBezTo>
                      <a:pt x="1283" y="12291"/>
                      <a:pt x="3073" y="13065"/>
                      <a:pt x="4948" y="13065"/>
                    </a:cubicBezTo>
                    <a:cubicBezTo>
                      <a:pt x="6630" y="13065"/>
                      <a:pt x="8238" y="12412"/>
                      <a:pt x="9460" y="11263"/>
                    </a:cubicBezTo>
                    <a:cubicBezTo>
                      <a:pt x="10694" y="10090"/>
                      <a:pt x="11154" y="8311"/>
                      <a:pt x="10646" y="6690"/>
                    </a:cubicBezTo>
                    <a:cubicBezTo>
                      <a:pt x="10029" y="5336"/>
                      <a:pt x="9061" y="4501"/>
                      <a:pt x="7960" y="4428"/>
                    </a:cubicBezTo>
                    <a:lnTo>
                      <a:pt x="7767" y="4428"/>
                    </a:lnTo>
                    <a:cubicBezTo>
                      <a:pt x="7741" y="4427"/>
                      <a:pt x="7714" y="4427"/>
                      <a:pt x="7688" y="4427"/>
                    </a:cubicBezTo>
                    <a:cubicBezTo>
                      <a:pt x="7172" y="4427"/>
                      <a:pt x="6672" y="4654"/>
                      <a:pt x="6315" y="5045"/>
                    </a:cubicBezTo>
                    <a:cubicBezTo>
                      <a:pt x="5867" y="5541"/>
                      <a:pt x="5662" y="6279"/>
                      <a:pt x="5746" y="7078"/>
                    </a:cubicBezTo>
                    <a:cubicBezTo>
                      <a:pt x="5783" y="7283"/>
                      <a:pt x="5734" y="7489"/>
                      <a:pt x="5601" y="7658"/>
                    </a:cubicBezTo>
                    <a:cubicBezTo>
                      <a:pt x="5415" y="7823"/>
                      <a:pt x="5168" y="7928"/>
                      <a:pt x="4917" y="7928"/>
                    </a:cubicBezTo>
                    <a:cubicBezTo>
                      <a:pt x="4891" y="7928"/>
                      <a:pt x="4865" y="7927"/>
                      <a:pt x="4839" y="7924"/>
                    </a:cubicBezTo>
                    <a:cubicBezTo>
                      <a:pt x="4609" y="7924"/>
                      <a:pt x="4392" y="7888"/>
                      <a:pt x="4174" y="7815"/>
                    </a:cubicBezTo>
                    <a:lnTo>
                      <a:pt x="4150" y="7815"/>
                    </a:lnTo>
                    <a:cubicBezTo>
                      <a:pt x="3255" y="7440"/>
                      <a:pt x="2638" y="6545"/>
                      <a:pt x="2468" y="5336"/>
                    </a:cubicBezTo>
                    <a:cubicBezTo>
                      <a:pt x="2359" y="4017"/>
                      <a:pt x="2759" y="2832"/>
                      <a:pt x="3605" y="1912"/>
                    </a:cubicBezTo>
                    <a:cubicBezTo>
                      <a:pt x="4597" y="836"/>
                      <a:pt x="6194" y="195"/>
                      <a:pt x="7863" y="195"/>
                    </a:cubicBezTo>
                    <a:cubicBezTo>
                      <a:pt x="8299" y="195"/>
                      <a:pt x="8722" y="243"/>
                      <a:pt x="9146" y="328"/>
                    </a:cubicBezTo>
                    <a:cubicBezTo>
                      <a:pt x="13222" y="1053"/>
                      <a:pt x="15327" y="4574"/>
                      <a:pt x="15690" y="8384"/>
                    </a:cubicBezTo>
                    <a:cubicBezTo>
                      <a:pt x="15678" y="6424"/>
                      <a:pt x="15037" y="4537"/>
                      <a:pt x="13863" y="2977"/>
                    </a:cubicBezTo>
                    <a:cubicBezTo>
                      <a:pt x="12400" y="1065"/>
                      <a:pt x="10234" y="1"/>
                      <a:pt x="7779" y="1"/>
                    </a:cubicBezTo>
                    <a:close/>
                  </a:path>
                </a:pathLst>
              </a:custGeom>
              <a:solidFill>
                <a:srgbClr val="708EC0">
                  <a:alpha val="27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42" name="Google Shape;13542;p30"/>
            <p:cNvGrpSpPr/>
            <p:nvPr/>
          </p:nvGrpSpPr>
          <p:grpSpPr>
            <a:xfrm rot="-4587042" flipH="1">
              <a:off x="203514" y="3630314"/>
              <a:ext cx="1072511" cy="1098606"/>
              <a:chOff x="146217" y="2712579"/>
              <a:chExt cx="1552966" cy="1960401"/>
            </a:xfrm>
          </p:grpSpPr>
          <p:grpSp>
            <p:nvGrpSpPr>
              <p:cNvPr id="13543" name="Google Shape;13543;p30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3544" name="Google Shape;13544;p3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5" name="Google Shape;13545;p3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6" name="Google Shape;13546;p3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7" name="Google Shape;13547;p3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8" name="Google Shape;13548;p3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9" name="Google Shape;13549;p3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0" name="Google Shape;13550;p3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1" name="Google Shape;13551;p3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2" name="Google Shape;13552;p3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3" name="Google Shape;13553;p3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4" name="Google Shape;13554;p3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5" name="Google Shape;13555;p3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6" name="Google Shape;13556;p3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7" name="Google Shape;13557;p3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58" name="Google Shape;13558;p30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3559" name="Google Shape;13559;p3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0" name="Google Shape;13560;p3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1" name="Google Shape;13561;p3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2" name="Google Shape;13562;p3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3" name="Google Shape;13563;p3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4" name="Google Shape;13564;p3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5" name="Google Shape;13565;p3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6" name="Google Shape;13566;p3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7" name="Google Shape;13567;p3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8" name="Google Shape;13568;p3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9" name="Google Shape;13569;p3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0" name="Google Shape;13570;p3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1" name="Google Shape;13571;p3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2" name="Google Shape;13572;p3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73" name="Google Shape;13573;p30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3574" name="Google Shape;13574;p3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5" name="Google Shape;13575;p3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6" name="Google Shape;13576;p3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7" name="Google Shape;13577;p3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8" name="Google Shape;13578;p3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9" name="Google Shape;13579;p3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0" name="Google Shape;13580;p3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1" name="Google Shape;13581;p3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2" name="Google Shape;13582;p3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3" name="Google Shape;13583;p3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4" name="Google Shape;13584;p3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5" name="Google Shape;13585;p3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6" name="Google Shape;13586;p3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7" name="Google Shape;13587;p3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588" name="Google Shape;13588;p30"/>
            <p:cNvGrpSpPr/>
            <p:nvPr/>
          </p:nvGrpSpPr>
          <p:grpSpPr>
            <a:xfrm rot="5833972" flipH="1">
              <a:off x="-66601" y="3783346"/>
              <a:ext cx="1279107" cy="1310161"/>
              <a:chOff x="146217" y="2712579"/>
              <a:chExt cx="1552966" cy="1960401"/>
            </a:xfrm>
          </p:grpSpPr>
          <p:grpSp>
            <p:nvGrpSpPr>
              <p:cNvPr id="13589" name="Google Shape;13589;p30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3590" name="Google Shape;13590;p3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1" name="Google Shape;13591;p3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2" name="Google Shape;13592;p3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3" name="Google Shape;13593;p3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4" name="Google Shape;13594;p3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5" name="Google Shape;13595;p3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6" name="Google Shape;13596;p3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7" name="Google Shape;13597;p3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8" name="Google Shape;13598;p3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9" name="Google Shape;13599;p3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0" name="Google Shape;13600;p3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1" name="Google Shape;13601;p3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2" name="Google Shape;13602;p3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3" name="Google Shape;13603;p3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604" name="Google Shape;13604;p30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3605" name="Google Shape;13605;p3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6" name="Google Shape;13606;p3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7" name="Google Shape;13607;p3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8" name="Google Shape;13608;p3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9" name="Google Shape;13609;p3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0" name="Google Shape;13610;p3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1" name="Google Shape;13611;p3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2" name="Google Shape;13612;p3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3" name="Google Shape;13613;p3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4" name="Google Shape;13614;p3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5" name="Google Shape;13615;p3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6" name="Google Shape;13616;p3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7" name="Google Shape;13617;p3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8" name="Google Shape;13618;p3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619" name="Google Shape;13619;p30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3620" name="Google Shape;13620;p3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1" name="Google Shape;13621;p3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2" name="Google Shape;13622;p3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3" name="Google Shape;13623;p3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4" name="Google Shape;13624;p3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5" name="Google Shape;13625;p3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6" name="Google Shape;13626;p3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7" name="Google Shape;13627;p3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8" name="Google Shape;13628;p3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9" name="Google Shape;13629;p3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0" name="Google Shape;13630;p3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1" name="Google Shape;13631;p3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2" name="Google Shape;13632;p3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3" name="Google Shape;13633;p3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634" name="Google Shape;13634;p30"/>
            <p:cNvGrpSpPr/>
            <p:nvPr/>
          </p:nvGrpSpPr>
          <p:grpSpPr>
            <a:xfrm>
              <a:off x="3052" y="3783423"/>
              <a:ext cx="1279023" cy="1310332"/>
              <a:chOff x="146217" y="2712579"/>
              <a:chExt cx="1552966" cy="1960401"/>
            </a:xfrm>
          </p:grpSpPr>
          <p:grpSp>
            <p:nvGrpSpPr>
              <p:cNvPr id="13635" name="Google Shape;13635;p30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3636" name="Google Shape;13636;p3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7" name="Google Shape;13637;p3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8" name="Google Shape;13638;p3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9" name="Google Shape;13639;p3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0" name="Google Shape;13640;p3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1" name="Google Shape;13641;p3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2" name="Google Shape;13642;p3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3" name="Google Shape;13643;p3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4" name="Google Shape;13644;p3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5" name="Google Shape;13645;p3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6" name="Google Shape;13646;p3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7" name="Google Shape;13647;p3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8" name="Google Shape;13648;p3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9" name="Google Shape;13649;p3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650" name="Google Shape;13650;p30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3651" name="Google Shape;13651;p3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2" name="Google Shape;13652;p3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3" name="Google Shape;13653;p3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4" name="Google Shape;13654;p3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5" name="Google Shape;13655;p3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6" name="Google Shape;13656;p3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7" name="Google Shape;13657;p3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8" name="Google Shape;13658;p3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9" name="Google Shape;13659;p3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0" name="Google Shape;13660;p3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1" name="Google Shape;13661;p3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2" name="Google Shape;13662;p3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3" name="Google Shape;13663;p3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4" name="Google Shape;13664;p3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665" name="Google Shape;13665;p30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3666" name="Google Shape;13666;p3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7" name="Google Shape;13667;p3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8" name="Google Shape;13668;p3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9" name="Google Shape;13669;p3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0" name="Google Shape;13670;p3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1" name="Google Shape;13671;p3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2" name="Google Shape;13672;p3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3" name="Google Shape;13673;p3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4" name="Google Shape;13674;p3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5" name="Google Shape;13675;p3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6" name="Google Shape;13676;p3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7" name="Google Shape;13677;p3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8" name="Google Shape;13678;p3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9" name="Google Shape;13679;p3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680" name="Google Shape;13680;p30"/>
            <p:cNvGrpSpPr/>
            <p:nvPr/>
          </p:nvGrpSpPr>
          <p:grpSpPr>
            <a:xfrm rot="-7380540" flipH="1">
              <a:off x="85736" y="3935762"/>
              <a:ext cx="1279099" cy="1310124"/>
              <a:chOff x="146217" y="2712579"/>
              <a:chExt cx="1552966" cy="1960401"/>
            </a:xfrm>
          </p:grpSpPr>
          <p:grpSp>
            <p:nvGrpSpPr>
              <p:cNvPr id="13681" name="Google Shape;13681;p30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3682" name="Google Shape;13682;p3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3" name="Google Shape;13683;p3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4" name="Google Shape;13684;p3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5" name="Google Shape;13685;p3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6" name="Google Shape;13686;p3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7" name="Google Shape;13687;p3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8" name="Google Shape;13688;p3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9" name="Google Shape;13689;p3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0" name="Google Shape;13690;p3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1" name="Google Shape;13691;p3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2" name="Google Shape;13692;p3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3" name="Google Shape;13693;p3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4" name="Google Shape;13694;p3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5" name="Google Shape;13695;p3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696" name="Google Shape;13696;p30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3697" name="Google Shape;13697;p3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8" name="Google Shape;13698;p3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9" name="Google Shape;13699;p3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0" name="Google Shape;13700;p3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1" name="Google Shape;13701;p3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2" name="Google Shape;13702;p3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3" name="Google Shape;13703;p3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4" name="Google Shape;13704;p3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5" name="Google Shape;13705;p3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6" name="Google Shape;13706;p3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7" name="Google Shape;13707;p3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8" name="Google Shape;13708;p3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9" name="Google Shape;13709;p3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0" name="Google Shape;13710;p3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711" name="Google Shape;13711;p30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3712" name="Google Shape;13712;p3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3" name="Google Shape;13713;p3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4" name="Google Shape;13714;p3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5" name="Google Shape;13715;p3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6" name="Google Shape;13716;p3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7" name="Google Shape;13717;p3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8" name="Google Shape;13718;p3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9" name="Google Shape;13719;p3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0" name="Google Shape;13720;p3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1" name="Google Shape;13721;p3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2" name="Google Shape;13722;p3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3" name="Google Shape;13723;p3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4" name="Google Shape;13724;p3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5" name="Google Shape;13725;p3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726" name="Google Shape;13726;p30"/>
          <p:cNvSpPr txBox="1">
            <a:spLocks noGrp="1"/>
          </p:cNvSpPr>
          <p:nvPr>
            <p:ph type="subTitle" idx="1"/>
          </p:nvPr>
        </p:nvSpPr>
        <p:spPr>
          <a:xfrm>
            <a:off x="1812175" y="1535302"/>
            <a:ext cx="1749300" cy="3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789"/>
              </a:buClr>
              <a:buSzPts val="2000"/>
              <a:buFont typeface="Big Shoulders Text"/>
              <a:buNone/>
              <a:defRPr sz="2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13727" name="Google Shape;13727;p30"/>
          <p:cNvSpPr txBox="1">
            <a:spLocks noGrp="1"/>
          </p:cNvSpPr>
          <p:nvPr>
            <p:ph type="subTitle" idx="2"/>
          </p:nvPr>
        </p:nvSpPr>
        <p:spPr>
          <a:xfrm>
            <a:off x="1803691" y="1912447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28" name="Google Shape;13728;p30"/>
          <p:cNvSpPr txBox="1">
            <a:spLocks noGrp="1"/>
          </p:cNvSpPr>
          <p:nvPr>
            <p:ph type="subTitle" idx="3"/>
          </p:nvPr>
        </p:nvSpPr>
        <p:spPr>
          <a:xfrm>
            <a:off x="1807263" y="3430675"/>
            <a:ext cx="17493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789"/>
              </a:buClr>
              <a:buSzPts val="2000"/>
              <a:buFont typeface="Big Shoulders Text"/>
              <a:buNone/>
              <a:defRPr sz="2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13729" name="Google Shape;13729;p30"/>
          <p:cNvSpPr txBox="1">
            <a:spLocks noGrp="1"/>
          </p:cNvSpPr>
          <p:nvPr>
            <p:ph type="subTitle" idx="4"/>
          </p:nvPr>
        </p:nvSpPr>
        <p:spPr>
          <a:xfrm>
            <a:off x="1803095" y="3807820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30" name="Google Shape;13730;p30"/>
          <p:cNvSpPr txBox="1">
            <a:spLocks noGrp="1"/>
          </p:cNvSpPr>
          <p:nvPr>
            <p:ph type="subTitle" idx="5"/>
          </p:nvPr>
        </p:nvSpPr>
        <p:spPr>
          <a:xfrm>
            <a:off x="5582922" y="1535311"/>
            <a:ext cx="1749300" cy="3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789"/>
              </a:buClr>
              <a:buSzPts val="2000"/>
              <a:buFont typeface="Big Shoulders Text"/>
              <a:buNone/>
              <a:defRPr sz="2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13731" name="Google Shape;13731;p30"/>
          <p:cNvSpPr txBox="1">
            <a:spLocks noGrp="1"/>
          </p:cNvSpPr>
          <p:nvPr>
            <p:ph type="subTitle" idx="6"/>
          </p:nvPr>
        </p:nvSpPr>
        <p:spPr>
          <a:xfrm>
            <a:off x="5595418" y="1912447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32" name="Google Shape;13732;p30"/>
          <p:cNvSpPr txBox="1">
            <a:spLocks noGrp="1"/>
          </p:cNvSpPr>
          <p:nvPr>
            <p:ph type="subTitle" idx="7"/>
          </p:nvPr>
        </p:nvSpPr>
        <p:spPr>
          <a:xfrm>
            <a:off x="5582697" y="3430675"/>
            <a:ext cx="17460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789"/>
              </a:buClr>
              <a:buSzPts val="2000"/>
              <a:buFont typeface="Big Shoulders Text"/>
              <a:buNone/>
              <a:defRPr sz="2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13733" name="Google Shape;13733;p30"/>
          <p:cNvSpPr txBox="1">
            <a:spLocks noGrp="1"/>
          </p:cNvSpPr>
          <p:nvPr>
            <p:ph type="subTitle" idx="8"/>
          </p:nvPr>
        </p:nvSpPr>
        <p:spPr>
          <a:xfrm>
            <a:off x="5596614" y="3807825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34" name="Google Shape;13734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8503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Title and one column 3">
    <p:spTree>
      <p:nvGrpSpPr>
        <p:cNvPr id="1" name="Shape 13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36" name="Google Shape;13736;p31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3737" name="Google Shape;13737;p31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38" name="Google Shape;13738;p31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3739" name="Google Shape;13739;p31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0" name="Google Shape;13740;p31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1" name="Google Shape;13741;p31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2" name="Google Shape;13742;p31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3" name="Google Shape;13743;p31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4" name="Google Shape;13744;p31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5" name="Google Shape;13745;p31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6" name="Google Shape;13746;p31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7" name="Google Shape;13747;p31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8" name="Google Shape;13748;p31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9" name="Google Shape;13749;p31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0" name="Google Shape;13750;p31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1" name="Google Shape;13751;p31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2" name="Google Shape;13752;p31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3" name="Google Shape;13753;p31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4" name="Google Shape;13754;p31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5" name="Google Shape;13755;p31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6" name="Google Shape;13756;p31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7" name="Google Shape;13757;p31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8" name="Google Shape;13758;p31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9" name="Google Shape;13759;p31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0" name="Google Shape;13760;p31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1" name="Google Shape;13761;p31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2" name="Google Shape;13762;p31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3" name="Google Shape;13763;p31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64" name="Google Shape;13764;p31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3765" name="Google Shape;13765;p31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6" name="Google Shape;13766;p31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7" name="Google Shape;13767;p31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8" name="Google Shape;13768;p31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9" name="Google Shape;13769;p31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0" name="Google Shape;13770;p31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1" name="Google Shape;13771;p31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2" name="Google Shape;13772;p31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3" name="Google Shape;13773;p31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4" name="Google Shape;13774;p31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5" name="Google Shape;13775;p31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6" name="Google Shape;13776;p31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7" name="Google Shape;13777;p31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8" name="Google Shape;13778;p31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9" name="Google Shape;13779;p31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0" name="Google Shape;13780;p31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1" name="Google Shape;13781;p31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2" name="Google Shape;13782;p31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3" name="Google Shape;13783;p31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4" name="Google Shape;13784;p31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5" name="Google Shape;13785;p31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6" name="Google Shape;13786;p31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7" name="Google Shape;13787;p31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8" name="Google Shape;13788;p31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9" name="Google Shape;13789;p31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0" name="Google Shape;13790;p31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91" name="Google Shape;13791;p31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2" name="Google Shape;13792;p31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3" name="Google Shape;13793;p31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4" name="Google Shape;13794;p31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5" name="Google Shape;13795;p31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6" name="Google Shape;13796;p31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7" name="Google Shape;13797;p31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8" name="Google Shape;13798;p31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9" name="Google Shape;13799;p31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0" name="Google Shape;13800;p31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1" name="Google Shape;13801;p31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2" name="Google Shape;13802;p31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3" name="Google Shape;13803;p31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4" name="Google Shape;13804;p31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5" name="Google Shape;13805;p31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6" name="Google Shape;13806;p31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7" name="Google Shape;13807;p31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8" name="Google Shape;13808;p31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9" name="Google Shape;13809;p31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0" name="Google Shape;13810;p31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1" name="Google Shape;13811;p31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2" name="Google Shape;13812;p31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3" name="Google Shape;13813;p31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4" name="Google Shape;13814;p31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5" name="Google Shape;13815;p31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6" name="Google Shape;13816;p31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7" name="Google Shape;13817;p31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8" name="Google Shape;13818;p31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9" name="Google Shape;13819;p31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0" name="Google Shape;13820;p31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1" name="Google Shape;13821;p31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2" name="Google Shape;13822;p31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3" name="Google Shape;13823;p31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4" name="Google Shape;13824;p31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5" name="Google Shape;13825;p31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6" name="Google Shape;13826;p31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7" name="Google Shape;13827;p31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8" name="Google Shape;13828;p31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9" name="Google Shape;13829;p31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0" name="Google Shape;13830;p31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1" name="Google Shape;13831;p31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2" name="Google Shape;13832;p31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3" name="Google Shape;13833;p31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4" name="Google Shape;13834;p31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5" name="Google Shape;13835;p31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6" name="Google Shape;13836;p31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7" name="Google Shape;13837;p31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8" name="Google Shape;13838;p31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9" name="Google Shape;13839;p31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0" name="Google Shape;13840;p31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1" name="Google Shape;13841;p31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2" name="Google Shape;13842;p31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3" name="Google Shape;13843;p31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4" name="Google Shape;13844;p31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5" name="Google Shape;13845;p31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6" name="Google Shape;13846;p31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7" name="Google Shape;13847;p31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8" name="Google Shape;13848;p31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9" name="Google Shape;13849;p31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0" name="Google Shape;13850;p31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1" name="Google Shape;13851;p31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2" name="Google Shape;13852;p31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3" name="Google Shape;13853;p31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4" name="Google Shape;13854;p31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5" name="Google Shape;13855;p31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6" name="Google Shape;13856;p31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7" name="Google Shape;13857;p31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8" name="Google Shape;13858;p31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9" name="Google Shape;13859;p31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0" name="Google Shape;13860;p31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1" name="Google Shape;13861;p31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2" name="Google Shape;13862;p31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3" name="Google Shape;13863;p31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4" name="Google Shape;13864;p31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5" name="Google Shape;13865;p31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6" name="Google Shape;13866;p31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7" name="Google Shape;13867;p31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8" name="Google Shape;13868;p31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9" name="Google Shape;13869;p31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0" name="Google Shape;13870;p31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1" name="Google Shape;13871;p31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2" name="Google Shape;13872;p31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3" name="Google Shape;13873;p31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4" name="Google Shape;13874;p31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5" name="Google Shape;13875;p31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6" name="Google Shape;13876;p31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7" name="Google Shape;13877;p31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8" name="Google Shape;13878;p31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9" name="Google Shape;13879;p31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0" name="Google Shape;13880;p31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1" name="Google Shape;13881;p31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2" name="Google Shape;13882;p31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3" name="Google Shape;13883;p31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4" name="Google Shape;13884;p31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5" name="Google Shape;13885;p31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6" name="Google Shape;13886;p31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7" name="Google Shape;13887;p31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8" name="Google Shape;13888;p31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9" name="Google Shape;13889;p31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0" name="Google Shape;13890;p31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91" name="Google Shape;13891;p31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3892" name="Google Shape;13892;p31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3" name="Google Shape;13893;p31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4" name="Google Shape;13894;p31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5" name="Google Shape;13895;p31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6" name="Google Shape;13896;p31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7" name="Google Shape;13897;p31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8" name="Google Shape;13898;p31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9" name="Google Shape;13899;p31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0" name="Google Shape;13900;p31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1" name="Google Shape;13901;p31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2" name="Google Shape;13902;p31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3" name="Google Shape;13903;p31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4" name="Google Shape;13904;p31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5" name="Google Shape;13905;p31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6" name="Google Shape;13906;p31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7" name="Google Shape;13907;p31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8" name="Google Shape;13908;p31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9" name="Google Shape;13909;p31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0" name="Google Shape;13910;p31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1" name="Google Shape;13911;p31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2" name="Google Shape;13912;p31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3" name="Google Shape;13913;p31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4" name="Google Shape;13914;p31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5" name="Google Shape;13915;p31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6" name="Google Shape;13916;p31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7" name="Google Shape;13917;p31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18" name="Google Shape;13918;p31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9" name="Google Shape;13919;p31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0" name="Google Shape;13920;p31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1" name="Google Shape;13921;p31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2" name="Google Shape;13922;p31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3" name="Google Shape;13923;p31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3924" name="Google Shape;13924;p31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5" name="Google Shape;13925;p31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6" name="Google Shape;13926;p31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7" name="Google Shape;13927;p31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8" name="Google Shape;13928;p31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9" name="Google Shape;13929;p31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0" name="Google Shape;13930;p31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1" name="Google Shape;13931;p31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2" name="Google Shape;13932;p31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3" name="Google Shape;13933;p31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4" name="Google Shape;13934;p31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5" name="Google Shape;13935;p31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6" name="Google Shape;13936;p31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7" name="Google Shape;13937;p31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8" name="Google Shape;13938;p31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9" name="Google Shape;13939;p31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0" name="Google Shape;13940;p31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1" name="Google Shape;13941;p31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2" name="Google Shape;13942;p31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3" name="Google Shape;13943;p31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4" name="Google Shape;13944;p31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5" name="Google Shape;13945;p31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6" name="Google Shape;13946;p31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7" name="Google Shape;13947;p31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8" name="Google Shape;13948;p31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9" name="Google Shape;13949;p31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50" name="Google Shape;13950;p31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51" name="Google Shape;13951;p31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3952" name="Google Shape;13952;p31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3" name="Google Shape;13953;p31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4" name="Google Shape;13954;p31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5" name="Google Shape;13955;p31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6" name="Google Shape;13956;p31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7" name="Google Shape;13957;p31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8" name="Google Shape;13958;p31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9" name="Google Shape;13959;p31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0" name="Google Shape;13960;p31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1" name="Google Shape;13961;p31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2" name="Google Shape;13962;p31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3" name="Google Shape;13963;p31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4" name="Google Shape;13964;p31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5" name="Google Shape;13965;p31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6" name="Google Shape;13966;p31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7" name="Google Shape;13967;p31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8" name="Google Shape;13968;p31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9" name="Google Shape;13969;p31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0" name="Google Shape;13970;p31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1" name="Google Shape;13971;p31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2" name="Google Shape;13972;p31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3" name="Google Shape;13973;p31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4" name="Google Shape;13974;p31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5" name="Google Shape;13975;p31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6" name="Google Shape;13976;p31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7" name="Google Shape;13977;p31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978" name="Google Shape;13978;p31"/>
          <p:cNvGrpSpPr/>
          <p:nvPr/>
        </p:nvGrpSpPr>
        <p:grpSpPr>
          <a:xfrm>
            <a:off x="7409350" y="2577119"/>
            <a:ext cx="2407794" cy="3186971"/>
            <a:chOff x="7409350" y="2577119"/>
            <a:chExt cx="2407794" cy="3186971"/>
          </a:xfrm>
        </p:grpSpPr>
        <p:grpSp>
          <p:nvGrpSpPr>
            <p:cNvPr id="13979" name="Google Shape;13979;p31"/>
            <p:cNvGrpSpPr/>
            <p:nvPr/>
          </p:nvGrpSpPr>
          <p:grpSpPr>
            <a:xfrm rot="8681378">
              <a:off x="8233611" y="2896101"/>
              <a:ext cx="594277" cy="715207"/>
              <a:chOff x="4815275" y="840950"/>
              <a:chExt cx="432450" cy="520450"/>
            </a:xfrm>
          </p:grpSpPr>
          <p:sp>
            <p:nvSpPr>
              <p:cNvPr id="13980" name="Google Shape;13980;p31"/>
              <p:cNvSpPr/>
              <p:nvPr/>
            </p:nvSpPr>
            <p:spPr>
              <a:xfrm>
                <a:off x="4884475" y="840950"/>
                <a:ext cx="306850" cy="277250"/>
              </a:xfrm>
              <a:custGeom>
                <a:avLst/>
                <a:gdLst/>
                <a:ahLst/>
                <a:cxnLst/>
                <a:rect l="l" t="t" r="r" b="b"/>
                <a:pathLst>
                  <a:path w="12274" h="11090" extrusionOk="0">
                    <a:moveTo>
                      <a:pt x="624" y="7825"/>
                    </a:moveTo>
                    <a:cubicBezTo>
                      <a:pt x="960" y="8417"/>
                      <a:pt x="1520" y="8817"/>
                      <a:pt x="2016" y="9297"/>
                    </a:cubicBezTo>
                    <a:cubicBezTo>
                      <a:pt x="2465" y="9729"/>
                      <a:pt x="2865" y="10241"/>
                      <a:pt x="3425" y="10529"/>
                    </a:cubicBezTo>
                    <a:cubicBezTo>
                      <a:pt x="3825" y="10689"/>
                      <a:pt x="4241" y="10801"/>
                      <a:pt x="4657" y="10833"/>
                    </a:cubicBezTo>
                    <a:cubicBezTo>
                      <a:pt x="5521" y="10961"/>
                      <a:pt x="6417" y="11089"/>
                      <a:pt x="7265" y="10881"/>
                    </a:cubicBezTo>
                    <a:cubicBezTo>
                      <a:pt x="8193" y="10641"/>
                      <a:pt x="8961" y="10017"/>
                      <a:pt x="9681" y="9393"/>
                    </a:cubicBezTo>
                    <a:cubicBezTo>
                      <a:pt x="10753" y="8481"/>
                      <a:pt x="11873" y="7425"/>
                      <a:pt x="12081" y="6033"/>
                    </a:cubicBezTo>
                    <a:cubicBezTo>
                      <a:pt x="12273" y="4849"/>
                      <a:pt x="11761" y="3665"/>
                      <a:pt x="10993" y="2752"/>
                    </a:cubicBezTo>
                    <a:cubicBezTo>
                      <a:pt x="10225" y="1840"/>
                      <a:pt x="9233" y="1184"/>
                      <a:pt x="8241" y="528"/>
                    </a:cubicBezTo>
                    <a:cubicBezTo>
                      <a:pt x="7841" y="272"/>
                      <a:pt x="7393" y="0"/>
                      <a:pt x="6913" y="32"/>
                    </a:cubicBezTo>
                    <a:cubicBezTo>
                      <a:pt x="6257" y="64"/>
                      <a:pt x="5793" y="656"/>
                      <a:pt x="5345" y="1136"/>
                    </a:cubicBezTo>
                    <a:cubicBezTo>
                      <a:pt x="4209" y="2352"/>
                      <a:pt x="2561" y="2544"/>
                      <a:pt x="1424" y="3553"/>
                    </a:cubicBezTo>
                    <a:cubicBezTo>
                      <a:pt x="448" y="4449"/>
                      <a:pt x="0" y="6673"/>
                      <a:pt x="624" y="7825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1" name="Google Shape;13981;p31"/>
              <p:cNvSpPr/>
              <p:nvPr/>
            </p:nvSpPr>
            <p:spPr>
              <a:xfrm>
                <a:off x="4815275" y="1152575"/>
                <a:ext cx="144425" cy="123625"/>
              </a:xfrm>
              <a:custGeom>
                <a:avLst/>
                <a:gdLst/>
                <a:ahLst/>
                <a:cxnLst/>
                <a:rect l="l" t="t" r="r" b="b"/>
                <a:pathLst>
                  <a:path w="5777" h="4945" extrusionOk="0">
                    <a:moveTo>
                      <a:pt x="512" y="2352"/>
                    </a:moveTo>
                    <a:cubicBezTo>
                      <a:pt x="976" y="3104"/>
                      <a:pt x="1536" y="3792"/>
                      <a:pt x="2160" y="4400"/>
                    </a:cubicBezTo>
                    <a:cubicBezTo>
                      <a:pt x="2320" y="4576"/>
                      <a:pt x="2512" y="4704"/>
                      <a:pt x="2736" y="4800"/>
                    </a:cubicBezTo>
                    <a:cubicBezTo>
                      <a:pt x="3152" y="4944"/>
                      <a:pt x="3616" y="4752"/>
                      <a:pt x="4032" y="4560"/>
                    </a:cubicBezTo>
                    <a:lnTo>
                      <a:pt x="5008" y="4096"/>
                    </a:lnTo>
                    <a:cubicBezTo>
                      <a:pt x="5185" y="4016"/>
                      <a:pt x="5345" y="3920"/>
                      <a:pt x="5473" y="3792"/>
                    </a:cubicBezTo>
                    <a:cubicBezTo>
                      <a:pt x="5729" y="3536"/>
                      <a:pt x="5761" y="3136"/>
                      <a:pt x="5761" y="2784"/>
                    </a:cubicBezTo>
                    <a:cubicBezTo>
                      <a:pt x="5777" y="2288"/>
                      <a:pt x="5777" y="1728"/>
                      <a:pt x="5457" y="1360"/>
                    </a:cubicBezTo>
                    <a:cubicBezTo>
                      <a:pt x="5249" y="1136"/>
                      <a:pt x="4992" y="976"/>
                      <a:pt x="4704" y="880"/>
                    </a:cubicBezTo>
                    <a:cubicBezTo>
                      <a:pt x="3680" y="416"/>
                      <a:pt x="2528" y="0"/>
                      <a:pt x="1408" y="432"/>
                    </a:cubicBezTo>
                    <a:cubicBezTo>
                      <a:pt x="592" y="752"/>
                      <a:pt x="0" y="1520"/>
                      <a:pt x="512" y="2352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2" name="Google Shape;13982;p31"/>
              <p:cNvSpPr/>
              <p:nvPr/>
            </p:nvSpPr>
            <p:spPr>
              <a:xfrm>
                <a:off x="5105275" y="1188975"/>
                <a:ext cx="142450" cy="172425"/>
              </a:xfrm>
              <a:custGeom>
                <a:avLst/>
                <a:gdLst/>
                <a:ahLst/>
                <a:cxnLst/>
                <a:rect l="l" t="t" r="r" b="b"/>
                <a:pathLst>
                  <a:path w="5698" h="6897" extrusionOk="0">
                    <a:moveTo>
                      <a:pt x="337" y="3040"/>
                    </a:moveTo>
                    <a:cubicBezTo>
                      <a:pt x="513" y="3264"/>
                      <a:pt x="721" y="3472"/>
                      <a:pt x="961" y="3649"/>
                    </a:cubicBezTo>
                    <a:cubicBezTo>
                      <a:pt x="1505" y="4161"/>
                      <a:pt x="1713" y="4913"/>
                      <a:pt x="2049" y="5585"/>
                    </a:cubicBezTo>
                    <a:cubicBezTo>
                      <a:pt x="2385" y="6257"/>
                      <a:pt x="2993" y="6897"/>
                      <a:pt x="3745" y="6833"/>
                    </a:cubicBezTo>
                    <a:cubicBezTo>
                      <a:pt x="4193" y="6753"/>
                      <a:pt x="4593" y="6481"/>
                      <a:pt x="4833" y="6065"/>
                    </a:cubicBezTo>
                    <a:cubicBezTo>
                      <a:pt x="5041" y="5665"/>
                      <a:pt x="5201" y="5233"/>
                      <a:pt x="5297" y="4785"/>
                    </a:cubicBezTo>
                    <a:cubicBezTo>
                      <a:pt x="5521" y="3937"/>
                      <a:pt x="5697" y="2928"/>
                      <a:pt x="5121" y="2272"/>
                    </a:cubicBezTo>
                    <a:cubicBezTo>
                      <a:pt x="4897" y="2032"/>
                      <a:pt x="4593" y="1872"/>
                      <a:pt x="4417" y="1584"/>
                    </a:cubicBezTo>
                    <a:cubicBezTo>
                      <a:pt x="4241" y="1280"/>
                      <a:pt x="4289" y="864"/>
                      <a:pt x="4097" y="544"/>
                    </a:cubicBezTo>
                    <a:cubicBezTo>
                      <a:pt x="3873" y="128"/>
                      <a:pt x="3329" y="0"/>
                      <a:pt x="2865" y="0"/>
                    </a:cubicBezTo>
                    <a:cubicBezTo>
                      <a:pt x="2129" y="0"/>
                      <a:pt x="993" y="256"/>
                      <a:pt x="561" y="912"/>
                    </a:cubicBezTo>
                    <a:cubicBezTo>
                      <a:pt x="225" y="1408"/>
                      <a:pt x="1" y="2544"/>
                      <a:pt x="337" y="3040"/>
                    </a:cubicBezTo>
                    <a:close/>
                  </a:path>
                </a:pathLst>
              </a:custGeom>
              <a:solidFill>
                <a:srgbClr val="EAD1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3" name="Google Shape;13983;p31"/>
              <p:cNvSpPr/>
              <p:nvPr/>
            </p:nvSpPr>
            <p:spPr>
              <a:xfrm>
                <a:off x="5024075" y="1286975"/>
                <a:ext cx="71225" cy="58025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321" extrusionOk="0">
                    <a:moveTo>
                      <a:pt x="561" y="1521"/>
                    </a:moveTo>
                    <a:cubicBezTo>
                      <a:pt x="833" y="1969"/>
                      <a:pt x="1345" y="2177"/>
                      <a:pt x="1841" y="2273"/>
                    </a:cubicBezTo>
                    <a:cubicBezTo>
                      <a:pt x="2033" y="2321"/>
                      <a:pt x="2225" y="2321"/>
                      <a:pt x="2401" y="2241"/>
                    </a:cubicBezTo>
                    <a:cubicBezTo>
                      <a:pt x="2545" y="2129"/>
                      <a:pt x="2641" y="2001"/>
                      <a:pt x="2689" y="1841"/>
                    </a:cubicBezTo>
                    <a:cubicBezTo>
                      <a:pt x="2769" y="1585"/>
                      <a:pt x="2817" y="1329"/>
                      <a:pt x="2833" y="1073"/>
                    </a:cubicBezTo>
                    <a:cubicBezTo>
                      <a:pt x="2849" y="865"/>
                      <a:pt x="2801" y="641"/>
                      <a:pt x="2689" y="449"/>
                    </a:cubicBezTo>
                    <a:cubicBezTo>
                      <a:pt x="2497" y="177"/>
                      <a:pt x="2177" y="17"/>
                      <a:pt x="1841" y="17"/>
                    </a:cubicBezTo>
                    <a:cubicBezTo>
                      <a:pt x="1041" y="1"/>
                      <a:pt x="1" y="609"/>
                      <a:pt x="561" y="152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4" name="Google Shape;13984;p31"/>
              <p:cNvSpPr/>
              <p:nvPr/>
            </p:nvSpPr>
            <p:spPr>
              <a:xfrm>
                <a:off x="5176500" y="1064150"/>
                <a:ext cx="69625" cy="71250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2850" extrusionOk="0">
                    <a:moveTo>
                      <a:pt x="80" y="1409"/>
                    </a:moveTo>
                    <a:cubicBezTo>
                      <a:pt x="32" y="1457"/>
                      <a:pt x="0" y="1521"/>
                      <a:pt x="0" y="1601"/>
                    </a:cubicBezTo>
                    <a:cubicBezTo>
                      <a:pt x="16" y="1681"/>
                      <a:pt x="64" y="1745"/>
                      <a:pt x="128" y="1809"/>
                    </a:cubicBezTo>
                    <a:lnTo>
                      <a:pt x="1040" y="2705"/>
                    </a:lnTo>
                    <a:cubicBezTo>
                      <a:pt x="1088" y="2769"/>
                      <a:pt x="1168" y="2817"/>
                      <a:pt x="1248" y="2849"/>
                    </a:cubicBezTo>
                    <a:cubicBezTo>
                      <a:pt x="1360" y="2849"/>
                      <a:pt x="1472" y="2817"/>
                      <a:pt x="1552" y="2753"/>
                    </a:cubicBezTo>
                    <a:cubicBezTo>
                      <a:pt x="2048" y="2385"/>
                      <a:pt x="2320" y="1809"/>
                      <a:pt x="2560" y="1249"/>
                    </a:cubicBezTo>
                    <a:cubicBezTo>
                      <a:pt x="2672" y="993"/>
                      <a:pt x="2784" y="689"/>
                      <a:pt x="2640" y="449"/>
                    </a:cubicBezTo>
                    <a:cubicBezTo>
                      <a:pt x="2400" y="49"/>
                      <a:pt x="1520" y="1"/>
                      <a:pt x="1136" y="161"/>
                    </a:cubicBezTo>
                    <a:cubicBezTo>
                      <a:pt x="704" y="369"/>
                      <a:pt x="336" y="1025"/>
                      <a:pt x="80" y="14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85" name="Google Shape;13985;p31"/>
            <p:cNvGrpSpPr/>
            <p:nvPr/>
          </p:nvGrpSpPr>
          <p:grpSpPr>
            <a:xfrm rot="1481150" flipH="1">
              <a:off x="8040199" y="2819365"/>
              <a:ext cx="1511047" cy="1603979"/>
              <a:chOff x="7805848" y="0"/>
              <a:chExt cx="1338162" cy="1420462"/>
            </a:xfrm>
          </p:grpSpPr>
          <p:grpSp>
            <p:nvGrpSpPr>
              <p:cNvPr id="13986" name="Google Shape;13986;p31"/>
              <p:cNvGrpSpPr/>
              <p:nvPr/>
            </p:nvGrpSpPr>
            <p:grpSpPr>
              <a:xfrm>
                <a:off x="8368560" y="0"/>
                <a:ext cx="775450" cy="710225"/>
                <a:chOff x="2092310" y="847750"/>
                <a:chExt cx="775450" cy="710225"/>
              </a:xfrm>
            </p:grpSpPr>
            <p:sp>
              <p:nvSpPr>
                <p:cNvPr id="13987" name="Google Shape;13987;p31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8" name="Google Shape;13988;p31"/>
                <p:cNvSpPr/>
                <p:nvPr/>
              </p:nvSpPr>
              <p:spPr>
                <a:xfrm>
                  <a:off x="2092310" y="1309455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9" name="Google Shape;13989;p31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0" name="Google Shape;13990;p31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1" name="Google Shape;13991;p31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2" name="Google Shape;13992;p31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3" name="Google Shape;13993;p31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4" name="Google Shape;13994;p31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5" name="Google Shape;13995;p31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6" name="Google Shape;13996;p31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7" name="Google Shape;13997;p31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8" name="Google Shape;13998;p31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9" name="Google Shape;13999;p31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0" name="Google Shape;14000;p31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1" name="Google Shape;14001;p31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2" name="Google Shape;14002;p31"/>
              <p:cNvGrpSpPr/>
              <p:nvPr/>
            </p:nvGrpSpPr>
            <p:grpSpPr>
              <a:xfrm rot="-5400000">
                <a:off x="7570791" y="386832"/>
                <a:ext cx="1180338" cy="710225"/>
                <a:chOff x="1687422" y="847750"/>
                <a:chExt cx="1180338" cy="710225"/>
              </a:xfrm>
            </p:grpSpPr>
            <p:sp>
              <p:nvSpPr>
                <p:cNvPr id="14003" name="Google Shape;14003;p31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4" name="Google Shape;14004;p31"/>
                <p:cNvSpPr/>
                <p:nvPr/>
              </p:nvSpPr>
              <p:spPr>
                <a:xfrm>
                  <a:off x="1687422" y="1174492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5" name="Google Shape;14005;p31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6" name="Google Shape;14006;p31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7" name="Google Shape;14007;p31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8" name="Google Shape;14008;p31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9" name="Google Shape;14009;p31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0" name="Google Shape;14010;p31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1" name="Google Shape;14011;p31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2" name="Google Shape;14012;p31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3" name="Google Shape;14013;p31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4" name="Google Shape;14014;p31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5" name="Google Shape;14015;p31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6" name="Google Shape;14016;p31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7" name="Google Shape;14017;p31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8" name="Google Shape;14018;p31"/>
              <p:cNvGrpSpPr/>
              <p:nvPr/>
            </p:nvGrpSpPr>
            <p:grpSpPr>
              <a:xfrm rot="10800000" flipH="1">
                <a:off x="7988034" y="710237"/>
                <a:ext cx="1045376" cy="710225"/>
                <a:chOff x="1822384" y="847750"/>
                <a:chExt cx="1045376" cy="710225"/>
              </a:xfrm>
            </p:grpSpPr>
            <p:sp>
              <p:nvSpPr>
                <p:cNvPr id="14019" name="Google Shape;14019;p31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0" name="Google Shape;14020;p31"/>
                <p:cNvSpPr/>
                <p:nvPr/>
              </p:nvSpPr>
              <p:spPr>
                <a:xfrm>
                  <a:off x="1822384" y="1241973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1" name="Google Shape;14021;p31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2" name="Google Shape;14022;p31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3" name="Google Shape;14023;p31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4" name="Google Shape;14024;p31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5" name="Google Shape;14025;p31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6" name="Google Shape;14026;p31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7" name="Google Shape;14027;p31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8" name="Google Shape;14028;p31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9" name="Google Shape;14029;p31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0" name="Google Shape;14030;p31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1" name="Google Shape;14031;p31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2" name="Google Shape;14032;p31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3" name="Google Shape;14033;p31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034" name="Google Shape;14034;p31"/>
            <p:cNvGrpSpPr/>
            <p:nvPr/>
          </p:nvGrpSpPr>
          <p:grpSpPr>
            <a:xfrm rot="1481150" flipH="1">
              <a:off x="7675249" y="3917865"/>
              <a:ext cx="1511047" cy="1603979"/>
              <a:chOff x="7805848" y="0"/>
              <a:chExt cx="1338162" cy="1420462"/>
            </a:xfrm>
          </p:grpSpPr>
          <p:grpSp>
            <p:nvGrpSpPr>
              <p:cNvPr id="14035" name="Google Shape;14035;p31"/>
              <p:cNvGrpSpPr/>
              <p:nvPr/>
            </p:nvGrpSpPr>
            <p:grpSpPr>
              <a:xfrm>
                <a:off x="8368560" y="0"/>
                <a:ext cx="775450" cy="710225"/>
                <a:chOff x="2092310" y="847750"/>
                <a:chExt cx="775450" cy="710225"/>
              </a:xfrm>
            </p:grpSpPr>
            <p:sp>
              <p:nvSpPr>
                <p:cNvPr id="14036" name="Google Shape;14036;p31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7" name="Google Shape;14037;p31"/>
                <p:cNvSpPr/>
                <p:nvPr/>
              </p:nvSpPr>
              <p:spPr>
                <a:xfrm>
                  <a:off x="2092310" y="1309455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8" name="Google Shape;14038;p31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9" name="Google Shape;14039;p31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0" name="Google Shape;14040;p31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1" name="Google Shape;14041;p31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2" name="Google Shape;14042;p31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3" name="Google Shape;14043;p31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4" name="Google Shape;14044;p31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5" name="Google Shape;14045;p31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6" name="Google Shape;14046;p31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7" name="Google Shape;14047;p31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8" name="Google Shape;14048;p31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9" name="Google Shape;14049;p31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0" name="Google Shape;14050;p31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51" name="Google Shape;14051;p31"/>
              <p:cNvGrpSpPr/>
              <p:nvPr/>
            </p:nvGrpSpPr>
            <p:grpSpPr>
              <a:xfrm rot="-5400000">
                <a:off x="7570791" y="386832"/>
                <a:ext cx="1180338" cy="710225"/>
                <a:chOff x="1687422" y="847750"/>
                <a:chExt cx="1180338" cy="710225"/>
              </a:xfrm>
            </p:grpSpPr>
            <p:sp>
              <p:nvSpPr>
                <p:cNvPr id="14052" name="Google Shape;14052;p31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3" name="Google Shape;14053;p31"/>
                <p:cNvSpPr/>
                <p:nvPr/>
              </p:nvSpPr>
              <p:spPr>
                <a:xfrm>
                  <a:off x="1687422" y="1174492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4" name="Google Shape;14054;p31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5" name="Google Shape;14055;p31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6" name="Google Shape;14056;p31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7" name="Google Shape;14057;p31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8" name="Google Shape;14058;p31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9" name="Google Shape;14059;p31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0" name="Google Shape;14060;p31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1" name="Google Shape;14061;p31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2" name="Google Shape;14062;p31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3" name="Google Shape;14063;p31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4" name="Google Shape;14064;p31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5" name="Google Shape;14065;p31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6" name="Google Shape;14066;p31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67" name="Google Shape;14067;p31"/>
              <p:cNvGrpSpPr/>
              <p:nvPr/>
            </p:nvGrpSpPr>
            <p:grpSpPr>
              <a:xfrm rot="10800000" flipH="1">
                <a:off x="7988034" y="710237"/>
                <a:ext cx="1045376" cy="710225"/>
                <a:chOff x="1822384" y="847750"/>
                <a:chExt cx="1045376" cy="710225"/>
              </a:xfrm>
            </p:grpSpPr>
            <p:sp>
              <p:nvSpPr>
                <p:cNvPr id="14068" name="Google Shape;14068;p31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9" name="Google Shape;14069;p31"/>
                <p:cNvSpPr/>
                <p:nvPr/>
              </p:nvSpPr>
              <p:spPr>
                <a:xfrm>
                  <a:off x="1822384" y="1241973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0" name="Google Shape;14070;p31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1" name="Google Shape;14071;p31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2" name="Google Shape;14072;p31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3" name="Google Shape;14073;p31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4" name="Google Shape;14074;p31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5" name="Google Shape;14075;p31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6" name="Google Shape;14076;p31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7" name="Google Shape;14077;p31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8" name="Google Shape;14078;p31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9" name="Google Shape;14079;p31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0" name="Google Shape;14080;p31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1" name="Google Shape;14081;p31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2" name="Google Shape;14082;p31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4083" name="Google Shape;14083;p31"/>
          <p:cNvGrpSpPr/>
          <p:nvPr/>
        </p:nvGrpSpPr>
        <p:grpSpPr>
          <a:xfrm>
            <a:off x="-858860" y="-626771"/>
            <a:ext cx="4464054" cy="4834191"/>
            <a:chOff x="-858860" y="-626771"/>
            <a:chExt cx="4464054" cy="4834191"/>
          </a:xfrm>
        </p:grpSpPr>
        <p:grpSp>
          <p:nvGrpSpPr>
            <p:cNvPr id="14084" name="Google Shape;14084;p31"/>
            <p:cNvGrpSpPr/>
            <p:nvPr/>
          </p:nvGrpSpPr>
          <p:grpSpPr>
            <a:xfrm rot="-9318850" flipH="1">
              <a:off x="-42189" y="-384525"/>
              <a:ext cx="1511047" cy="1603979"/>
              <a:chOff x="7805848" y="0"/>
              <a:chExt cx="1338162" cy="1420462"/>
            </a:xfrm>
          </p:grpSpPr>
          <p:grpSp>
            <p:nvGrpSpPr>
              <p:cNvPr id="14085" name="Google Shape;14085;p31"/>
              <p:cNvGrpSpPr/>
              <p:nvPr/>
            </p:nvGrpSpPr>
            <p:grpSpPr>
              <a:xfrm>
                <a:off x="8368560" y="0"/>
                <a:ext cx="775450" cy="710225"/>
                <a:chOff x="2092310" y="847750"/>
                <a:chExt cx="775450" cy="710225"/>
              </a:xfrm>
            </p:grpSpPr>
            <p:sp>
              <p:nvSpPr>
                <p:cNvPr id="14086" name="Google Shape;14086;p31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7" name="Google Shape;14087;p31"/>
                <p:cNvSpPr/>
                <p:nvPr/>
              </p:nvSpPr>
              <p:spPr>
                <a:xfrm>
                  <a:off x="2092310" y="1309455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8" name="Google Shape;14088;p31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9" name="Google Shape;14089;p31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0" name="Google Shape;14090;p31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1" name="Google Shape;14091;p31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2" name="Google Shape;14092;p31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3" name="Google Shape;14093;p31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4" name="Google Shape;14094;p31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5" name="Google Shape;14095;p31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6" name="Google Shape;14096;p31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7" name="Google Shape;14097;p31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8" name="Google Shape;14098;p31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9" name="Google Shape;14099;p31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0" name="Google Shape;14100;p31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101" name="Google Shape;14101;p31"/>
              <p:cNvGrpSpPr/>
              <p:nvPr/>
            </p:nvGrpSpPr>
            <p:grpSpPr>
              <a:xfrm rot="-5400000">
                <a:off x="7773235" y="184387"/>
                <a:ext cx="775450" cy="710225"/>
                <a:chOff x="2092310" y="847750"/>
                <a:chExt cx="775450" cy="710225"/>
              </a:xfrm>
            </p:grpSpPr>
            <p:sp>
              <p:nvSpPr>
                <p:cNvPr id="14102" name="Google Shape;14102;p31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3" name="Google Shape;14103;p31"/>
                <p:cNvSpPr/>
                <p:nvPr/>
              </p:nvSpPr>
              <p:spPr>
                <a:xfrm>
                  <a:off x="2092310" y="1174492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4" name="Google Shape;14104;p31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5" name="Google Shape;14105;p31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6" name="Google Shape;14106;p31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7" name="Google Shape;14107;p31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8" name="Google Shape;14108;p31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9" name="Google Shape;14109;p31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0" name="Google Shape;14110;p31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1" name="Google Shape;14111;p31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2" name="Google Shape;14112;p31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3" name="Google Shape;14113;p31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4" name="Google Shape;14114;p31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5" name="Google Shape;14115;p31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6" name="Google Shape;14116;p31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117" name="Google Shape;14117;p31"/>
              <p:cNvGrpSpPr/>
              <p:nvPr/>
            </p:nvGrpSpPr>
            <p:grpSpPr>
              <a:xfrm rot="10800000" flipH="1">
                <a:off x="8055516" y="710237"/>
                <a:ext cx="977894" cy="710225"/>
                <a:chOff x="1889866" y="847750"/>
                <a:chExt cx="977894" cy="710225"/>
              </a:xfrm>
            </p:grpSpPr>
            <p:sp>
              <p:nvSpPr>
                <p:cNvPr id="14118" name="Google Shape;14118;p31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9" name="Google Shape;14119;p31"/>
                <p:cNvSpPr/>
                <p:nvPr/>
              </p:nvSpPr>
              <p:spPr>
                <a:xfrm>
                  <a:off x="1889866" y="904566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0" name="Google Shape;14120;p31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1" name="Google Shape;14121;p31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2" name="Google Shape;14122;p31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3" name="Google Shape;14123;p31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4" name="Google Shape;14124;p31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5" name="Google Shape;14125;p31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6" name="Google Shape;14126;p31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7" name="Google Shape;14127;p31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8" name="Google Shape;14128;p31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9" name="Google Shape;14129;p31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0" name="Google Shape;14130;p31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1" name="Google Shape;14131;p31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2" name="Google Shape;14132;p31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33" name="Google Shape;14133;p31"/>
            <p:cNvGrpSpPr/>
            <p:nvPr/>
          </p:nvGrpSpPr>
          <p:grpSpPr>
            <a:xfrm rot="-9318850" flipH="1">
              <a:off x="644002" y="782086"/>
              <a:ext cx="1511047" cy="1603979"/>
              <a:chOff x="7805848" y="0"/>
              <a:chExt cx="1338162" cy="1420462"/>
            </a:xfrm>
          </p:grpSpPr>
          <p:grpSp>
            <p:nvGrpSpPr>
              <p:cNvPr id="14134" name="Google Shape;14134;p31"/>
              <p:cNvGrpSpPr/>
              <p:nvPr/>
            </p:nvGrpSpPr>
            <p:grpSpPr>
              <a:xfrm>
                <a:off x="8368560" y="0"/>
                <a:ext cx="775450" cy="710225"/>
                <a:chOff x="2092310" y="847750"/>
                <a:chExt cx="775450" cy="710225"/>
              </a:xfrm>
            </p:grpSpPr>
            <p:sp>
              <p:nvSpPr>
                <p:cNvPr id="14135" name="Google Shape;14135;p31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6" name="Google Shape;14136;p31"/>
                <p:cNvSpPr/>
                <p:nvPr/>
              </p:nvSpPr>
              <p:spPr>
                <a:xfrm>
                  <a:off x="2092310" y="1309455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7" name="Google Shape;14137;p31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8" name="Google Shape;14138;p31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9" name="Google Shape;14139;p31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0" name="Google Shape;14140;p31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1" name="Google Shape;14141;p31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2" name="Google Shape;14142;p31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3" name="Google Shape;14143;p31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4" name="Google Shape;14144;p31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5" name="Google Shape;14145;p31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6" name="Google Shape;14146;p31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7" name="Google Shape;14147;p31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8" name="Google Shape;14148;p31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9" name="Google Shape;14149;p31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150" name="Google Shape;14150;p31"/>
              <p:cNvGrpSpPr/>
              <p:nvPr/>
            </p:nvGrpSpPr>
            <p:grpSpPr>
              <a:xfrm rot="-5400000">
                <a:off x="7773235" y="184387"/>
                <a:ext cx="775450" cy="710225"/>
                <a:chOff x="2092310" y="847750"/>
                <a:chExt cx="775450" cy="710225"/>
              </a:xfrm>
            </p:grpSpPr>
            <p:sp>
              <p:nvSpPr>
                <p:cNvPr id="14151" name="Google Shape;14151;p31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2" name="Google Shape;14152;p31"/>
                <p:cNvSpPr/>
                <p:nvPr/>
              </p:nvSpPr>
              <p:spPr>
                <a:xfrm>
                  <a:off x="2092310" y="1309455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3" name="Google Shape;14153;p31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4" name="Google Shape;14154;p31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5" name="Google Shape;14155;p31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6" name="Google Shape;14156;p31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7" name="Google Shape;14157;p31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8" name="Google Shape;14158;p31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9" name="Google Shape;14159;p31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0" name="Google Shape;14160;p31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1" name="Google Shape;14161;p31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2" name="Google Shape;14162;p31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3" name="Google Shape;14163;p31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4" name="Google Shape;14164;p31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5" name="Google Shape;14165;p31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166" name="Google Shape;14166;p31"/>
              <p:cNvGrpSpPr/>
              <p:nvPr/>
            </p:nvGrpSpPr>
            <p:grpSpPr>
              <a:xfrm rot="10800000" flipH="1">
                <a:off x="8257960" y="710237"/>
                <a:ext cx="775450" cy="710225"/>
                <a:chOff x="2092310" y="847750"/>
                <a:chExt cx="775450" cy="710225"/>
              </a:xfrm>
            </p:grpSpPr>
            <p:sp>
              <p:nvSpPr>
                <p:cNvPr id="14167" name="Google Shape;14167;p31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8" name="Google Shape;14168;p31"/>
                <p:cNvSpPr/>
                <p:nvPr/>
              </p:nvSpPr>
              <p:spPr>
                <a:xfrm>
                  <a:off x="2092310" y="1309455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9" name="Google Shape;14169;p31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0" name="Google Shape;14170;p31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1" name="Google Shape;14171;p31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2" name="Google Shape;14172;p31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3" name="Google Shape;14173;p31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4" name="Google Shape;14174;p31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5" name="Google Shape;14175;p31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6" name="Google Shape;14176;p31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7" name="Google Shape;14177;p31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8" name="Google Shape;14178;p31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9" name="Google Shape;14179;p31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0" name="Google Shape;14180;p31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1" name="Google Shape;14181;p31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82" name="Google Shape;14182;p31"/>
            <p:cNvGrpSpPr/>
            <p:nvPr/>
          </p:nvGrpSpPr>
          <p:grpSpPr>
            <a:xfrm rot="1481150" flipH="1">
              <a:off x="536833" y="2361194"/>
              <a:ext cx="1511047" cy="1603979"/>
              <a:chOff x="7805848" y="0"/>
              <a:chExt cx="1338162" cy="1420462"/>
            </a:xfrm>
          </p:grpSpPr>
          <p:grpSp>
            <p:nvGrpSpPr>
              <p:cNvPr id="14183" name="Google Shape;14183;p31"/>
              <p:cNvGrpSpPr/>
              <p:nvPr/>
            </p:nvGrpSpPr>
            <p:grpSpPr>
              <a:xfrm>
                <a:off x="8368560" y="0"/>
                <a:ext cx="775450" cy="710225"/>
                <a:chOff x="2092310" y="847750"/>
                <a:chExt cx="775450" cy="710225"/>
              </a:xfrm>
            </p:grpSpPr>
            <p:sp>
              <p:nvSpPr>
                <p:cNvPr id="14184" name="Google Shape;14184;p31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5" name="Google Shape;14185;p31"/>
                <p:cNvSpPr/>
                <p:nvPr/>
              </p:nvSpPr>
              <p:spPr>
                <a:xfrm>
                  <a:off x="2092310" y="1309455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6" name="Google Shape;14186;p31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7" name="Google Shape;14187;p31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8" name="Google Shape;14188;p31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9" name="Google Shape;14189;p31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0" name="Google Shape;14190;p31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1" name="Google Shape;14191;p31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2" name="Google Shape;14192;p31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3" name="Google Shape;14193;p31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4" name="Google Shape;14194;p31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5" name="Google Shape;14195;p31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6" name="Google Shape;14196;p31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7" name="Google Shape;14197;p31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8" name="Google Shape;14198;p31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199" name="Google Shape;14199;p31"/>
              <p:cNvGrpSpPr/>
              <p:nvPr/>
            </p:nvGrpSpPr>
            <p:grpSpPr>
              <a:xfrm rot="-5400000">
                <a:off x="7773235" y="184387"/>
                <a:ext cx="775450" cy="710225"/>
                <a:chOff x="2092310" y="847750"/>
                <a:chExt cx="775450" cy="710225"/>
              </a:xfrm>
            </p:grpSpPr>
            <p:sp>
              <p:nvSpPr>
                <p:cNvPr id="14200" name="Google Shape;14200;p31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1" name="Google Shape;14201;p31"/>
                <p:cNvSpPr/>
                <p:nvPr/>
              </p:nvSpPr>
              <p:spPr>
                <a:xfrm>
                  <a:off x="2092310" y="1107011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2" name="Google Shape;14202;p31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3" name="Google Shape;14203;p31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4" name="Google Shape;14204;p31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5" name="Google Shape;14205;p31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6" name="Google Shape;14206;p31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7" name="Google Shape;14207;p31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8" name="Google Shape;14208;p31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9" name="Google Shape;14209;p31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0" name="Google Shape;14210;p31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1" name="Google Shape;14211;p31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2" name="Google Shape;14212;p31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3" name="Google Shape;14213;p31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4" name="Google Shape;14214;p31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215" name="Google Shape;14215;p31"/>
              <p:cNvGrpSpPr/>
              <p:nvPr/>
            </p:nvGrpSpPr>
            <p:grpSpPr>
              <a:xfrm rot="10800000" flipH="1">
                <a:off x="8257960" y="38962"/>
                <a:ext cx="775450" cy="1381500"/>
                <a:chOff x="2092310" y="847750"/>
                <a:chExt cx="775450" cy="1381500"/>
              </a:xfrm>
            </p:grpSpPr>
            <p:sp>
              <p:nvSpPr>
                <p:cNvPr id="14216" name="Google Shape;14216;p31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7" name="Google Shape;14217;p31"/>
                <p:cNvSpPr/>
                <p:nvPr/>
              </p:nvSpPr>
              <p:spPr>
                <a:xfrm>
                  <a:off x="2092310" y="2186713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8" name="Google Shape;14218;p31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9" name="Google Shape;14219;p31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0" name="Google Shape;14220;p31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1" name="Google Shape;14221;p31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2" name="Google Shape;14222;p31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3" name="Google Shape;14223;p31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4" name="Google Shape;14224;p31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5" name="Google Shape;14225;p31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6" name="Google Shape;14226;p31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7" name="Google Shape;14227;p31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8" name="Google Shape;14228;p31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9" name="Google Shape;14229;p31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0" name="Google Shape;14230;p31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231" name="Google Shape;14231;p31"/>
            <p:cNvGrpSpPr/>
            <p:nvPr/>
          </p:nvGrpSpPr>
          <p:grpSpPr>
            <a:xfrm rot="-9318850" flipH="1">
              <a:off x="-592961" y="334645"/>
              <a:ext cx="1511047" cy="1603979"/>
              <a:chOff x="7805848" y="0"/>
              <a:chExt cx="1338162" cy="1420462"/>
            </a:xfrm>
          </p:grpSpPr>
          <p:grpSp>
            <p:nvGrpSpPr>
              <p:cNvPr id="14232" name="Google Shape;14232;p31"/>
              <p:cNvGrpSpPr/>
              <p:nvPr/>
            </p:nvGrpSpPr>
            <p:grpSpPr>
              <a:xfrm>
                <a:off x="8368560" y="0"/>
                <a:ext cx="775450" cy="710225"/>
                <a:chOff x="2092310" y="847750"/>
                <a:chExt cx="775450" cy="710225"/>
              </a:xfrm>
            </p:grpSpPr>
            <p:sp>
              <p:nvSpPr>
                <p:cNvPr id="14233" name="Google Shape;14233;p31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4" name="Google Shape;14234;p31"/>
                <p:cNvSpPr/>
                <p:nvPr/>
              </p:nvSpPr>
              <p:spPr>
                <a:xfrm>
                  <a:off x="2092310" y="1309455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5" name="Google Shape;14235;p31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6" name="Google Shape;14236;p31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7" name="Google Shape;14237;p31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8" name="Google Shape;14238;p31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9" name="Google Shape;14239;p31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0" name="Google Shape;14240;p31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1" name="Google Shape;14241;p31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2" name="Google Shape;14242;p31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3" name="Google Shape;14243;p31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4" name="Google Shape;14244;p31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5" name="Google Shape;14245;p31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6" name="Google Shape;14246;p31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7" name="Google Shape;14247;p31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248" name="Google Shape;14248;p31"/>
              <p:cNvGrpSpPr/>
              <p:nvPr/>
            </p:nvGrpSpPr>
            <p:grpSpPr>
              <a:xfrm rot="-5400000">
                <a:off x="7604532" y="353091"/>
                <a:ext cx="1112857" cy="710225"/>
                <a:chOff x="1754903" y="847750"/>
                <a:chExt cx="1112857" cy="710225"/>
              </a:xfrm>
            </p:grpSpPr>
            <p:sp>
              <p:nvSpPr>
                <p:cNvPr id="14249" name="Google Shape;14249;p31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0" name="Google Shape;14250;p31"/>
                <p:cNvSpPr/>
                <p:nvPr/>
              </p:nvSpPr>
              <p:spPr>
                <a:xfrm>
                  <a:off x="1754903" y="1174492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1" name="Google Shape;14251;p31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2" name="Google Shape;14252;p31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3" name="Google Shape;14253;p31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4" name="Google Shape;14254;p31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5" name="Google Shape;14255;p31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6" name="Google Shape;14256;p31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7" name="Google Shape;14257;p31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8" name="Google Shape;14258;p31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9" name="Google Shape;14259;p31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0" name="Google Shape;14260;p31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1" name="Google Shape;14261;p31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2" name="Google Shape;14262;p31"/>
                <p:cNvSpPr/>
                <p:nvPr/>
              </p:nvSpPr>
              <p:spPr>
                <a:xfrm>
                  <a:off x="2202052" y="1097227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3" name="Google Shape;14263;p31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264" name="Google Shape;14264;p31"/>
              <p:cNvGrpSpPr/>
              <p:nvPr/>
            </p:nvGrpSpPr>
            <p:grpSpPr>
              <a:xfrm rot="10800000" flipH="1">
                <a:off x="8122997" y="710237"/>
                <a:ext cx="910413" cy="710225"/>
                <a:chOff x="1957347" y="847750"/>
                <a:chExt cx="910413" cy="710225"/>
              </a:xfrm>
            </p:grpSpPr>
            <p:sp>
              <p:nvSpPr>
                <p:cNvPr id="14265" name="Google Shape;14265;p31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6" name="Google Shape;14266;p31"/>
                <p:cNvSpPr/>
                <p:nvPr/>
              </p:nvSpPr>
              <p:spPr>
                <a:xfrm>
                  <a:off x="1957347" y="1309455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7" name="Google Shape;14267;p31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8" name="Google Shape;14268;p31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9" name="Google Shape;14269;p31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0" name="Google Shape;14270;p31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1" name="Google Shape;14271;p31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2" name="Google Shape;14272;p31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3" name="Google Shape;14273;p31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4" name="Google Shape;14274;p31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5" name="Google Shape;14275;p31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6" name="Google Shape;14276;p31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7" name="Google Shape;14277;p31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8" name="Google Shape;14278;p31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9" name="Google Shape;14279;p31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280" name="Google Shape;14280;p31"/>
            <p:cNvGrpSpPr/>
            <p:nvPr/>
          </p:nvGrpSpPr>
          <p:grpSpPr>
            <a:xfrm rot="-9318850" flipH="1">
              <a:off x="-592954" y="2031659"/>
              <a:ext cx="1511047" cy="1603979"/>
              <a:chOff x="7805848" y="0"/>
              <a:chExt cx="1338162" cy="1420462"/>
            </a:xfrm>
          </p:grpSpPr>
          <p:grpSp>
            <p:nvGrpSpPr>
              <p:cNvPr id="14281" name="Google Shape;14281;p31"/>
              <p:cNvGrpSpPr/>
              <p:nvPr/>
            </p:nvGrpSpPr>
            <p:grpSpPr>
              <a:xfrm>
                <a:off x="8368560" y="0"/>
                <a:ext cx="775450" cy="710225"/>
                <a:chOff x="2092310" y="847750"/>
                <a:chExt cx="775450" cy="710225"/>
              </a:xfrm>
            </p:grpSpPr>
            <p:sp>
              <p:nvSpPr>
                <p:cNvPr id="14282" name="Google Shape;14282;p31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3" name="Google Shape;14283;p31"/>
                <p:cNvSpPr/>
                <p:nvPr/>
              </p:nvSpPr>
              <p:spPr>
                <a:xfrm>
                  <a:off x="2092310" y="1309455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4" name="Google Shape;14284;p31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5" name="Google Shape;14285;p31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6" name="Google Shape;14286;p31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7" name="Google Shape;14287;p31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8" name="Google Shape;14288;p31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9" name="Google Shape;14289;p31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0" name="Google Shape;14290;p31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1" name="Google Shape;14291;p31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2" name="Google Shape;14292;p31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3" name="Google Shape;14293;p31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4" name="Google Shape;14294;p31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5" name="Google Shape;14295;p31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6" name="Google Shape;14296;p31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297" name="Google Shape;14297;p31"/>
              <p:cNvGrpSpPr/>
              <p:nvPr/>
            </p:nvGrpSpPr>
            <p:grpSpPr>
              <a:xfrm rot="-5400000">
                <a:off x="7773235" y="184387"/>
                <a:ext cx="775450" cy="710225"/>
                <a:chOff x="2092310" y="847750"/>
                <a:chExt cx="775450" cy="710225"/>
              </a:xfrm>
            </p:grpSpPr>
            <p:sp>
              <p:nvSpPr>
                <p:cNvPr id="14298" name="Google Shape;14298;p31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9" name="Google Shape;14299;p31"/>
                <p:cNvSpPr/>
                <p:nvPr/>
              </p:nvSpPr>
              <p:spPr>
                <a:xfrm>
                  <a:off x="2092310" y="1309455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0" name="Google Shape;14300;p31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1" name="Google Shape;14301;p31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2" name="Google Shape;14302;p31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3" name="Google Shape;14303;p31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4" name="Google Shape;14304;p31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5" name="Google Shape;14305;p31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6" name="Google Shape;14306;p31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7" name="Google Shape;14307;p31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8" name="Google Shape;14308;p31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9" name="Google Shape;14309;p31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0" name="Google Shape;14310;p31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1" name="Google Shape;14311;p31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2" name="Google Shape;14312;p31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313" name="Google Shape;14313;p31"/>
              <p:cNvGrpSpPr/>
              <p:nvPr/>
            </p:nvGrpSpPr>
            <p:grpSpPr>
              <a:xfrm rot="10800000" flipH="1">
                <a:off x="8257960" y="710237"/>
                <a:ext cx="775450" cy="710225"/>
                <a:chOff x="2092310" y="847750"/>
                <a:chExt cx="775450" cy="710225"/>
              </a:xfrm>
            </p:grpSpPr>
            <p:sp>
              <p:nvSpPr>
                <p:cNvPr id="14314" name="Google Shape;14314;p31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5" name="Google Shape;14315;p31"/>
                <p:cNvSpPr/>
                <p:nvPr/>
              </p:nvSpPr>
              <p:spPr>
                <a:xfrm>
                  <a:off x="2092310" y="1309455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6" name="Google Shape;14316;p31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7" name="Google Shape;14317;p31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8" name="Google Shape;14318;p31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9" name="Google Shape;14319;p31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0" name="Google Shape;14320;p31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1" name="Google Shape;14321;p31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2" name="Google Shape;14322;p31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3" name="Google Shape;14323;p31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4" name="Google Shape;14324;p31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5" name="Google Shape;14325;p31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6" name="Google Shape;14326;p31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7" name="Google Shape;14327;p31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8" name="Google Shape;14328;p31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329" name="Google Shape;14329;p31"/>
            <p:cNvGrpSpPr/>
            <p:nvPr/>
          </p:nvGrpSpPr>
          <p:grpSpPr>
            <a:xfrm rot="1481150" flipH="1">
              <a:off x="1828249" y="1871040"/>
              <a:ext cx="1511047" cy="1603979"/>
              <a:chOff x="7805848" y="0"/>
              <a:chExt cx="1338162" cy="1420462"/>
            </a:xfrm>
          </p:grpSpPr>
          <p:grpSp>
            <p:nvGrpSpPr>
              <p:cNvPr id="14330" name="Google Shape;14330;p31"/>
              <p:cNvGrpSpPr/>
              <p:nvPr/>
            </p:nvGrpSpPr>
            <p:grpSpPr>
              <a:xfrm>
                <a:off x="8368560" y="0"/>
                <a:ext cx="775450" cy="710225"/>
                <a:chOff x="2092310" y="847750"/>
                <a:chExt cx="775450" cy="710225"/>
              </a:xfrm>
            </p:grpSpPr>
            <p:sp>
              <p:nvSpPr>
                <p:cNvPr id="14331" name="Google Shape;14331;p31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2" name="Google Shape;14332;p31"/>
                <p:cNvSpPr/>
                <p:nvPr/>
              </p:nvSpPr>
              <p:spPr>
                <a:xfrm>
                  <a:off x="2092310" y="1309455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3" name="Google Shape;14333;p31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4" name="Google Shape;14334;p31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5" name="Google Shape;14335;p31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6" name="Google Shape;14336;p31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7" name="Google Shape;14337;p31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8" name="Google Shape;14338;p31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9" name="Google Shape;14339;p31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0" name="Google Shape;14340;p31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1" name="Google Shape;14341;p31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2" name="Google Shape;14342;p31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3" name="Google Shape;14343;p31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4" name="Google Shape;14344;p31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5" name="Google Shape;14345;p31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346" name="Google Shape;14346;p31"/>
              <p:cNvGrpSpPr/>
              <p:nvPr/>
            </p:nvGrpSpPr>
            <p:grpSpPr>
              <a:xfrm rot="-5400000">
                <a:off x="7570791" y="386832"/>
                <a:ext cx="1180338" cy="710225"/>
                <a:chOff x="1687422" y="847750"/>
                <a:chExt cx="1180338" cy="710225"/>
              </a:xfrm>
            </p:grpSpPr>
            <p:sp>
              <p:nvSpPr>
                <p:cNvPr id="14347" name="Google Shape;14347;p31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8" name="Google Shape;14348;p31"/>
                <p:cNvSpPr/>
                <p:nvPr/>
              </p:nvSpPr>
              <p:spPr>
                <a:xfrm>
                  <a:off x="1687422" y="1174492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9" name="Google Shape;14349;p31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0" name="Google Shape;14350;p31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1" name="Google Shape;14351;p31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2" name="Google Shape;14352;p31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3" name="Google Shape;14353;p31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4" name="Google Shape;14354;p31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5" name="Google Shape;14355;p31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6" name="Google Shape;14356;p31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7" name="Google Shape;14357;p31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8" name="Google Shape;14358;p31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9" name="Google Shape;14359;p31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0" name="Google Shape;14360;p31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1" name="Google Shape;14361;p31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362" name="Google Shape;14362;p31"/>
              <p:cNvGrpSpPr/>
              <p:nvPr/>
            </p:nvGrpSpPr>
            <p:grpSpPr>
              <a:xfrm rot="10800000" flipH="1">
                <a:off x="7988034" y="710237"/>
                <a:ext cx="1045376" cy="710225"/>
                <a:chOff x="1822384" y="847750"/>
                <a:chExt cx="1045376" cy="710225"/>
              </a:xfrm>
            </p:grpSpPr>
            <p:sp>
              <p:nvSpPr>
                <p:cNvPr id="14363" name="Google Shape;14363;p31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4" name="Google Shape;14364;p31"/>
                <p:cNvSpPr/>
                <p:nvPr/>
              </p:nvSpPr>
              <p:spPr>
                <a:xfrm>
                  <a:off x="1822384" y="1241973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5" name="Google Shape;14365;p31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6" name="Google Shape;14366;p31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7" name="Google Shape;14367;p31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8" name="Google Shape;14368;p31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9" name="Google Shape;14369;p31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0" name="Google Shape;14370;p31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1" name="Google Shape;14371;p31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2" name="Google Shape;14372;p31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3" name="Google Shape;14373;p31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4" name="Google Shape;14374;p31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5" name="Google Shape;14375;p31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6" name="Google Shape;14376;p31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7" name="Google Shape;14377;p31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378" name="Google Shape;14378;p31"/>
            <p:cNvSpPr/>
            <p:nvPr/>
          </p:nvSpPr>
          <p:spPr>
            <a:xfrm>
              <a:off x="740825" y="639151"/>
              <a:ext cx="730958" cy="389756"/>
            </a:xfrm>
            <a:custGeom>
              <a:avLst/>
              <a:gdLst/>
              <a:ahLst/>
              <a:cxnLst/>
              <a:rect l="l" t="t" r="r" b="b"/>
              <a:pathLst>
                <a:path w="23771" h="12675" extrusionOk="0">
                  <a:moveTo>
                    <a:pt x="17326" y="0"/>
                  </a:moveTo>
                  <a:lnTo>
                    <a:pt x="17326" y="0"/>
                  </a:lnTo>
                  <a:cubicBezTo>
                    <a:pt x="12737" y="1216"/>
                    <a:pt x="8481" y="3404"/>
                    <a:pt x="4834" y="6414"/>
                  </a:cubicBezTo>
                  <a:cubicBezTo>
                    <a:pt x="3831" y="7234"/>
                    <a:pt x="2858" y="8146"/>
                    <a:pt x="1977" y="9119"/>
                  </a:cubicBezTo>
                  <a:cubicBezTo>
                    <a:pt x="1885" y="9180"/>
                    <a:pt x="1825" y="9301"/>
                    <a:pt x="1794" y="9392"/>
                  </a:cubicBezTo>
                  <a:cubicBezTo>
                    <a:pt x="1733" y="9605"/>
                    <a:pt x="1885" y="9818"/>
                    <a:pt x="1885" y="10031"/>
                  </a:cubicBezTo>
                  <a:cubicBezTo>
                    <a:pt x="1885" y="10456"/>
                    <a:pt x="1369" y="10669"/>
                    <a:pt x="1004" y="10882"/>
                  </a:cubicBezTo>
                  <a:cubicBezTo>
                    <a:pt x="396" y="11277"/>
                    <a:pt x="1" y="11945"/>
                    <a:pt x="31" y="12675"/>
                  </a:cubicBezTo>
                  <a:cubicBezTo>
                    <a:pt x="1034" y="12675"/>
                    <a:pt x="2068" y="12614"/>
                    <a:pt x="3101" y="12523"/>
                  </a:cubicBezTo>
                  <a:cubicBezTo>
                    <a:pt x="3922" y="12462"/>
                    <a:pt x="4773" y="12341"/>
                    <a:pt x="5594" y="12249"/>
                  </a:cubicBezTo>
                  <a:lnTo>
                    <a:pt x="6566" y="12128"/>
                  </a:lnTo>
                  <a:cubicBezTo>
                    <a:pt x="6901" y="12097"/>
                    <a:pt x="7235" y="12037"/>
                    <a:pt x="7569" y="12006"/>
                  </a:cubicBezTo>
                  <a:cubicBezTo>
                    <a:pt x="9424" y="11702"/>
                    <a:pt x="11247" y="11094"/>
                    <a:pt x="12919" y="10213"/>
                  </a:cubicBezTo>
                  <a:cubicBezTo>
                    <a:pt x="13527" y="9848"/>
                    <a:pt x="14165" y="9514"/>
                    <a:pt x="14804" y="9240"/>
                  </a:cubicBezTo>
                  <a:cubicBezTo>
                    <a:pt x="15412" y="9028"/>
                    <a:pt x="16019" y="8906"/>
                    <a:pt x="16627" y="8724"/>
                  </a:cubicBezTo>
                  <a:cubicBezTo>
                    <a:pt x="18360" y="8176"/>
                    <a:pt x="19789" y="7052"/>
                    <a:pt x="21217" y="5927"/>
                  </a:cubicBezTo>
                  <a:cubicBezTo>
                    <a:pt x="21399" y="5806"/>
                    <a:pt x="21551" y="5593"/>
                    <a:pt x="21643" y="5380"/>
                  </a:cubicBezTo>
                  <a:cubicBezTo>
                    <a:pt x="21673" y="5258"/>
                    <a:pt x="21643" y="5137"/>
                    <a:pt x="21673" y="5015"/>
                  </a:cubicBezTo>
                  <a:cubicBezTo>
                    <a:pt x="21764" y="4590"/>
                    <a:pt x="22372" y="4468"/>
                    <a:pt x="22707" y="4164"/>
                  </a:cubicBezTo>
                  <a:cubicBezTo>
                    <a:pt x="22858" y="3951"/>
                    <a:pt x="23010" y="3708"/>
                    <a:pt x="23071" y="3435"/>
                  </a:cubicBezTo>
                  <a:lnTo>
                    <a:pt x="23770" y="1368"/>
                  </a:lnTo>
                  <a:cubicBezTo>
                    <a:pt x="22788" y="1140"/>
                    <a:pt x="21792" y="1028"/>
                    <a:pt x="20800" y="1028"/>
                  </a:cubicBezTo>
                  <a:cubicBezTo>
                    <a:pt x="17956" y="1028"/>
                    <a:pt x="15149" y="1950"/>
                    <a:pt x="12828" y="3708"/>
                  </a:cubicBezTo>
                  <a:cubicBezTo>
                    <a:pt x="12554" y="3921"/>
                    <a:pt x="12250" y="4134"/>
                    <a:pt x="11946" y="4286"/>
                  </a:cubicBezTo>
                  <a:cubicBezTo>
                    <a:pt x="11673" y="4377"/>
                    <a:pt x="11399" y="4407"/>
                    <a:pt x="11126" y="4468"/>
                  </a:cubicBezTo>
                  <a:cubicBezTo>
                    <a:pt x="9940" y="4772"/>
                    <a:pt x="9120" y="5836"/>
                    <a:pt x="8117" y="6535"/>
                  </a:cubicBezTo>
                  <a:cubicBezTo>
                    <a:pt x="7630" y="6869"/>
                    <a:pt x="7114" y="7143"/>
                    <a:pt x="6597" y="7477"/>
                  </a:cubicBezTo>
                  <a:cubicBezTo>
                    <a:pt x="5867" y="8024"/>
                    <a:pt x="5259" y="8724"/>
                    <a:pt x="4895" y="9544"/>
                  </a:cubicBezTo>
                  <a:cubicBezTo>
                    <a:pt x="5503" y="9657"/>
                    <a:pt x="6129" y="9720"/>
                    <a:pt x="6758" y="9720"/>
                  </a:cubicBezTo>
                  <a:cubicBezTo>
                    <a:pt x="6978" y="9720"/>
                    <a:pt x="7198" y="9712"/>
                    <a:pt x="7417" y="9696"/>
                  </a:cubicBezTo>
                  <a:cubicBezTo>
                    <a:pt x="8269" y="9635"/>
                    <a:pt x="9089" y="9271"/>
                    <a:pt x="9697" y="8663"/>
                  </a:cubicBezTo>
                  <a:cubicBezTo>
                    <a:pt x="10974" y="8663"/>
                    <a:pt x="12220" y="8389"/>
                    <a:pt x="13405" y="7903"/>
                  </a:cubicBezTo>
                  <a:cubicBezTo>
                    <a:pt x="14925" y="7295"/>
                    <a:pt x="16263" y="6322"/>
                    <a:pt x="17752" y="5562"/>
                  </a:cubicBezTo>
                  <a:cubicBezTo>
                    <a:pt x="17076" y="5219"/>
                    <a:pt x="16348" y="5053"/>
                    <a:pt x="15627" y="5053"/>
                  </a:cubicBezTo>
                  <a:cubicBezTo>
                    <a:pt x="14368" y="5053"/>
                    <a:pt x="13128" y="5558"/>
                    <a:pt x="12220" y="6505"/>
                  </a:cubicBezTo>
                  <a:cubicBezTo>
                    <a:pt x="12980" y="5927"/>
                    <a:pt x="13922" y="5593"/>
                    <a:pt x="14895" y="5593"/>
                  </a:cubicBezTo>
                  <a:cubicBezTo>
                    <a:pt x="14956" y="5593"/>
                    <a:pt x="15047" y="5593"/>
                    <a:pt x="15138" y="5654"/>
                  </a:cubicBezTo>
                  <a:cubicBezTo>
                    <a:pt x="15320" y="5806"/>
                    <a:pt x="15077" y="6110"/>
                    <a:pt x="14834" y="6231"/>
                  </a:cubicBezTo>
                  <a:lnTo>
                    <a:pt x="13132" y="7082"/>
                  </a:lnTo>
                  <a:cubicBezTo>
                    <a:pt x="12706" y="7295"/>
                    <a:pt x="12250" y="7477"/>
                    <a:pt x="11794" y="7599"/>
                  </a:cubicBezTo>
                  <a:cubicBezTo>
                    <a:pt x="11339" y="7660"/>
                    <a:pt x="10852" y="7690"/>
                    <a:pt x="10396" y="7721"/>
                  </a:cubicBezTo>
                  <a:cubicBezTo>
                    <a:pt x="9728" y="7751"/>
                    <a:pt x="9059" y="7933"/>
                    <a:pt x="8481" y="8237"/>
                  </a:cubicBezTo>
                  <a:cubicBezTo>
                    <a:pt x="8162" y="8408"/>
                    <a:pt x="7798" y="8608"/>
                    <a:pt x="7472" y="8608"/>
                  </a:cubicBezTo>
                  <a:cubicBezTo>
                    <a:pt x="7333" y="8608"/>
                    <a:pt x="7201" y="8571"/>
                    <a:pt x="7083" y="8480"/>
                  </a:cubicBezTo>
                  <a:cubicBezTo>
                    <a:pt x="8816" y="6839"/>
                    <a:pt x="10791" y="5471"/>
                    <a:pt x="12980" y="4407"/>
                  </a:cubicBezTo>
                  <a:cubicBezTo>
                    <a:pt x="13223" y="4316"/>
                    <a:pt x="13466" y="4164"/>
                    <a:pt x="13679" y="4012"/>
                  </a:cubicBezTo>
                  <a:cubicBezTo>
                    <a:pt x="13831" y="3860"/>
                    <a:pt x="13983" y="3708"/>
                    <a:pt x="14135" y="3556"/>
                  </a:cubicBezTo>
                  <a:cubicBezTo>
                    <a:pt x="14712" y="3100"/>
                    <a:pt x="15412" y="2736"/>
                    <a:pt x="16141" y="2553"/>
                  </a:cubicBezTo>
                  <a:cubicBezTo>
                    <a:pt x="17508" y="2116"/>
                    <a:pt x="18949" y="1654"/>
                    <a:pt x="20397" y="1654"/>
                  </a:cubicBezTo>
                  <a:cubicBezTo>
                    <a:pt x="20559" y="1654"/>
                    <a:pt x="20721" y="1660"/>
                    <a:pt x="20883" y="1672"/>
                  </a:cubicBezTo>
                  <a:cubicBezTo>
                    <a:pt x="21308" y="1702"/>
                    <a:pt x="21855" y="1915"/>
                    <a:pt x="21825" y="2340"/>
                  </a:cubicBezTo>
                  <a:cubicBezTo>
                    <a:pt x="21795" y="2492"/>
                    <a:pt x="21734" y="2644"/>
                    <a:pt x="21643" y="2766"/>
                  </a:cubicBezTo>
                  <a:cubicBezTo>
                    <a:pt x="19728" y="5532"/>
                    <a:pt x="16871" y="7569"/>
                    <a:pt x="13801" y="8967"/>
                  </a:cubicBezTo>
                  <a:cubicBezTo>
                    <a:pt x="10731" y="10365"/>
                    <a:pt x="7448" y="11186"/>
                    <a:pt x="4135" y="11915"/>
                  </a:cubicBezTo>
                  <a:cubicBezTo>
                    <a:pt x="4074" y="11945"/>
                    <a:pt x="4013" y="11961"/>
                    <a:pt x="3952" y="11961"/>
                  </a:cubicBezTo>
                  <a:cubicBezTo>
                    <a:pt x="3892" y="11961"/>
                    <a:pt x="3831" y="11945"/>
                    <a:pt x="3770" y="11915"/>
                  </a:cubicBezTo>
                  <a:cubicBezTo>
                    <a:pt x="3557" y="11824"/>
                    <a:pt x="3557" y="11520"/>
                    <a:pt x="3344" y="11398"/>
                  </a:cubicBezTo>
                  <a:cubicBezTo>
                    <a:pt x="3281" y="11356"/>
                    <a:pt x="3217" y="11343"/>
                    <a:pt x="3152" y="11343"/>
                  </a:cubicBezTo>
                  <a:cubicBezTo>
                    <a:pt x="3053" y="11343"/>
                    <a:pt x="2951" y="11373"/>
                    <a:pt x="2841" y="11373"/>
                  </a:cubicBezTo>
                  <a:cubicBezTo>
                    <a:pt x="2817" y="11373"/>
                    <a:pt x="2792" y="11372"/>
                    <a:pt x="2767" y="11368"/>
                  </a:cubicBezTo>
                  <a:cubicBezTo>
                    <a:pt x="2281" y="11368"/>
                    <a:pt x="1946" y="10790"/>
                    <a:pt x="2037" y="10335"/>
                  </a:cubicBezTo>
                  <a:cubicBezTo>
                    <a:pt x="2159" y="9848"/>
                    <a:pt x="2433" y="9423"/>
                    <a:pt x="2797" y="9119"/>
                  </a:cubicBezTo>
                  <a:cubicBezTo>
                    <a:pt x="6810" y="4924"/>
                    <a:pt x="11794" y="1793"/>
                    <a:pt x="17326" y="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79" name="Google Shape;14379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80" name="Google Shape;14380;p31"/>
          <p:cNvSpPr txBox="1">
            <a:spLocks noGrp="1"/>
          </p:cNvSpPr>
          <p:nvPr>
            <p:ph type="body" idx="1"/>
          </p:nvPr>
        </p:nvSpPr>
        <p:spPr>
          <a:xfrm>
            <a:off x="1917300" y="3776750"/>
            <a:ext cx="53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8074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5">
  <p:cSld name="Title and one column 5">
    <p:spTree>
      <p:nvGrpSpPr>
        <p:cNvPr id="1" name="Shape 15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29" name="Google Shape;15029;p33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5030" name="Google Shape;15030;p33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31" name="Google Shape;15031;p33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5032" name="Google Shape;15032;p33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3" name="Google Shape;15033;p33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4" name="Google Shape;15034;p33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5" name="Google Shape;15035;p33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6" name="Google Shape;15036;p33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7" name="Google Shape;15037;p33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8" name="Google Shape;15038;p33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9" name="Google Shape;15039;p33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0" name="Google Shape;15040;p33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1" name="Google Shape;15041;p33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2" name="Google Shape;15042;p33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3" name="Google Shape;15043;p33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4" name="Google Shape;15044;p33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5" name="Google Shape;15045;p33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6" name="Google Shape;15046;p33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7" name="Google Shape;15047;p33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8" name="Google Shape;15048;p33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9" name="Google Shape;15049;p33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0" name="Google Shape;15050;p33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1" name="Google Shape;15051;p33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2" name="Google Shape;15052;p33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3" name="Google Shape;15053;p33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4" name="Google Shape;15054;p33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5" name="Google Shape;15055;p33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6" name="Google Shape;15056;p33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57" name="Google Shape;15057;p33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5058" name="Google Shape;15058;p3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9" name="Google Shape;15059;p3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0" name="Google Shape;15060;p3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1" name="Google Shape;15061;p3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2" name="Google Shape;15062;p3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3" name="Google Shape;15063;p3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4" name="Google Shape;15064;p3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5" name="Google Shape;15065;p3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6" name="Google Shape;15066;p3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7" name="Google Shape;15067;p33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8" name="Google Shape;15068;p3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9" name="Google Shape;15069;p3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0" name="Google Shape;15070;p3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1" name="Google Shape;15071;p3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2" name="Google Shape;15072;p3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3" name="Google Shape;15073;p3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4" name="Google Shape;15074;p3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5" name="Google Shape;15075;p3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6" name="Google Shape;15076;p3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7" name="Google Shape;15077;p3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8" name="Google Shape;15078;p3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9" name="Google Shape;15079;p3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0" name="Google Shape;15080;p3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1" name="Google Shape;15081;p3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2" name="Google Shape;15082;p3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3" name="Google Shape;15083;p3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84" name="Google Shape;15084;p33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5" name="Google Shape;15085;p33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6" name="Google Shape;15086;p33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7" name="Google Shape;15087;p33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8" name="Google Shape;15088;p33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9" name="Google Shape;15089;p33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0" name="Google Shape;15090;p33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1" name="Google Shape;15091;p33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2" name="Google Shape;15092;p33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3" name="Google Shape;15093;p33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4" name="Google Shape;15094;p33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5" name="Google Shape;15095;p33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6" name="Google Shape;15096;p33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7" name="Google Shape;15097;p33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8" name="Google Shape;15098;p33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9" name="Google Shape;15099;p33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0" name="Google Shape;15100;p33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1" name="Google Shape;15101;p33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2" name="Google Shape;15102;p33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3" name="Google Shape;15103;p33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4" name="Google Shape;15104;p33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5" name="Google Shape;15105;p33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6" name="Google Shape;15106;p33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7" name="Google Shape;15107;p33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8" name="Google Shape;15108;p33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9" name="Google Shape;15109;p33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0" name="Google Shape;15110;p33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1" name="Google Shape;15111;p33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2" name="Google Shape;15112;p33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3" name="Google Shape;15113;p33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4" name="Google Shape;15114;p33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5" name="Google Shape;15115;p33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6" name="Google Shape;15116;p33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7" name="Google Shape;15117;p33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8" name="Google Shape;15118;p33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9" name="Google Shape;15119;p33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0" name="Google Shape;15120;p33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1" name="Google Shape;15121;p33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2" name="Google Shape;15122;p33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3" name="Google Shape;15123;p33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4" name="Google Shape;15124;p33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5" name="Google Shape;15125;p33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6" name="Google Shape;15126;p33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7" name="Google Shape;15127;p33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8" name="Google Shape;15128;p33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9" name="Google Shape;15129;p33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0" name="Google Shape;15130;p33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1" name="Google Shape;15131;p33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2" name="Google Shape;15132;p33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3" name="Google Shape;15133;p33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4" name="Google Shape;15134;p33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5" name="Google Shape;15135;p33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6" name="Google Shape;15136;p33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7" name="Google Shape;15137;p33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8" name="Google Shape;15138;p33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9" name="Google Shape;15139;p33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0" name="Google Shape;15140;p33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1" name="Google Shape;15141;p33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2" name="Google Shape;15142;p33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3" name="Google Shape;15143;p33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4" name="Google Shape;15144;p33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5" name="Google Shape;15145;p33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6" name="Google Shape;15146;p33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7" name="Google Shape;15147;p33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8" name="Google Shape;15148;p33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9" name="Google Shape;15149;p33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0" name="Google Shape;15150;p33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1" name="Google Shape;15151;p33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2" name="Google Shape;15152;p33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3" name="Google Shape;15153;p33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4" name="Google Shape;15154;p33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5" name="Google Shape;15155;p33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6" name="Google Shape;15156;p33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7" name="Google Shape;15157;p33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8" name="Google Shape;15158;p33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9" name="Google Shape;15159;p33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0" name="Google Shape;15160;p33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1" name="Google Shape;15161;p33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2" name="Google Shape;15162;p33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3" name="Google Shape;15163;p33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4" name="Google Shape;15164;p33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5" name="Google Shape;15165;p33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6" name="Google Shape;15166;p33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7" name="Google Shape;15167;p33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8" name="Google Shape;15168;p33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9" name="Google Shape;15169;p33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0" name="Google Shape;15170;p33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1" name="Google Shape;15171;p33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2" name="Google Shape;15172;p33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3" name="Google Shape;15173;p33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4" name="Google Shape;15174;p33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5" name="Google Shape;15175;p33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6" name="Google Shape;15176;p33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7" name="Google Shape;15177;p33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8" name="Google Shape;15178;p33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9" name="Google Shape;15179;p33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0" name="Google Shape;15180;p33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1" name="Google Shape;15181;p33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2" name="Google Shape;15182;p33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3" name="Google Shape;15183;p33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84" name="Google Shape;15184;p33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5185" name="Google Shape;15185;p3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6" name="Google Shape;15186;p3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7" name="Google Shape;15187;p3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8" name="Google Shape;15188;p3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9" name="Google Shape;15189;p3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0" name="Google Shape;15190;p3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1" name="Google Shape;15191;p3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2" name="Google Shape;15192;p3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3" name="Google Shape;15193;p33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4" name="Google Shape;15194;p3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5" name="Google Shape;15195;p3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6" name="Google Shape;15196;p3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7" name="Google Shape;15197;p3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8" name="Google Shape;15198;p3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9" name="Google Shape;15199;p3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0" name="Google Shape;15200;p3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1" name="Google Shape;15201;p3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2" name="Google Shape;15202;p3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3" name="Google Shape;15203;p3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4" name="Google Shape;15204;p3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5" name="Google Shape;15205;p3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6" name="Google Shape;15206;p3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7" name="Google Shape;15207;p3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8" name="Google Shape;15208;p3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9" name="Google Shape;15209;p3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0" name="Google Shape;15210;p3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1" name="Google Shape;15211;p33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2" name="Google Shape;15212;p33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3" name="Google Shape;15213;p33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4" name="Google Shape;15214;p33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5" name="Google Shape;15215;p33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16" name="Google Shape;15216;p33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5217" name="Google Shape;15217;p33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8" name="Google Shape;15218;p33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9" name="Google Shape;15219;p33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0" name="Google Shape;15220;p33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1" name="Google Shape;15221;p33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2" name="Google Shape;15222;p33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3" name="Google Shape;15223;p33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4" name="Google Shape;15224;p33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5" name="Google Shape;15225;p33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6" name="Google Shape;15226;p33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7" name="Google Shape;15227;p33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8" name="Google Shape;15228;p33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9" name="Google Shape;15229;p33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0" name="Google Shape;15230;p33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1" name="Google Shape;15231;p33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2" name="Google Shape;15232;p33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3" name="Google Shape;15233;p33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4" name="Google Shape;15234;p33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5" name="Google Shape;15235;p33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6" name="Google Shape;15236;p33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7" name="Google Shape;15237;p33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8" name="Google Shape;15238;p33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9" name="Google Shape;15239;p33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0" name="Google Shape;15240;p33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1" name="Google Shape;15241;p33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2" name="Google Shape;15242;p33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43" name="Google Shape;15243;p33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44" name="Google Shape;15244;p33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5245" name="Google Shape;15245;p3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6" name="Google Shape;15246;p3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7" name="Google Shape;15247;p3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8" name="Google Shape;15248;p3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9" name="Google Shape;15249;p3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0" name="Google Shape;15250;p3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1" name="Google Shape;15251;p33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2" name="Google Shape;15252;p3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3" name="Google Shape;15253;p3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4" name="Google Shape;15254;p3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5" name="Google Shape;15255;p3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6" name="Google Shape;15256;p3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7" name="Google Shape;15257;p3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8" name="Google Shape;15258;p3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9" name="Google Shape;15259;p3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0" name="Google Shape;15260;p3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1" name="Google Shape;15261;p3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2" name="Google Shape;15262;p3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3" name="Google Shape;15263;p3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4" name="Google Shape;15264;p3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5" name="Google Shape;15265;p3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6" name="Google Shape;15266;p3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7" name="Google Shape;15267;p3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8" name="Google Shape;15268;p3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9" name="Google Shape;15269;p3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0" name="Google Shape;15270;p3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71" name="Google Shape;15271;p33"/>
          <p:cNvGrpSpPr/>
          <p:nvPr/>
        </p:nvGrpSpPr>
        <p:grpSpPr>
          <a:xfrm>
            <a:off x="-1023716" y="-428664"/>
            <a:ext cx="10782968" cy="5644342"/>
            <a:chOff x="-1023716" y="-428664"/>
            <a:chExt cx="10782968" cy="5644342"/>
          </a:xfrm>
        </p:grpSpPr>
        <p:grpSp>
          <p:nvGrpSpPr>
            <p:cNvPr id="15272" name="Google Shape;15272;p33"/>
            <p:cNvGrpSpPr/>
            <p:nvPr/>
          </p:nvGrpSpPr>
          <p:grpSpPr>
            <a:xfrm>
              <a:off x="2307740" y="857703"/>
              <a:ext cx="4528468" cy="4256128"/>
              <a:chOff x="2307740" y="781503"/>
              <a:chExt cx="4528468" cy="4256128"/>
            </a:xfrm>
          </p:grpSpPr>
          <p:grpSp>
            <p:nvGrpSpPr>
              <p:cNvPr id="15273" name="Google Shape;15273;p33"/>
              <p:cNvGrpSpPr/>
              <p:nvPr/>
            </p:nvGrpSpPr>
            <p:grpSpPr>
              <a:xfrm rot="-6618754" flipH="1">
                <a:off x="4324837" y="966461"/>
                <a:ext cx="1511084" cy="1604019"/>
                <a:chOff x="7805848" y="0"/>
                <a:chExt cx="1338162" cy="1420462"/>
              </a:xfrm>
            </p:grpSpPr>
            <p:grpSp>
              <p:nvGrpSpPr>
                <p:cNvPr id="15274" name="Google Shape;15274;p33"/>
                <p:cNvGrpSpPr/>
                <p:nvPr/>
              </p:nvGrpSpPr>
              <p:grpSpPr>
                <a:xfrm>
                  <a:off x="8368560" y="0"/>
                  <a:ext cx="775450" cy="710225"/>
                  <a:chOff x="2092310" y="847750"/>
                  <a:chExt cx="775450" cy="710225"/>
                </a:xfrm>
              </p:grpSpPr>
              <p:sp>
                <p:nvSpPr>
                  <p:cNvPr id="15275" name="Google Shape;15275;p33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76" name="Google Shape;15276;p33"/>
                  <p:cNvSpPr/>
                  <p:nvPr/>
                </p:nvSpPr>
                <p:spPr>
                  <a:xfrm>
                    <a:off x="2092310" y="1309455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77" name="Google Shape;15277;p33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78" name="Google Shape;15278;p33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79" name="Google Shape;15279;p33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80" name="Google Shape;15280;p33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81" name="Google Shape;15281;p33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82" name="Google Shape;15282;p33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83" name="Google Shape;15283;p33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84" name="Google Shape;15284;p33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85" name="Google Shape;15285;p33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86" name="Google Shape;15286;p33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87" name="Google Shape;15287;p33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88" name="Google Shape;15288;p33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89" name="Google Shape;15289;p33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290" name="Google Shape;15290;p33"/>
                <p:cNvGrpSpPr/>
                <p:nvPr/>
              </p:nvGrpSpPr>
              <p:grpSpPr>
                <a:xfrm rot="-5400000">
                  <a:off x="7773235" y="184387"/>
                  <a:ext cx="775450" cy="710225"/>
                  <a:chOff x="2092310" y="847750"/>
                  <a:chExt cx="775450" cy="710225"/>
                </a:xfrm>
              </p:grpSpPr>
              <p:sp>
                <p:nvSpPr>
                  <p:cNvPr id="15291" name="Google Shape;15291;p33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92" name="Google Shape;15292;p33"/>
                  <p:cNvSpPr/>
                  <p:nvPr/>
                </p:nvSpPr>
                <p:spPr>
                  <a:xfrm>
                    <a:off x="2092310" y="1309455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93" name="Google Shape;15293;p33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94" name="Google Shape;15294;p33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95" name="Google Shape;15295;p33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96" name="Google Shape;15296;p33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97" name="Google Shape;15297;p33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98" name="Google Shape;15298;p33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99" name="Google Shape;15299;p33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00" name="Google Shape;15300;p33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01" name="Google Shape;15301;p33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02" name="Google Shape;15302;p33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03" name="Google Shape;15303;p33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04" name="Google Shape;15304;p33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05" name="Google Shape;15305;p33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306" name="Google Shape;15306;p33"/>
                <p:cNvGrpSpPr/>
                <p:nvPr/>
              </p:nvGrpSpPr>
              <p:grpSpPr>
                <a:xfrm rot="10800000" flipH="1">
                  <a:off x="8257960" y="710237"/>
                  <a:ext cx="775450" cy="710225"/>
                  <a:chOff x="2092310" y="847750"/>
                  <a:chExt cx="775450" cy="710225"/>
                </a:xfrm>
              </p:grpSpPr>
              <p:sp>
                <p:nvSpPr>
                  <p:cNvPr id="15307" name="Google Shape;15307;p33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08" name="Google Shape;15308;p33"/>
                  <p:cNvSpPr/>
                  <p:nvPr/>
                </p:nvSpPr>
                <p:spPr>
                  <a:xfrm>
                    <a:off x="2092310" y="1309455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09" name="Google Shape;15309;p33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10" name="Google Shape;15310;p33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11" name="Google Shape;15311;p33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12" name="Google Shape;15312;p33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13" name="Google Shape;15313;p33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14" name="Google Shape;15314;p33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15" name="Google Shape;15315;p33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16" name="Google Shape;15316;p33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17" name="Google Shape;15317;p33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18" name="Google Shape;15318;p33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19" name="Google Shape;15319;p33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20" name="Google Shape;15320;p33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21" name="Google Shape;15321;p33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322" name="Google Shape;15322;p33"/>
              <p:cNvGrpSpPr/>
              <p:nvPr/>
            </p:nvGrpSpPr>
            <p:grpSpPr>
              <a:xfrm rot="4181246" flipH="1">
                <a:off x="3132679" y="2006449"/>
                <a:ext cx="1511084" cy="1604019"/>
                <a:chOff x="7805848" y="0"/>
                <a:chExt cx="1338162" cy="1420462"/>
              </a:xfrm>
            </p:grpSpPr>
            <p:grpSp>
              <p:nvGrpSpPr>
                <p:cNvPr id="15323" name="Google Shape;15323;p33"/>
                <p:cNvGrpSpPr/>
                <p:nvPr/>
              </p:nvGrpSpPr>
              <p:grpSpPr>
                <a:xfrm>
                  <a:off x="8368560" y="0"/>
                  <a:ext cx="775450" cy="710225"/>
                  <a:chOff x="2092310" y="847750"/>
                  <a:chExt cx="775450" cy="710225"/>
                </a:xfrm>
              </p:grpSpPr>
              <p:sp>
                <p:nvSpPr>
                  <p:cNvPr id="15324" name="Google Shape;15324;p33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25" name="Google Shape;15325;p33"/>
                  <p:cNvSpPr/>
                  <p:nvPr/>
                </p:nvSpPr>
                <p:spPr>
                  <a:xfrm>
                    <a:off x="2092310" y="1309455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26" name="Google Shape;15326;p33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27" name="Google Shape;15327;p33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28" name="Google Shape;15328;p33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29" name="Google Shape;15329;p33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30" name="Google Shape;15330;p33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31" name="Google Shape;15331;p33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32" name="Google Shape;15332;p33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33" name="Google Shape;15333;p33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34" name="Google Shape;15334;p33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35" name="Google Shape;15335;p33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36" name="Google Shape;15336;p33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37" name="Google Shape;15337;p33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38" name="Google Shape;15338;p33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339" name="Google Shape;15339;p33"/>
                <p:cNvGrpSpPr/>
                <p:nvPr/>
              </p:nvGrpSpPr>
              <p:grpSpPr>
                <a:xfrm rot="-5400000">
                  <a:off x="7773235" y="184387"/>
                  <a:ext cx="775450" cy="710225"/>
                  <a:chOff x="2092310" y="847750"/>
                  <a:chExt cx="775450" cy="710225"/>
                </a:xfrm>
              </p:grpSpPr>
              <p:sp>
                <p:nvSpPr>
                  <p:cNvPr id="15340" name="Google Shape;15340;p33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41" name="Google Shape;15341;p33"/>
                  <p:cNvSpPr/>
                  <p:nvPr/>
                </p:nvSpPr>
                <p:spPr>
                  <a:xfrm>
                    <a:off x="2092310" y="1107011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42" name="Google Shape;15342;p33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43" name="Google Shape;15343;p33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44" name="Google Shape;15344;p33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45" name="Google Shape;15345;p33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46" name="Google Shape;15346;p33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47" name="Google Shape;15347;p33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48" name="Google Shape;15348;p33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49" name="Google Shape;15349;p33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50" name="Google Shape;15350;p33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51" name="Google Shape;15351;p33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52" name="Google Shape;15352;p33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53" name="Google Shape;15353;p33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54" name="Google Shape;15354;p33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355" name="Google Shape;15355;p33"/>
                <p:cNvGrpSpPr/>
                <p:nvPr/>
              </p:nvGrpSpPr>
              <p:grpSpPr>
                <a:xfrm rot="10800000" flipH="1">
                  <a:off x="8257960" y="38962"/>
                  <a:ext cx="775450" cy="1381500"/>
                  <a:chOff x="2092310" y="847750"/>
                  <a:chExt cx="775450" cy="1381500"/>
                </a:xfrm>
              </p:grpSpPr>
              <p:sp>
                <p:nvSpPr>
                  <p:cNvPr id="15356" name="Google Shape;15356;p33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57" name="Google Shape;15357;p33"/>
                  <p:cNvSpPr/>
                  <p:nvPr/>
                </p:nvSpPr>
                <p:spPr>
                  <a:xfrm>
                    <a:off x="2092310" y="2186713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58" name="Google Shape;15358;p33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59" name="Google Shape;15359;p33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60" name="Google Shape;15360;p33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61" name="Google Shape;15361;p33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62" name="Google Shape;15362;p33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63" name="Google Shape;15363;p33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64" name="Google Shape;15364;p33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65" name="Google Shape;15365;p33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66" name="Google Shape;15366;p33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67" name="Google Shape;15367;p33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68" name="Google Shape;15368;p33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69" name="Google Shape;15369;p33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70" name="Google Shape;15370;p33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371" name="Google Shape;15371;p33"/>
              <p:cNvGrpSpPr/>
              <p:nvPr/>
            </p:nvGrpSpPr>
            <p:grpSpPr>
              <a:xfrm rot="-6618754" flipH="1">
                <a:off x="5066252" y="1828731"/>
                <a:ext cx="1511084" cy="1604019"/>
                <a:chOff x="7805848" y="0"/>
                <a:chExt cx="1338162" cy="1420462"/>
              </a:xfrm>
            </p:grpSpPr>
            <p:grpSp>
              <p:nvGrpSpPr>
                <p:cNvPr id="15372" name="Google Shape;15372;p33"/>
                <p:cNvGrpSpPr/>
                <p:nvPr/>
              </p:nvGrpSpPr>
              <p:grpSpPr>
                <a:xfrm>
                  <a:off x="8368560" y="0"/>
                  <a:ext cx="775450" cy="710225"/>
                  <a:chOff x="2092310" y="847750"/>
                  <a:chExt cx="775450" cy="710225"/>
                </a:xfrm>
              </p:grpSpPr>
              <p:sp>
                <p:nvSpPr>
                  <p:cNvPr id="15373" name="Google Shape;15373;p33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74" name="Google Shape;15374;p33"/>
                  <p:cNvSpPr/>
                  <p:nvPr/>
                </p:nvSpPr>
                <p:spPr>
                  <a:xfrm>
                    <a:off x="2092310" y="1309455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75" name="Google Shape;15375;p33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76" name="Google Shape;15376;p33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77" name="Google Shape;15377;p33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78" name="Google Shape;15378;p33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79" name="Google Shape;15379;p33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80" name="Google Shape;15380;p33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81" name="Google Shape;15381;p33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82" name="Google Shape;15382;p33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83" name="Google Shape;15383;p33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84" name="Google Shape;15384;p33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85" name="Google Shape;15385;p33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86" name="Google Shape;15386;p33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87" name="Google Shape;15387;p33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388" name="Google Shape;15388;p33"/>
                <p:cNvGrpSpPr/>
                <p:nvPr/>
              </p:nvGrpSpPr>
              <p:grpSpPr>
                <a:xfrm rot="-5400000">
                  <a:off x="7604532" y="353091"/>
                  <a:ext cx="1112857" cy="710225"/>
                  <a:chOff x="1754903" y="847750"/>
                  <a:chExt cx="1112857" cy="710225"/>
                </a:xfrm>
              </p:grpSpPr>
              <p:sp>
                <p:nvSpPr>
                  <p:cNvPr id="15389" name="Google Shape;15389;p33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90" name="Google Shape;15390;p33"/>
                  <p:cNvSpPr/>
                  <p:nvPr/>
                </p:nvSpPr>
                <p:spPr>
                  <a:xfrm>
                    <a:off x="1754903" y="1174492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91" name="Google Shape;15391;p33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92" name="Google Shape;15392;p33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93" name="Google Shape;15393;p33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94" name="Google Shape;15394;p33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95" name="Google Shape;15395;p33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96" name="Google Shape;15396;p33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97" name="Google Shape;15397;p33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98" name="Google Shape;15398;p33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99" name="Google Shape;15399;p33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00" name="Google Shape;15400;p33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01" name="Google Shape;15401;p33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02" name="Google Shape;15402;p33"/>
                  <p:cNvSpPr/>
                  <p:nvPr/>
                </p:nvSpPr>
                <p:spPr>
                  <a:xfrm>
                    <a:off x="2202052" y="1097227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03" name="Google Shape;15403;p33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404" name="Google Shape;15404;p33"/>
                <p:cNvGrpSpPr/>
                <p:nvPr/>
              </p:nvGrpSpPr>
              <p:grpSpPr>
                <a:xfrm rot="10800000" flipH="1">
                  <a:off x="8122997" y="710237"/>
                  <a:ext cx="910413" cy="710225"/>
                  <a:chOff x="1957347" y="847750"/>
                  <a:chExt cx="910413" cy="710225"/>
                </a:xfrm>
              </p:grpSpPr>
              <p:sp>
                <p:nvSpPr>
                  <p:cNvPr id="15405" name="Google Shape;15405;p33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06" name="Google Shape;15406;p33"/>
                  <p:cNvSpPr/>
                  <p:nvPr/>
                </p:nvSpPr>
                <p:spPr>
                  <a:xfrm>
                    <a:off x="1957347" y="1309455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07" name="Google Shape;15407;p33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08" name="Google Shape;15408;p33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09" name="Google Shape;15409;p33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10" name="Google Shape;15410;p33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11" name="Google Shape;15411;p33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12" name="Google Shape;15412;p33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13" name="Google Shape;15413;p33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14" name="Google Shape;15414;p33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15" name="Google Shape;15415;p33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16" name="Google Shape;15416;p33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17" name="Google Shape;15417;p33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18" name="Google Shape;15418;p33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19" name="Google Shape;15419;p33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420" name="Google Shape;15420;p33"/>
              <p:cNvGrpSpPr/>
              <p:nvPr/>
            </p:nvGrpSpPr>
            <p:grpSpPr>
              <a:xfrm rot="-6618754" flipH="1">
                <a:off x="2566613" y="975382"/>
                <a:ext cx="1511084" cy="1604019"/>
                <a:chOff x="7805848" y="0"/>
                <a:chExt cx="1338162" cy="1420462"/>
              </a:xfrm>
            </p:grpSpPr>
            <p:grpSp>
              <p:nvGrpSpPr>
                <p:cNvPr id="15421" name="Google Shape;15421;p33"/>
                <p:cNvGrpSpPr/>
                <p:nvPr/>
              </p:nvGrpSpPr>
              <p:grpSpPr>
                <a:xfrm>
                  <a:off x="8368560" y="0"/>
                  <a:ext cx="775450" cy="710225"/>
                  <a:chOff x="2092310" y="847750"/>
                  <a:chExt cx="775450" cy="710225"/>
                </a:xfrm>
              </p:grpSpPr>
              <p:sp>
                <p:nvSpPr>
                  <p:cNvPr id="15422" name="Google Shape;15422;p33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23" name="Google Shape;15423;p33"/>
                  <p:cNvSpPr/>
                  <p:nvPr/>
                </p:nvSpPr>
                <p:spPr>
                  <a:xfrm>
                    <a:off x="2092310" y="1309455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24" name="Google Shape;15424;p33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25" name="Google Shape;15425;p33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26" name="Google Shape;15426;p33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27" name="Google Shape;15427;p33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28" name="Google Shape;15428;p33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29" name="Google Shape;15429;p33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30" name="Google Shape;15430;p33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31" name="Google Shape;15431;p33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32" name="Google Shape;15432;p33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33" name="Google Shape;15433;p33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34" name="Google Shape;15434;p33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35" name="Google Shape;15435;p33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36" name="Google Shape;15436;p33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437" name="Google Shape;15437;p33"/>
                <p:cNvGrpSpPr/>
                <p:nvPr/>
              </p:nvGrpSpPr>
              <p:grpSpPr>
                <a:xfrm rot="-5400000">
                  <a:off x="7773235" y="184387"/>
                  <a:ext cx="775450" cy="710225"/>
                  <a:chOff x="2092310" y="847750"/>
                  <a:chExt cx="775450" cy="710225"/>
                </a:xfrm>
              </p:grpSpPr>
              <p:sp>
                <p:nvSpPr>
                  <p:cNvPr id="15438" name="Google Shape;15438;p33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39" name="Google Shape;15439;p33"/>
                  <p:cNvSpPr/>
                  <p:nvPr/>
                </p:nvSpPr>
                <p:spPr>
                  <a:xfrm>
                    <a:off x="2092310" y="1309455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40" name="Google Shape;15440;p33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41" name="Google Shape;15441;p33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42" name="Google Shape;15442;p33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43" name="Google Shape;15443;p33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44" name="Google Shape;15444;p33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45" name="Google Shape;15445;p33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46" name="Google Shape;15446;p33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47" name="Google Shape;15447;p33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48" name="Google Shape;15448;p33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49" name="Google Shape;15449;p33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50" name="Google Shape;15450;p33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51" name="Google Shape;15451;p33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52" name="Google Shape;15452;p33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453" name="Google Shape;15453;p33"/>
                <p:cNvGrpSpPr/>
                <p:nvPr/>
              </p:nvGrpSpPr>
              <p:grpSpPr>
                <a:xfrm rot="10800000" flipH="1">
                  <a:off x="8257960" y="710237"/>
                  <a:ext cx="775450" cy="710225"/>
                  <a:chOff x="2092310" y="847750"/>
                  <a:chExt cx="775450" cy="710225"/>
                </a:xfrm>
              </p:grpSpPr>
              <p:sp>
                <p:nvSpPr>
                  <p:cNvPr id="15454" name="Google Shape;15454;p33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55" name="Google Shape;15455;p33"/>
                  <p:cNvSpPr/>
                  <p:nvPr/>
                </p:nvSpPr>
                <p:spPr>
                  <a:xfrm>
                    <a:off x="2092310" y="1309455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56" name="Google Shape;15456;p33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57" name="Google Shape;15457;p33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58" name="Google Shape;15458;p33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59" name="Google Shape;15459;p33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60" name="Google Shape;15460;p33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61" name="Google Shape;15461;p33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62" name="Google Shape;15462;p33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63" name="Google Shape;15463;p33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64" name="Google Shape;15464;p33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65" name="Google Shape;15465;p33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66" name="Google Shape;15466;p33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67" name="Google Shape;15467;p33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68" name="Google Shape;15468;p33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469" name="Google Shape;15469;p33"/>
              <p:cNvGrpSpPr/>
              <p:nvPr/>
            </p:nvGrpSpPr>
            <p:grpSpPr>
              <a:xfrm rot="4181246" flipH="1">
                <a:off x="3933133" y="2159950"/>
                <a:ext cx="1834398" cy="2995261"/>
                <a:chOff x="7519532" y="-281971"/>
                <a:chExt cx="1624478" cy="2652497"/>
              </a:xfrm>
            </p:grpSpPr>
            <p:grpSp>
              <p:nvGrpSpPr>
                <p:cNvPr id="15470" name="Google Shape;15470;p33"/>
                <p:cNvGrpSpPr/>
                <p:nvPr/>
              </p:nvGrpSpPr>
              <p:grpSpPr>
                <a:xfrm>
                  <a:off x="8368560" y="0"/>
                  <a:ext cx="775450" cy="710225"/>
                  <a:chOff x="2092310" y="847750"/>
                  <a:chExt cx="775450" cy="710225"/>
                </a:xfrm>
              </p:grpSpPr>
              <p:sp>
                <p:nvSpPr>
                  <p:cNvPr id="15471" name="Google Shape;15471;p33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72" name="Google Shape;15472;p33"/>
                  <p:cNvSpPr/>
                  <p:nvPr/>
                </p:nvSpPr>
                <p:spPr>
                  <a:xfrm>
                    <a:off x="2092310" y="1309455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73" name="Google Shape;15473;p33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74" name="Google Shape;15474;p33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75" name="Google Shape;15475;p33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76" name="Google Shape;15476;p33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77" name="Google Shape;15477;p33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78" name="Google Shape;15478;p33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79" name="Google Shape;15479;p33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80" name="Google Shape;15480;p33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81" name="Google Shape;15481;p33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82" name="Google Shape;15482;p33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83" name="Google Shape;15483;p33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84" name="Google Shape;15484;p33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85" name="Google Shape;15485;p33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486" name="Google Shape;15486;p33"/>
                <p:cNvGrpSpPr/>
                <p:nvPr/>
              </p:nvGrpSpPr>
              <p:grpSpPr>
                <a:xfrm rot="-5400000">
                  <a:off x="7214321" y="521658"/>
                  <a:ext cx="2440396" cy="1257341"/>
                  <a:chOff x="649008" y="847750"/>
                  <a:chExt cx="2440396" cy="1257341"/>
                </a:xfrm>
              </p:grpSpPr>
              <p:sp>
                <p:nvSpPr>
                  <p:cNvPr id="15487" name="Google Shape;15487;p33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88" name="Google Shape;15488;p33"/>
                  <p:cNvSpPr/>
                  <p:nvPr/>
                </p:nvSpPr>
                <p:spPr>
                  <a:xfrm>
                    <a:off x="649008" y="2062554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89" name="Google Shape;15489;p33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90" name="Google Shape;15490;p33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91" name="Google Shape;15491;p33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92" name="Google Shape;15492;p33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93" name="Google Shape;15493;p33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94" name="Google Shape;15494;p33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95" name="Google Shape;15495;p33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96" name="Google Shape;15496;p33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97" name="Google Shape;15497;p33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98" name="Google Shape;15498;p33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99" name="Google Shape;15499;p33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00" name="Google Shape;15500;p33"/>
                  <p:cNvSpPr/>
                  <p:nvPr/>
                </p:nvSpPr>
                <p:spPr>
                  <a:xfrm>
                    <a:off x="3019496" y="1044432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01" name="Google Shape;15501;p33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02" name="Google Shape;15502;p33"/>
                <p:cNvGrpSpPr/>
                <p:nvPr/>
              </p:nvGrpSpPr>
              <p:grpSpPr>
                <a:xfrm rot="10800000" flipH="1">
                  <a:off x="7519532" y="-281971"/>
                  <a:ext cx="1513878" cy="1702433"/>
                  <a:chOff x="1353882" y="847750"/>
                  <a:chExt cx="1513878" cy="1702433"/>
                </a:xfrm>
              </p:grpSpPr>
              <p:sp>
                <p:nvSpPr>
                  <p:cNvPr id="15503" name="Google Shape;15503;p33"/>
                  <p:cNvSpPr/>
                  <p:nvPr/>
                </p:nvSpPr>
                <p:spPr>
                  <a:xfrm>
                    <a:off x="2340838" y="1450978"/>
                    <a:ext cx="41819" cy="41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913" extrusionOk="0">
                        <a:moveTo>
                          <a:pt x="913" y="384"/>
                        </a:moveTo>
                        <a:cubicBezTo>
                          <a:pt x="929" y="720"/>
                          <a:pt x="497" y="912"/>
                          <a:pt x="257" y="656"/>
                        </a:cubicBezTo>
                        <a:cubicBezTo>
                          <a:pt x="1" y="416"/>
                          <a:pt x="177" y="0"/>
                          <a:pt x="529" y="0"/>
                        </a:cubicBezTo>
                        <a:cubicBezTo>
                          <a:pt x="737" y="0"/>
                          <a:pt x="913" y="160"/>
                          <a:pt x="913" y="38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04" name="Google Shape;15504;p33"/>
                  <p:cNvSpPr/>
                  <p:nvPr/>
                </p:nvSpPr>
                <p:spPr>
                  <a:xfrm>
                    <a:off x="1353882" y="2507646"/>
                    <a:ext cx="42539" cy="4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" h="945" extrusionOk="0">
                        <a:moveTo>
                          <a:pt x="945" y="416"/>
                        </a:moveTo>
                        <a:cubicBezTo>
                          <a:pt x="945" y="768"/>
                          <a:pt x="513" y="944"/>
                          <a:pt x="257" y="688"/>
                        </a:cubicBezTo>
                        <a:cubicBezTo>
                          <a:pt x="1" y="448"/>
                          <a:pt x="193" y="16"/>
                          <a:pt x="545" y="16"/>
                        </a:cubicBezTo>
                        <a:cubicBezTo>
                          <a:pt x="769" y="0"/>
                          <a:pt x="945" y="192"/>
                          <a:pt x="945" y="41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05" name="Google Shape;15505;p33"/>
                  <p:cNvSpPr/>
                  <p:nvPr/>
                </p:nvSpPr>
                <p:spPr>
                  <a:xfrm>
                    <a:off x="2828822" y="1112070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208" y="81"/>
                        </a:moveTo>
                        <a:cubicBezTo>
                          <a:pt x="208" y="193"/>
                          <a:pt x="0" y="1"/>
                          <a:pt x="128" y="1"/>
                        </a:cubicBezTo>
                        <a:cubicBezTo>
                          <a:pt x="160" y="1"/>
                          <a:pt x="208" y="33"/>
                          <a:pt x="208" y="8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06" name="Google Shape;15506;p33"/>
                  <p:cNvSpPr/>
                  <p:nvPr/>
                </p:nvSpPr>
                <p:spPr>
                  <a:xfrm>
                    <a:off x="2858352" y="1249632"/>
                    <a:ext cx="9408" cy="10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41" extrusionOk="0">
                        <a:moveTo>
                          <a:pt x="192" y="145"/>
                        </a:moveTo>
                        <a:cubicBezTo>
                          <a:pt x="160" y="241"/>
                          <a:pt x="0" y="209"/>
                          <a:pt x="32" y="97"/>
                        </a:cubicBezTo>
                        <a:cubicBezTo>
                          <a:pt x="48" y="1"/>
                          <a:pt x="208" y="33"/>
                          <a:pt x="192" y="145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07" name="Google Shape;15507;p33"/>
                  <p:cNvSpPr/>
                  <p:nvPr/>
                </p:nvSpPr>
                <p:spPr>
                  <a:xfrm>
                    <a:off x="2211149" y="947140"/>
                    <a:ext cx="7968" cy="7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112"/>
                        </a:moveTo>
                        <a:cubicBezTo>
                          <a:pt x="161" y="144"/>
                          <a:pt x="113" y="176"/>
                          <a:pt x="81" y="160"/>
                        </a:cubicBezTo>
                        <a:cubicBezTo>
                          <a:pt x="33" y="160"/>
                          <a:pt x="1" y="112"/>
                          <a:pt x="17" y="64"/>
                        </a:cubicBezTo>
                        <a:cubicBezTo>
                          <a:pt x="33" y="32"/>
                          <a:pt x="65" y="0"/>
                          <a:pt x="113" y="16"/>
                        </a:cubicBezTo>
                        <a:cubicBezTo>
                          <a:pt x="161" y="16"/>
                          <a:pt x="177" y="64"/>
                          <a:pt x="177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08" name="Google Shape;15508;p33"/>
                  <p:cNvSpPr/>
                  <p:nvPr/>
                </p:nvSpPr>
                <p:spPr>
                  <a:xfrm>
                    <a:off x="2453015" y="1299709"/>
                    <a:ext cx="9408" cy="8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193" extrusionOk="0">
                        <a:moveTo>
                          <a:pt x="193" y="112"/>
                        </a:moveTo>
                        <a:cubicBezTo>
                          <a:pt x="193" y="160"/>
                          <a:pt x="145" y="192"/>
                          <a:pt x="97" y="176"/>
                        </a:cubicBezTo>
                        <a:cubicBezTo>
                          <a:pt x="0" y="160"/>
                          <a:pt x="32" y="0"/>
                          <a:pt x="129" y="16"/>
                        </a:cubicBezTo>
                        <a:cubicBezTo>
                          <a:pt x="177" y="32"/>
                          <a:pt x="209" y="80"/>
                          <a:pt x="193" y="11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09" name="Google Shape;15509;p33"/>
                  <p:cNvSpPr/>
                  <p:nvPr/>
                </p:nvSpPr>
                <p:spPr>
                  <a:xfrm>
                    <a:off x="2435526" y="995395"/>
                    <a:ext cx="9408" cy="9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209" extrusionOk="0">
                        <a:moveTo>
                          <a:pt x="209" y="80"/>
                        </a:moveTo>
                        <a:cubicBezTo>
                          <a:pt x="209" y="208"/>
                          <a:pt x="1" y="0"/>
                          <a:pt x="129" y="0"/>
                        </a:cubicBezTo>
                        <a:cubicBezTo>
                          <a:pt x="177" y="0"/>
                          <a:pt x="209" y="48"/>
                          <a:pt x="209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10" name="Google Shape;15510;p33"/>
                  <p:cNvSpPr/>
                  <p:nvPr/>
                </p:nvSpPr>
                <p:spPr>
                  <a:xfrm>
                    <a:off x="2164334" y="1538484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13" y="320"/>
                        </a:cubicBezTo>
                        <a:cubicBezTo>
                          <a:pt x="1" y="208"/>
                          <a:pt x="81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11" name="Google Shape;15511;p33"/>
                  <p:cNvSpPr/>
                  <p:nvPr/>
                </p:nvSpPr>
                <p:spPr>
                  <a:xfrm>
                    <a:off x="2680453" y="1103427"/>
                    <a:ext cx="18771" cy="21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81" extrusionOk="0">
                        <a:moveTo>
                          <a:pt x="400" y="273"/>
                        </a:moveTo>
                        <a:cubicBezTo>
                          <a:pt x="368" y="481"/>
                          <a:pt x="48" y="481"/>
                          <a:pt x="32" y="273"/>
                        </a:cubicBezTo>
                        <a:cubicBezTo>
                          <a:pt x="0" y="1"/>
                          <a:pt x="416" y="1"/>
                          <a:pt x="400" y="27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12" name="Google Shape;15512;p33"/>
                  <p:cNvSpPr/>
                  <p:nvPr/>
                </p:nvSpPr>
                <p:spPr>
                  <a:xfrm>
                    <a:off x="2533479" y="847750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2"/>
                        </a:moveTo>
                        <a:cubicBezTo>
                          <a:pt x="433" y="352"/>
                          <a:pt x="241" y="432"/>
                          <a:pt x="129" y="320"/>
                        </a:cubicBezTo>
                        <a:cubicBezTo>
                          <a:pt x="1" y="192"/>
                          <a:pt x="97" y="0"/>
                          <a:pt x="257" y="0"/>
                        </a:cubicBezTo>
                        <a:cubicBezTo>
                          <a:pt x="353" y="0"/>
                          <a:pt x="433" y="80"/>
                          <a:pt x="433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13" name="Google Shape;15513;p33"/>
                  <p:cNvSpPr/>
                  <p:nvPr/>
                </p:nvSpPr>
                <p:spPr>
                  <a:xfrm>
                    <a:off x="2831703" y="979550"/>
                    <a:ext cx="1877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" h="417" extrusionOk="0">
                        <a:moveTo>
                          <a:pt x="416" y="176"/>
                        </a:moveTo>
                        <a:cubicBezTo>
                          <a:pt x="416" y="336"/>
                          <a:pt x="224" y="416"/>
                          <a:pt x="112" y="304"/>
                        </a:cubicBezTo>
                        <a:cubicBezTo>
                          <a:pt x="0" y="192"/>
                          <a:pt x="80" y="0"/>
                          <a:pt x="240" y="0"/>
                        </a:cubicBezTo>
                        <a:cubicBezTo>
                          <a:pt x="336" y="0"/>
                          <a:pt x="416" y="80"/>
                          <a:pt x="416" y="17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14" name="Google Shape;15514;p33"/>
                  <p:cNvSpPr/>
                  <p:nvPr/>
                </p:nvSpPr>
                <p:spPr>
                  <a:xfrm>
                    <a:off x="2327873" y="1193455"/>
                    <a:ext cx="19491" cy="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17" extrusionOk="0">
                        <a:moveTo>
                          <a:pt x="432" y="177"/>
                        </a:moveTo>
                        <a:cubicBezTo>
                          <a:pt x="432" y="337"/>
                          <a:pt x="240" y="417"/>
                          <a:pt x="128" y="305"/>
                        </a:cubicBezTo>
                        <a:cubicBezTo>
                          <a:pt x="0" y="193"/>
                          <a:pt x="80" y="1"/>
                          <a:pt x="256" y="1"/>
                        </a:cubicBezTo>
                        <a:cubicBezTo>
                          <a:pt x="352" y="1"/>
                          <a:pt x="432" y="81"/>
                          <a:pt x="432" y="17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15" name="Google Shape;15515;p33"/>
                  <p:cNvSpPr/>
                  <p:nvPr/>
                </p:nvSpPr>
                <p:spPr>
                  <a:xfrm>
                    <a:off x="2479078" y="1482667"/>
                    <a:ext cx="19491" cy="19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" h="433" extrusionOk="0">
                        <a:moveTo>
                          <a:pt x="433" y="193"/>
                        </a:moveTo>
                        <a:cubicBezTo>
                          <a:pt x="433" y="353"/>
                          <a:pt x="225" y="433"/>
                          <a:pt x="112" y="321"/>
                        </a:cubicBezTo>
                        <a:cubicBezTo>
                          <a:pt x="0" y="209"/>
                          <a:pt x="80" y="1"/>
                          <a:pt x="241" y="17"/>
                        </a:cubicBezTo>
                        <a:cubicBezTo>
                          <a:pt x="337" y="1"/>
                          <a:pt x="433" y="97"/>
                          <a:pt x="433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16" name="Google Shape;15516;p33"/>
                  <p:cNvSpPr/>
                  <p:nvPr/>
                </p:nvSpPr>
                <p:spPr>
                  <a:xfrm>
                    <a:off x="2269534" y="962265"/>
                    <a:ext cx="69908" cy="69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" h="1553" extrusionOk="0">
                        <a:moveTo>
                          <a:pt x="768" y="1553"/>
                        </a:moveTo>
                        <a:lnTo>
                          <a:pt x="768" y="1553"/>
                        </a:lnTo>
                        <a:cubicBezTo>
                          <a:pt x="768" y="1121"/>
                          <a:pt x="416" y="785"/>
                          <a:pt x="0" y="785"/>
                        </a:cubicBezTo>
                        <a:lnTo>
                          <a:pt x="0" y="785"/>
                        </a:lnTo>
                        <a:cubicBezTo>
                          <a:pt x="416" y="785"/>
                          <a:pt x="768" y="432"/>
                          <a:pt x="768" y="0"/>
                        </a:cubicBezTo>
                        <a:lnTo>
                          <a:pt x="768" y="0"/>
                        </a:lnTo>
                        <a:cubicBezTo>
                          <a:pt x="768" y="432"/>
                          <a:pt x="1120" y="785"/>
                          <a:pt x="1552" y="785"/>
                        </a:cubicBezTo>
                        <a:lnTo>
                          <a:pt x="1552" y="785"/>
                        </a:lnTo>
                        <a:cubicBezTo>
                          <a:pt x="1120" y="785"/>
                          <a:pt x="768" y="1121"/>
                          <a:pt x="768" y="155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17" name="Google Shape;15517;p33"/>
                  <p:cNvSpPr/>
                  <p:nvPr/>
                </p:nvSpPr>
                <p:spPr>
                  <a:xfrm>
                    <a:off x="2653421" y="1348504"/>
                    <a:ext cx="69953" cy="6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" h="1537" extrusionOk="0">
                        <a:moveTo>
                          <a:pt x="785" y="1537"/>
                        </a:moveTo>
                        <a:lnTo>
                          <a:pt x="785" y="1537"/>
                        </a:lnTo>
                        <a:cubicBezTo>
                          <a:pt x="785" y="1121"/>
                          <a:pt x="433" y="769"/>
                          <a:pt x="1" y="769"/>
                        </a:cubicBezTo>
                        <a:lnTo>
                          <a:pt x="1" y="769"/>
                        </a:lnTo>
                        <a:cubicBezTo>
                          <a:pt x="433" y="769"/>
                          <a:pt x="785" y="417"/>
                          <a:pt x="785" y="1"/>
                        </a:cubicBezTo>
                        <a:lnTo>
                          <a:pt x="785" y="1"/>
                        </a:lnTo>
                        <a:cubicBezTo>
                          <a:pt x="785" y="417"/>
                          <a:pt x="1121" y="769"/>
                          <a:pt x="1553" y="769"/>
                        </a:cubicBezTo>
                        <a:lnTo>
                          <a:pt x="1553" y="769"/>
                        </a:lnTo>
                        <a:cubicBezTo>
                          <a:pt x="1137" y="769"/>
                          <a:pt x="785" y="1121"/>
                          <a:pt x="785" y="153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5518" name="Google Shape;15518;p33"/>
            <p:cNvGrpSpPr/>
            <p:nvPr/>
          </p:nvGrpSpPr>
          <p:grpSpPr>
            <a:xfrm>
              <a:off x="-1023716" y="-428664"/>
              <a:ext cx="2584318" cy="2309601"/>
              <a:chOff x="-1023716" y="-428664"/>
              <a:chExt cx="2584318" cy="2309601"/>
            </a:xfrm>
          </p:grpSpPr>
          <p:grpSp>
            <p:nvGrpSpPr>
              <p:cNvPr id="15519" name="Google Shape;15519;p33"/>
              <p:cNvGrpSpPr/>
              <p:nvPr/>
            </p:nvGrpSpPr>
            <p:grpSpPr>
              <a:xfrm rot="1592241">
                <a:off x="-258200" y="672341"/>
                <a:ext cx="1053068" cy="564512"/>
                <a:chOff x="5206900" y="826150"/>
                <a:chExt cx="599275" cy="321250"/>
              </a:xfrm>
            </p:grpSpPr>
            <p:sp>
              <p:nvSpPr>
                <p:cNvPr id="15520" name="Google Shape;15520;p3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1" name="Google Shape;15521;p3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2" name="Google Shape;15522;p3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3" name="Google Shape;15523;p3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4" name="Google Shape;15524;p3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5" name="Google Shape;15525;p3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6" name="Google Shape;15526;p3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7" name="Google Shape;15527;p3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8" name="Google Shape;15528;p3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9" name="Google Shape;15529;p3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0" name="Google Shape;15530;p3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1" name="Google Shape;15531;p3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2" name="Google Shape;15532;p3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3" name="Google Shape;15533;p3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34" name="Google Shape;15534;p33"/>
              <p:cNvGrpSpPr/>
              <p:nvPr/>
            </p:nvGrpSpPr>
            <p:grpSpPr>
              <a:xfrm rot="-5278914">
                <a:off x="243973" y="1124292"/>
                <a:ext cx="525895" cy="519954"/>
                <a:chOff x="1817929" y="3898077"/>
                <a:chExt cx="566346" cy="559947"/>
              </a:xfrm>
            </p:grpSpPr>
            <p:sp>
              <p:nvSpPr>
                <p:cNvPr id="15535" name="Google Shape;15535;p33"/>
                <p:cNvSpPr/>
                <p:nvPr/>
              </p:nvSpPr>
              <p:spPr>
                <a:xfrm>
                  <a:off x="1913056" y="4081084"/>
                  <a:ext cx="53508" cy="53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7"/>
                      </a:moveTo>
                      <a:cubicBezTo>
                        <a:pt x="945" y="769"/>
                        <a:pt x="497" y="945"/>
                        <a:pt x="257" y="689"/>
                      </a:cubicBezTo>
                      <a:cubicBezTo>
                        <a:pt x="1" y="433"/>
                        <a:pt x="193" y="0"/>
                        <a:pt x="545" y="16"/>
                      </a:cubicBezTo>
                      <a:cubicBezTo>
                        <a:pt x="769" y="16"/>
                        <a:pt x="945" y="192"/>
                        <a:pt x="945" y="41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6" name="Google Shape;15536;p33"/>
                <p:cNvSpPr/>
                <p:nvPr/>
              </p:nvSpPr>
              <p:spPr>
                <a:xfrm>
                  <a:off x="2105122" y="4371901"/>
                  <a:ext cx="11834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97"/>
                      </a:moveTo>
                      <a:cubicBezTo>
                        <a:pt x="209" y="209"/>
                        <a:pt x="1" y="17"/>
                        <a:pt x="129" y="17"/>
                      </a:cubicBezTo>
                      <a:cubicBezTo>
                        <a:pt x="177" y="1"/>
                        <a:pt x="209" y="49"/>
                        <a:pt x="209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7" name="Google Shape;15537;p33"/>
                <p:cNvSpPr/>
                <p:nvPr/>
              </p:nvSpPr>
              <p:spPr>
                <a:xfrm>
                  <a:off x="2347073" y="4228757"/>
                  <a:ext cx="911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209" extrusionOk="0">
                      <a:moveTo>
                        <a:pt x="160" y="97"/>
                      </a:moveTo>
                      <a:cubicBezTo>
                        <a:pt x="160" y="209"/>
                        <a:pt x="0" y="209"/>
                        <a:pt x="0" y="97"/>
                      </a:cubicBezTo>
                      <a:cubicBezTo>
                        <a:pt x="0" y="1"/>
                        <a:pt x="160" y="1"/>
                        <a:pt x="160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8" name="Google Shape;15538;p33"/>
                <p:cNvSpPr/>
                <p:nvPr/>
              </p:nvSpPr>
              <p:spPr>
                <a:xfrm>
                  <a:off x="2181280" y="4434413"/>
                  <a:ext cx="24518" cy="23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96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9" name="Google Shape;15539;p33"/>
                <p:cNvSpPr/>
                <p:nvPr/>
              </p:nvSpPr>
              <p:spPr>
                <a:xfrm>
                  <a:off x="2251946" y="4313919"/>
                  <a:ext cx="24518" cy="24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2" y="193"/>
                      </a:moveTo>
                      <a:cubicBezTo>
                        <a:pt x="432" y="353"/>
                        <a:pt x="240" y="433"/>
                        <a:pt x="128" y="321"/>
                      </a:cubicBezTo>
                      <a:cubicBezTo>
                        <a:pt x="0" y="209"/>
                        <a:pt x="96" y="1"/>
                        <a:pt x="256" y="1"/>
                      </a:cubicBezTo>
                      <a:cubicBezTo>
                        <a:pt x="352" y="1"/>
                        <a:pt x="432" y="81"/>
                        <a:pt x="432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0" name="Google Shape;15540;p33"/>
                <p:cNvSpPr/>
                <p:nvPr/>
              </p:nvSpPr>
              <p:spPr>
                <a:xfrm>
                  <a:off x="2174939" y="3898077"/>
                  <a:ext cx="19988" cy="19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353" extrusionOk="0">
                      <a:moveTo>
                        <a:pt x="352" y="176"/>
                      </a:moveTo>
                      <a:cubicBezTo>
                        <a:pt x="352" y="272"/>
                        <a:pt x="272" y="352"/>
                        <a:pt x="176" y="352"/>
                      </a:cubicBezTo>
                      <a:cubicBezTo>
                        <a:pt x="80" y="352"/>
                        <a:pt x="0" y="272"/>
                        <a:pt x="0" y="176"/>
                      </a:cubicBezTo>
                      <a:cubicBezTo>
                        <a:pt x="0" y="80"/>
                        <a:pt x="80" y="0"/>
                        <a:pt x="176" y="0"/>
                      </a:cubicBezTo>
                      <a:cubicBezTo>
                        <a:pt x="272" y="0"/>
                        <a:pt x="352" y="80"/>
                        <a:pt x="352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1" name="Google Shape;15541;p33"/>
                <p:cNvSpPr/>
                <p:nvPr/>
              </p:nvSpPr>
              <p:spPr>
                <a:xfrm>
                  <a:off x="2360663" y="4408140"/>
                  <a:ext cx="23612" cy="28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97" extrusionOk="0">
                      <a:moveTo>
                        <a:pt x="384" y="225"/>
                      </a:moveTo>
                      <a:cubicBezTo>
                        <a:pt x="416" y="497"/>
                        <a:pt x="0" y="497"/>
                        <a:pt x="32" y="225"/>
                      </a:cubicBezTo>
                      <a:cubicBezTo>
                        <a:pt x="48" y="1"/>
                        <a:pt x="368" y="1"/>
                        <a:pt x="384" y="22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2" name="Google Shape;15542;p33"/>
                <p:cNvSpPr/>
                <p:nvPr/>
              </p:nvSpPr>
              <p:spPr>
                <a:xfrm>
                  <a:off x="1817929" y="4332944"/>
                  <a:ext cx="87935" cy="8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9" y="1553"/>
                      </a:moveTo>
                      <a:lnTo>
                        <a:pt x="769" y="1553"/>
                      </a:lnTo>
                      <a:cubicBezTo>
                        <a:pt x="769" y="1121"/>
                        <a:pt x="433" y="785"/>
                        <a:pt x="1" y="785"/>
                      </a:cubicBezTo>
                      <a:lnTo>
                        <a:pt x="1" y="785"/>
                      </a:lnTo>
                      <a:cubicBezTo>
                        <a:pt x="433" y="785"/>
                        <a:pt x="769" y="433"/>
                        <a:pt x="769" y="1"/>
                      </a:cubicBezTo>
                      <a:lnTo>
                        <a:pt x="769" y="1"/>
                      </a:lnTo>
                      <a:cubicBezTo>
                        <a:pt x="769" y="433"/>
                        <a:pt x="1121" y="785"/>
                        <a:pt x="1553" y="785"/>
                      </a:cubicBezTo>
                      <a:lnTo>
                        <a:pt x="1553" y="785"/>
                      </a:lnTo>
                      <a:cubicBezTo>
                        <a:pt x="1121" y="785"/>
                        <a:pt x="769" y="1121"/>
                        <a:pt x="769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3" name="Google Shape;15543;p33"/>
                <p:cNvSpPr/>
                <p:nvPr/>
              </p:nvSpPr>
              <p:spPr>
                <a:xfrm>
                  <a:off x="2106934" y="4149938"/>
                  <a:ext cx="87991" cy="8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53" extrusionOk="0">
                      <a:moveTo>
                        <a:pt x="769" y="1553"/>
                      </a:moveTo>
                      <a:lnTo>
                        <a:pt x="769" y="1553"/>
                      </a:lnTo>
                      <a:cubicBezTo>
                        <a:pt x="769" y="1121"/>
                        <a:pt x="417" y="785"/>
                        <a:pt x="1" y="785"/>
                      </a:cubicBezTo>
                      <a:lnTo>
                        <a:pt x="1" y="785"/>
                      </a:lnTo>
                      <a:cubicBezTo>
                        <a:pt x="417" y="785"/>
                        <a:pt x="769" y="433"/>
                        <a:pt x="769" y="1"/>
                      </a:cubicBezTo>
                      <a:lnTo>
                        <a:pt x="769" y="1"/>
                      </a:lnTo>
                      <a:cubicBezTo>
                        <a:pt x="769" y="433"/>
                        <a:pt x="1121" y="785"/>
                        <a:pt x="1553" y="785"/>
                      </a:cubicBezTo>
                      <a:lnTo>
                        <a:pt x="1553" y="785"/>
                      </a:lnTo>
                      <a:cubicBezTo>
                        <a:pt x="1121" y="785"/>
                        <a:pt x="769" y="1121"/>
                        <a:pt x="769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44" name="Google Shape;15544;p33"/>
              <p:cNvGrpSpPr/>
              <p:nvPr/>
            </p:nvGrpSpPr>
            <p:grpSpPr>
              <a:xfrm rot="6049405">
                <a:off x="691585" y="974357"/>
                <a:ext cx="358082" cy="375937"/>
                <a:chOff x="1063586" y="401894"/>
                <a:chExt cx="262134" cy="275226"/>
              </a:xfrm>
            </p:grpSpPr>
            <p:sp>
              <p:nvSpPr>
                <p:cNvPr id="15545" name="Google Shape;15545;p33"/>
                <p:cNvSpPr/>
                <p:nvPr/>
              </p:nvSpPr>
              <p:spPr>
                <a:xfrm>
                  <a:off x="1063586" y="548421"/>
                  <a:ext cx="82520" cy="84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2850" extrusionOk="0">
                      <a:moveTo>
                        <a:pt x="80" y="1409"/>
                      </a:moveTo>
                      <a:cubicBezTo>
                        <a:pt x="32" y="1457"/>
                        <a:pt x="0" y="1521"/>
                        <a:pt x="0" y="1601"/>
                      </a:cubicBezTo>
                      <a:cubicBezTo>
                        <a:pt x="16" y="1681"/>
                        <a:pt x="64" y="1745"/>
                        <a:pt x="128" y="1809"/>
                      </a:cubicBezTo>
                      <a:lnTo>
                        <a:pt x="1040" y="2705"/>
                      </a:lnTo>
                      <a:cubicBezTo>
                        <a:pt x="1088" y="2769"/>
                        <a:pt x="1168" y="2817"/>
                        <a:pt x="1248" y="2849"/>
                      </a:cubicBezTo>
                      <a:cubicBezTo>
                        <a:pt x="1360" y="2849"/>
                        <a:pt x="1472" y="2817"/>
                        <a:pt x="1552" y="2753"/>
                      </a:cubicBezTo>
                      <a:cubicBezTo>
                        <a:pt x="2048" y="2385"/>
                        <a:pt x="2320" y="1809"/>
                        <a:pt x="2560" y="1249"/>
                      </a:cubicBezTo>
                      <a:cubicBezTo>
                        <a:pt x="2672" y="993"/>
                        <a:pt x="2784" y="689"/>
                        <a:pt x="2640" y="449"/>
                      </a:cubicBezTo>
                      <a:cubicBezTo>
                        <a:pt x="2400" y="49"/>
                        <a:pt x="1520" y="1"/>
                        <a:pt x="1136" y="161"/>
                      </a:cubicBezTo>
                      <a:cubicBezTo>
                        <a:pt x="704" y="369"/>
                        <a:pt x="336" y="1025"/>
                        <a:pt x="80" y="14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6" name="Google Shape;15546;p33"/>
                <p:cNvSpPr/>
                <p:nvPr/>
              </p:nvSpPr>
              <p:spPr>
                <a:xfrm>
                  <a:off x="1241304" y="608348"/>
                  <a:ext cx="84416" cy="68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9" h="2321" extrusionOk="0">
                      <a:moveTo>
                        <a:pt x="561" y="1521"/>
                      </a:moveTo>
                      <a:cubicBezTo>
                        <a:pt x="833" y="1969"/>
                        <a:pt x="1345" y="2177"/>
                        <a:pt x="1841" y="2273"/>
                      </a:cubicBezTo>
                      <a:cubicBezTo>
                        <a:pt x="2033" y="2321"/>
                        <a:pt x="2225" y="2321"/>
                        <a:pt x="2401" y="2241"/>
                      </a:cubicBezTo>
                      <a:cubicBezTo>
                        <a:pt x="2545" y="2129"/>
                        <a:pt x="2641" y="2001"/>
                        <a:pt x="2689" y="1841"/>
                      </a:cubicBezTo>
                      <a:cubicBezTo>
                        <a:pt x="2769" y="1585"/>
                        <a:pt x="2817" y="1329"/>
                        <a:pt x="2833" y="1073"/>
                      </a:cubicBezTo>
                      <a:cubicBezTo>
                        <a:pt x="2849" y="865"/>
                        <a:pt x="2801" y="641"/>
                        <a:pt x="2689" y="449"/>
                      </a:cubicBezTo>
                      <a:cubicBezTo>
                        <a:pt x="2497" y="177"/>
                        <a:pt x="2177" y="17"/>
                        <a:pt x="1841" y="17"/>
                      </a:cubicBezTo>
                      <a:cubicBezTo>
                        <a:pt x="1041" y="1"/>
                        <a:pt x="1" y="609"/>
                        <a:pt x="561" y="152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7" name="Google Shape;15547;p33"/>
                <p:cNvSpPr/>
                <p:nvPr/>
              </p:nvSpPr>
              <p:spPr>
                <a:xfrm>
                  <a:off x="1146109" y="401894"/>
                  <a:ext cx="171173" cy="14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7" h="4945" extrusionOk="0">
                      <a:moveTo>
                        <a:pt x="512" y="2352"/>
                      </a:moveTo>
                      <a:cubicBezTo>
                        <a:pt x="976" y="3104"/>
                        <a:pt x="1536" y="3792"/>
                        <a:pt x="2160" y="4400"/>
                      </a:cubicBezTo>
                      <a:cubicBezTo>
                        <a:pt x="2320" y="4576"/>
                        <a:pt x="2512" y="4704"/>
                        <a:pt x="2736" y="4800"/>
                      </a:cubicBezTo>
                      <a:cubicBezTo>
                        <a:pt x="3152" y="4944"/>
                        <a:pt x="3616" y="4752"/>
                        <a:pt x="4032" y="4560"/>
                      </a:cubicBezTo>
                      <a:lnTo>
                        <a:pt x="5008" y="4096"/>
                      </a:lnTo>
                      <a:cubicBezTo>
                        <a:pt x="5185" y="4016"/>
                        <a:pt x="5345" y="3920"/>
                        <a:pt x="5473" y="3792"/>
                      </a:cubicBezTo>
                      <a:cubicBezTo>
                        <a:pt x="5729" y="3536"/>
                        <a:pt x="5761" y="3136"/>
                        <a:pt x="5761" y="2784"/>
                      </a:cubicBezTo>
                      <a:cubicBezTo>
                        <a:pt x="5777" y="2288"/>
                        <a:pt x="5777" y="1728"/>
                        <a:pt x="5457" y="1360"/>
                      </a:cubicBezTo>
                      <a:cubicBezTo>
                        <a:pt x="5249" y="1136"/>
                        <a:pt x="4992" y="976"/>
                        <a:pt x="4704" y="880"/>
                      </a:cubicBezTo>
                      <a:cubicBezTo>
                        <a:pt x="3680" y="416"/>
                        <a:pt x="2528" y="0"/>
                        <a:pt x="1408" y="432"/>
                      </a:cubicBezTo>
                      <a:cubicBezTo>
                        <a:pt x="592" y="752"/>
                        <a:pt x="0" y="1520"/>
                        <a:pt x="512" y="235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48" name="Google Shape;15548;p33"/>
              <p:cNvGrpSpPr/>
              <p:nvPr/>
            </p:nvGrpSpPr>
            <p:grpSpPr>
              <a:xfrm rot="4249513" flipH="1">
                <a:off x="-581153" y="-346492"/>
                <a:ext cx="1699191" cy="2145257"/>
                <a:chOff x="146217" y="2712579"/>
                <a:chExt cx="1552966" cy="1960401"/>
              </a:xfrm>
            </p:grpSpPr>
            <p:grpSp>
              <p:nvGrpSpPr>
                <p:cNvPr id="15549" name="Google Shape;15549;p33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5550" name="Google Shape;15550;p3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51" name="Google Shape;15551;p3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52" name="Google Shape;15552;p3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53" name="Google Shape;15553;p3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54" name="Google Shape;15554;p3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55" name="Google Shape;15555;p3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56" name="Google Shape;15556;p3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57" name="Google Shape;15557;p3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58" name="Google Shape;15558;p3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59" name="Google Shape;15559;p3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60" name="Google Shape;15560;p3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61" name="Google Shape;15561;p3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62" name="Google Shape;15562;p3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63" name="Google Shape;15563;p3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64" name="Google Shape;15564;p33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5565" name="Google Shape;15565;p3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66" name="Google Shape;15566;p3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67" name="Google Shape;15567;p3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68" name="Google Shape;15568;p3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69" name="Google Shape;15569;p3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70" name="Google Shape;15570;p3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71" name="Google Shape;15571;p3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72" name="Google Shape;15572;p3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73" name="Google Shape;15573;p3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74" name="Google Shape;15574;p3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75" name="Google Shape;15575;p3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76" name="Google Shape;15576;p3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77" name="Google Shape;15577;p3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78" name="Google Shape;15578;p3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9" name="Google Shape;15579;p33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5580" name="Google Shape;15580;p3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81" name="Google Shape;15581;p3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82" name="Google Shape;15582;p3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83" name="Google Shape;15583;p3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84" name="Google Shape;15584;p3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85" name="Google Shape;15585;p3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86" name="Google Shape;15586;p3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87" name="Google Shape;15587;p3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88" name="Google Shape;15588;p3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89" name="Google Shape;15589;p3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90" name="Google Shape;15590;p3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91" name="Google Shape;15591;p3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92" name="Google Shape;15592;p3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93" name="Google Shape;15593;p3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5594" name="Google Shape;15594;p33"/>
            <p:cNvGrpSpPr/>
            <p:nvPr/>
          </p:nvGrpSpPr>
          <p:grpSpPr>
            <a:xfrm>
              <a:off x="7873249" y="56844"/>
              <a:ext cx="1560858" cy="1537998"/>
              <a:chOff x="1723600" y="1764850"/>
              <a:chExt cx="374675" cy="369223"/>
            </a:xfrm>
          </p:grpSpPr>
          <p:sp>
            <p:nvSpPr>
              <p:cNvPr id="15595" name="Google Shape;15595;p33"/>
              <p:cNvSpPr/>
              <p:nvPr/>
            </p:nvSpPr>
            <p:spPr>
              <a:xfrm>
                <a:off x="1726326" y="1764850"/>
                <a:ext cx="369223" cy="369223"/>
              </a:xfrm>
              <a:custGeom>
                <a:avLst/>
                <a:gdLst/>
                <a:ahLst/>
                <a:cxnLst/>
                <a:rect l="l" t="t" r="r" b="b"/>
                <a:pathLst>
                  <a:path w="4876" h="4876" extrusionOk="0">
                    <a:moveTo>
                      <a:pt x="2432" y="0"/>
                    </a:moveTo>
                    <a:cubicBezTo>
                      <a:pt x="1089" y="0"/>
                      <a:pt x="1" y="1089"/>
                      <a:pt x="1" y="2431"/>
                    </a:cubicBezTo>
                    <a:cubicBezTo>
                      <a:pt x="1" y="3786"/>
                      <a:pt x="1089" y="4875"/>
                      <a:pt x="2432" y="4875"/>
                    </a:cubicBezTo>
                    <a:cubicBezTo>
                      <a:pt x="3787" y="4875"/>
                      <a:pt x="4876" y="3786"/>
                      <a:pt x="4876" y="2431"/>
                    </a:cubicBezTo>
                    <a:cubicBezTo>
                      <a:pt x="4876" y="1089"/>
                      <a:pt x="3787" y="0"/>
                      <a:pt x="2432" y="0"/>
                    </a:cubicBezTo>
                    <a:close/>
                  </a:path>
                </a:pathLst>
              </a:custGeom>
              <a:solidFill>
                <a:srgbClr val="708EC0">
                  <a:alpha val="27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6" name="Google Shape;15596;p33"/>
              <p:cNvSpPr/>
              <p:nvPr/>
            </p:nvSpPr>
            <p:spPr>
              <a:xfrm>
                <a:off x="1723600" y="1778783"/>
                <a:ext cx="374675" cy="341357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4508" extrusionOk="0">
                    <a:moveTo>
                      <a:pt x="2480" y="0"/>
                    </a:moveTo>
                    <a:cubicBezTo>
                      <a:pt x="1456" y="0"/>
                      <a:pt x="530" y="700"/>
                      <a:pt x="291" y="1739"/>
                    </a:cubicBezTo>
                    <a:cubicBezTo>
                      <a:pt x="0" y="2949"/>
                      <a:pt x="750" y="4159"/>
                      <a:pt x="1960" y="4449"/>
                    </a:cubicBezTo>
                    <a:cubicBezTo>
                      <a:pt x="2130" y="4488"/>
                      <a:pt x="2301" y="4507"/>
                      <a:pt x="2468" y="4507"/>
                    </a:cubicBezTo>
                    <a:cubicBezTo>
                      <a:pt x="3492" y="4507"/>
                      <a:pt x="4420" y="3807"/>
                      <a:pt x="4670" y="2768"/>
                    </a:cubicBezTo>
                    <a:cubicBezTo>
                      <a:pt x="4948" y="1558"/>
                      <a:pt x="4198" y="348"/>
                      <a:pt x="2988" y="58"/>
                    </a:cubicBezTo>
                    <a:cubicBezTo>
                      <a:pt x="2818" y="19"/>
                      <a:pt x="2648" y="0"/>
                      <a:pt x="24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7" name="Google Shape;15597;p33"/>
              <p:cNvSpPr/>
              <p:nvPr/>
            </p:nvSpPr>
            <p:spPr>
              <a:xfrm>
                <a:off x="1769412" y="1810359"/>
                <a:ext cx="237390" cy="144554"/>
              </a:xfrm>
              <a:custGeom>
                <a:avLst/>
                <a:gdLst/>
                <a:ahLst/>
                <a:cxnLst/>
                <a:rect l="l" t="t" r="r" b="b"/>
                <a:pathLst>
                  <a:path w="3135" h="1909" extrusionOk="0">
                    <a:moveTo>
                      <a:pt x="1811" y="1"/>
                    </a:moveTo>
                    <a:cubicBezTo>
                      <a:pt x="1741" y="1"/>
                      <a:pt x="1673" y="6"/>
                      <a:pt x="1609" y="16"/>
                    </a:cubicBezTo>
                    <a:cubicBezTo>
                      <a:pt x="1004" y="101"/>
                      <a:pt x="375" y="718"/>
                      <a:pt x="109" y="1238"/>
                    </a:cubicBezTo>
                    <a:cubicBezTo>
                      <a:pt x="24" y="1371"/>
                      <a:pt x="0" y="1528"/>
                      <a:pt x="36" y="1685"/>
                    </a:cubicBezTo>
                    <a:cubicBezTo>
                      <a:pt x="98" y="1836"/>
                      <a:pt x="270" y="1908"/>
                      <a:pt x="443" y="1908"/>
                    </a:cubicBezTo>
                    <a:cubicBezTo>
                      <a:pt x="507" y="1908"/>
                      <a:pt x="571" y="1898"/>
                      <a:pt x="629" y="1879"/>
                    </a:cubicBezTo>
                    <a:cubicBezTo>
                      <a:pt x="835" y="1770"/>
                      <a:pt x="1016" y="1637"/>
                      <a:pt x="1186" y="1492"/>
                    </a:cubicBezTo>
                    <a:cubicBezTo>
                      <a:pt x="1327" y="1378"/>
                      <a:pt x="1506" y="1287"/>
                      <a:pt x="1681" y="1287"/>
                    </a:cubicBezTo>
                    <a:cubicBezTo>
                      <a:pt x="1730" y="1287"/>
                      <a:pt x="1779" y="1294"/>
                      <a:pt x="1827" y="1310"/>
                    </a:cubicBezTo>
                    <a:cubicBezTo>
                      <a:pt x="1936" y="1347"/>
                      <a:pt x="2032" y="1431"/>
                      <a:pt x="2141" y="1468"/>
                    </a:cubicBezTo>
                    <a:cubicBezTo>
                      <a:pt x="2208" y="1489"/>
                      <a:pt x="2275" y="1499"/>
                      <a:pt x="2340" y="1499"/>
                    </a:cubicBezTo>
                    <a:cubicBezTo>
                      <a:pt x="2608" y="1499"/>
                      <a:pt x="2852" y="1329"/>
                      <a:pt x="2940" y="1056"/>
                    </a:cubicBezTo>
                    <a:cubicBezTo>
                      <a:pt x="3134" y="364"/>
                      <a:pt x="2401" y="1"/>
                      <a:pt x="1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8" name="Google Shape;15598;p33"/>
              <p:cNvSpPr/>
              <p:nvPr/>
            </p:nvSpPr>
            <p:spPr>
              <a:xfrm>
                <a:off x="1777666" y="1979977"/>
                <a:ext cx="71482" cy="62925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31" extrusionOk="0">
                    <a:moveTo>
                      <a:pt x="650" y="1"/>
                    </a:moveTo>
                    <a:cubicBezTo>
                      <a:pt x="611" y="1"/>
                      <a:pt x="571" y="9"/>
                      <a:pt x="532" y="26"/>
                    </a:cubicBezTo>
                    <a:cubicBezTo>
                      <a:pt x="423" y="62"/>
                      <a:pt x="327" y="123"/>
                      <a:pt x="242" y="195"/>
                    </a:cubicBezTo>
                    <a:lnTo>
                      <a:pt x="169" y="340"/>
                    </a:lnTo>
                    <a:cubicBezTo>
                      <a:pt x="36" y="413"/>
                      <a:pt x="0" y="570"/>
                      <a:pt x="85" y="691"/>
                    </a:cubicBezTo>
                    <a:cubicBezTo>
                      <a:pt x="155" y="782"/>
                      <a:pt x="259" y="830"/>
                      <a:pt x="375" y="830"/>
                    </a:cubicBezTo>
                    <a:cubicBezTo>
                      <a:pt x="399" y="830"/>
                      <a:pt x="423" y="828"/>
                      <a:pt x="448" y="824"/>
                    </a:cubicBezTo>
                    <a:cubicBezTo>
                      <a:pt x="581" y="788"/>
                      <a:pt x="702" y="715"/>
                      <a:pt x="786" y="607"/>
                    </a:cubicBezTo>
                    <a:cubicBezTo>
                      <a:pt x="847" y="534"/>
                      <a:pt x="895" y="437"/>
                      <a:pt x="919" y="340"/>
                    </a:cubicBezTo>
                    <a:cubicBezTo>
                      <a:pt x="944" y="244"/>
                      <a:pt x="907" y="147"/>
                      <a:pt x="847" y="74"/>
                    </a:cubicBezTo>
                    <a:cubicBezTo>
                      <a:pt x="792" y="27"/>
                      <a:pt x="722" y="1"/>
                      <a:pt x="6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9" name="Google Shape;15599;p33"/>
              <p:cNvSpPr/>
              <p:nvPr/>
            </p:nvSpPr>
            <p:spPr>
              <a:xfrm>
                <a:off x="1886632" y="1910994"/>
                <a:ext cx="176888" cy="176358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329" extrusionOk="0">
                    <a:moveTo>
                      <a:pt x="1934" y="0"/>
                    </a:moveTo>
                    <a:cubicBezTo>
                      <a:pt x="1761" y="0"/>
                      <a:pt x="1579" y="128"/>
                      <a:pt x="1464" y="272"/>
                    </a:cubicBezTo>
                    <a:cubicBezTo>
                      <a:pt x="1319" y="453"/>
                      <a:pt x="1198" y="671"/>
                      <a:pt x="1005" y="792"/>
                    </a:cubicBezTo>
                    <a:cubicBezTo>
                      <a:pt x="934" y="832"/>
                      <a:pt x="863" y="846"/>
                      <a:pt x="795" y="846"/>
                    </a:cubicBezTo>
                    <a:cubicBezTo>
                      <a:pt x="669" y="846"/>
                      <a:pt x="547" y="801"/>
                      <a:pt x="434" y="801"/>
                    </a:cubicBezTo>
                    <a:cubicBezTo>
                      <a:pt x="389" y="801"/>
                      <a:pt x="345" y="808"/>
                      <a:pt x="303" y="828"/>
                    </a:cubicBezTo>
                    <a:cubicBezTo>
                      <a:pt x="97" y="925"/>
                      <a:pt x="1" y="1421"/>
                      <a:pt x="1" y="1614"/>
                    </a:cubicBezTo>
                    <a:cubicBezTo>
                      <a:pt x="1" y="1917"/>
                      <a:pt x="194" y="2195"/>
                      <a:pt x="484" y="2304"/>
                    </a:cubicBezTo>
                    <a:cubicBezTo>
                      <a:pt x="543" y="2321"/>
                      <a:pt x="602" y="2329"/>
                      <a:pt x="661" y="2329"/>
                    </a:cubicBezTo>
                    <a:cubicBezTo>
                      <a:pt x="898" y="2329"/>
                      <a:pt x="1138" y="2205"/>
                      <a:pt x="1331" y="2050"/>
                    </a:cubicBezTo>
                    <a:cubicBezTo>
                      <a:pt x="1730" y="1747"/>
                      <a:pt x="2033" y="1336"/>
                      <a:pt x="2226" y="876"/>
                    </a:cubicBezTo>
                    <a:cubicBezTo>
                      <a:pt x="2299" y="731"/>
                      <a:pt x="2335" y="562"/>
                      <a:pt x="2323" y="405"/>
                    </a:cubicBezTo>
                    <a:cubicBezTo>
                      <a:pt x="2311" y="235"/>
                      <a:pt x="2214" y="90"/>
                      <a:pt x="2069" y="30"/>
                    </a:cubicBezTo>
                    <a:cubicBezTo>
                      <a:pt x="2026" y="9"/>
                      <a:pt x="1980" y="0"/>
                      <a:pt x="19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00" name="Google Shape;15600;p33"/>
            <p:cNvGrpSpPr/>
            <p:nvPr/>
          </p:nvGrpSpPr>
          <p:grpSpPr>
            <a:xfrm>
              <a:off x="7160393" y="603877"/>
              <a:ext cx="2598859" cy="4611801"/>
              <a:chOff x="7160393" y="603877"/>
              <a:chExt cx="2598859" cy="4611801"/>
            </a:xfrm>
          </p:grpSpPr>
          <p:grpSp>
            <p:nvGrpSpPr>
              <p:cNvPr id="15601" name="Google Shape;15601;p33"/>
              <p:cNvGrpSpPr/>
              <p:nvPr/>
            </p:nvGrpSpPr>
            <p:grpSpPr>
              <a:xfrm rot="1592241">
                <a:off x="7231025" y="2817266"/>
                <a:ext cx="1053068" cy="564512"/>
                <a:chOff x="5206900" y="826150"/>
                <a:chExt cx="599275" cy="321250"/>
              </a:xfrm>
            </p:grpSpPr>
            <p:sp>
              <p:nvSpPr>
                <p:cNvPr id="15602" name="Google Shape;15602;p3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3" name="Google Shape;15603;p3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4" name="Google Shape;15604;p3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5" name="Google Shape;15605;p3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6" name="Google Shape;15606;p3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7" name="Google Shape;15607;p3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8" name="Google Shape;15608;p3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9" name="Google Shape;15609;p3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0" name="Google Shape;15610;p3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1" name="Google Shape;15611;p3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2" name="Google Shape;15612;p3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3" name="Google Shape;15613;p3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4" name="Google Shape;15614;p3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5" name="Google Shape;15615;p3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616" name="Google Shape;15616;p33"/>
              <p:cNvGrpSpPr/>
              <p:nvPr/>
            </p:nvGrpSpPr>
            <p:grpSpPr>
              <a:xfrm rot="-5278914">
                <a:off x="8685048" y="2776317"/>
                <a:ext cx="525895" cy="519954"/>
                <a:chOff x="1817929" y="3898077"/>
                <a:chExt cx="566346" cy="559947"/>
              </a:xfrm>
            </p:grpSpPr>
            <p:sp>
              <p:nvSpPr>
                <p:cNvPr id="15617" name="Google Shape;15617;p33"/>
                <p:cNvSpPr/>
                <p:nvPr/>
              </p:nvSpPr>
              <p:spPr>
                <a:xfrm>
                  <a:off x="1913056" y="4081084"/>
                  <a:ext cx="53508" cy="53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7"/>
                      </a:moveTo>
                      <a:cubicBezTo>
                        <a:pt x="945" y="769"/>
                        <a:pt x="497" y="945"/>
                        <a:pt x="257" y="689"/>
                      </a:cubicBezTo>
                      <a:cubicBezTo>
                        <a:pt x="1" y="433"/>
                        <a:pt x="193" y="0"/>
                        <a:pt x="545" y="16"/>
                      </a:cubicBezTo>
                      <a:cubicBezTo>
                        <a:pt x="769" y="16"/>
                        <a:pt x="945" y="192"/>
                        <a:pt x="945" y="41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8" name="Google Shape;15618;p33"/>
                <p:cNvSpPr/>
                <p:nvPr/>
              </p:nvSpPr>
              <p:spPr>
                <a:xfrm>
                  <a:off x="2105122" y="4371901"/>
                  <a:ext cx="11834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97"/>
                      </a:moveTo>
                      <a:cubicBezTo>
                        <a:pt x="209" y="209"/>
                        <a:pt x="1" y="17"/>
                        <a:pt x="129" y="17"/>
                      </a:cubicBezTo>
                      <a:cubicBezTo>
                        <a:pt x="177" y="1"/>
                        <a:pt x="209" y="49"/>
                        <a:pt x="209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9" name="Google Shape;15619;p33"/>
                <p:cNvSpPr/>
                <p:nvPr/>
              </p:nvSpPr>
              <p:spPr>
                <a:xfrm>
                  <a:off x="2347073" y="4228757"/>
                  <a:ext cx="911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209" extrusionOk="0">
                      <a:moveTo>
                        <a:pt x="160" y="97"/>
                      </a:moveTo>
                      <a:cubicBezTo>
                        <a:pt x="160" y="209"/>
                        <a:pt x="0" y="209"/>
                        <a:pt x="0" y="97"/>
                      </a:cubicBezTo>
                      <a:cubicBezTo>
                        <a:pt x="0" y="1"/>
                        <a:pt x="160" y="1"/>
                        <a:pt x="160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0" name="Google Shape;15620;p33"/>
                <p:cNvSpPr/>
                <p:nvPr/>
              </p:nvSpPr>
              <p:spPr>
                <a:xfrm>
                  <a:off x="2181280" y="4434413"/>
                  <a:ext cx="24518" cy="23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96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1" name="Google Shape;15621;p33"/>
                <p:cNvSpPr/>
                <p:nvPr/>
              </p:nvSpPr>
              <p:spPr>
                <a:xfrm>
                  <a:off x="2251946" y="4313919"/>
                  <a:ext cx="24518" cy="24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2" y="193"/>
                      </a:moveTo>
                      <a:cubicBezTo>
                        <a:pt x="432" y="353"/>
                        <a:pt x="240" y="433"/>
                        <a:pt x="128" y="321"/>
                      </a:cubicBezTo>
                      <a:cubicBezTo>
                        <a:pt x="0" y="209"/>
                        <a:pt x="96" y="1"/>
                        <a:pt x="256" y="1"/>
                      </a:cubicBezTo>
                      <a:cubicBezTo>
                        <a:pt x="352" y="1"/>
                        <a:pt x="432" y="81"/>
                        <a:pt x="432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2" name="Google Shape;15622;p33"/>
                <p:cNvSpPr/>
                <p:nvPr/>
              </p:nvSpPr>
              <p:spPr>
                <a:xfrm>
                  <a:off x="2174939" y="3898077"/>
                  <a:ext cx="19988" cy="19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353" extrusionOk="0">
                      <a:moveTo>
                        <a:pt x="352" y="176"/>
                      </a:moveTo>
                      <a:cubicBezTo>
                        <a:pt x="352" y="272"/>
                        <a:pt x="272" y="352"/>
                        <a:pt x="176" y="352"/>
                      </a:cubicBezTo>
                      <a:cubicBezTo>
                        <a:pt x="80" y="352"/>
                        <a:pt x="0" y="272"/>
                        <a:pt x="0" y="176"/>
                      </a:cubicBezTo>
                      <a:cubicBezTo>
                        <a:pt x="0" y="80"/>
                        <a:pt x="80" y="0"/>
                        <a:pt x="176" y="0"/>
                      </a:cubicBezTo>
                      <a:cubicBezTo>
                        <a:pt x="272" y="0"/>
                        <a:pt x="352" y="80"/>
                        <a:pt x="352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3" name="Google Shape;15623;p33"/>
                <p:cNvSpPr/>
                <p:nvPr/>
              </p:nvSpPr>
              <p:spPr>
                <a:xfrm>
                  <a:off x="2360663" y="4408140"/>
                  <a:ext cx="23612" cy="28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97" extrusionOk="0">
                      <a:moveTo>
                        <a:pt x="384" y="225"/>
                      </a:moveTo>
                      <a:cubicBezTo>
                        <a:pt x="416" y="497"/>
                        <a:pt x="0" y="497"/>
                        <a:pt x="32" y="225"/>
                      </a:cubicBezTo>
                      <a:cubicBezTo>
                        <a:pt x="48" y="1"/>
                        <a:pt x="368" y="1"/>
                        <a:pt x="384" y="22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4" name="Google Shape;15624;p33"/>
                <p:cNvSpPr/>
                <p:nvPr/>
              </p:nvSpPr>
              <p:spPr>
                <a:xfrm>
                  <a:off x="1817929" y="4332944"/>
                  <a:ext cx="87935" cy="8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9" y="1553"/>
                      </a:moveTo>
                      <a:lnTo>
                        <a:pt x="769" y="1553"/>
                      </a:lnTo>
                      <a:cubicBezTo>
                        <a:pt x="769" y="1121"/>
                        <a:pt x="433" y="785"/>
                        <a:pt x="1" y="785"/>
                      </a:cubicBezTo>
                      <a:lnTo>
                        <a:pt x="1" y="785"/>
                      </a:lnTo>
                      <a:cubicBezTo>
                        <a:pt x="433" y="785"/>
                        <a:pt x="769" y="433"/>
                        <a:pt x="769" y="1"/>
                      </a:cubicBezTo>
                      <a:lnTo>
                        <a:pt x="769" y="1"/>
                      </a:lnTo>
                      <a:cubicBezTo>
                        <a:pt x="769" y="433"/>
                        <a:pt x="1121" y="785"/>
                        <a:pt x="1553" y="785"/>
                      </a:cubicBezTo>
                      <a:lnTo>
                        <a:pt x="1553" y="785"/>
                      </a:lnTo>
                      <a:cubicBezTo>
                        <a:pt x="1121" y="785"/>
                        <a:pt x="769" y="1121"/>
                        <a:pt x="769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5" name="Google Shape;15625;p33"/>
                <p:cNvSpPr/>
                <p:nvPr/>
              </p:nvSpPr>
              <p:spPr>
                <a:xfrm>
                  <a:off x="2106934" y="4149938"/>
                  <a:ext cx="87991" cy="8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53" extrusionOk="0">
                      <a:moveTo>
                        <a:pt x="769" y="1553"/>
                      </a:moveTo>
                      <a:lnTo>
                        <a:pt x="769" y="1553"/>
                      </a:lnTo>
                      <a:cubicBezTo>
                        <a:pt x="769" y="1121"/>
                        <a:pt x="417" y="785"/>
                        <a:pt x="1" y="785"/>
                      </a:cubicBezTo>
                      <a:lnTo>
                        <a:pt x="1" y="785"/>
                      </a:lnTo>
                      <a:cubicBezTo>
                        <a:pt x="417" y="785"/>
                        <a:pt x="769" y="433"/>
                        <a:pt x="769" y="1"/>
                      </a:cubicBezTo>
                      <a:lnTo>
                        <a:pt x="769" y="1"/>
                      </a:lnTo>
                      <a:cubicBezTo>
                        <a:pt x="769" y="433"/>
                        <a:pt x="1121" y="785"/>
                        <a:pt x="1553" y="785"/>
                      </a:cubicBezTo>
                      <a:lnTo>
                        <a:pt x="1553" y="785"/>
                      </a:lnTo>
                      <a:cubicBezTo>
                        <a:pt x="1121" y="785"/>
                        <a:pt x="769" y="1121"/>
                        <a:pt x="769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626" name="Google Shape;15626;p33"/>
              <p:cNvGrpSpPr/>
              <p:nvPr/>
            </p:nvGrpSpPr>
            <p:grpSpPr>
              <a:xfrm rot="-10148886" flipH="1">
                <a:off x="7873320" y="744657"/>
                <a:ext cx="1699204" cy="2145391"/>
                <a:chOff x="146217" y="2712579"/>
                <a:chExt cx="1552966" cy="1960401"/>
              </a:xfrm>
            </p:grpSpPr>
            <p:grpSp>
              <p:nvGrpSpPr>
                <p:cNvPr id="15627" name="Google Shape;15627;p33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5628" name="Google Shape;15628;p3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29" name="Google Shape;15629;p3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30" name="Google Shape;15630;p3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31" name="Google Shape;15631;p3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32" name="Google Shape;15632;p3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33" name="Google Shape;15633;p3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34" name="Google Shape;15634;p3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35" name="Google Shape;15635;p3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36" name="Google Shape;15636;p3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37" name="Google Shape;15637;p3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38" name="Google Shape;15638;p3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39" name="Google Shape;15639;p3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40" name="Google Shape;15640;p3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41" name="Google Shape;15641;p3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42" name="Google Shape;15642;p33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5643" name="Google Shape;15643;p3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44" name="Google Shape;15644;p3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45" name="Google Shape;15645;p3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46" name="Google Shape;15646;p3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47" name="Google Shape;15647;p3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48" name="Google Shape;15648;p3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49" name="Google Shape;15649;p3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50" name="Google Shape;15650;p3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51" name="Google Shape;15651;p3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52" name="Google Shape;15652;p3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53" name="Google Shape;15653;p3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54" name="Google Shape;15654;p3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55" name="Google Shape;15655;p3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56" name="Google Shape;15656;p3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7" name="Google Shape;15657;p33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5658" name="Google Shape;15658;p3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59" name="Google Shape;15659;p3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60" name="Google Shape;15660;p3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61" name="Google Shape;15661;p3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62" name="Google Shape;15662;p3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63" name="Google Shape;15663;p3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64" name="Google Shape;15664;p3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65" name="Google Shape;15665;p3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66" name="Google Shape;15666;p3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67" name="Google Shape;15667;p3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68" name="Google Shape;15668;p3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69" name="Google Shape;15669;p3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70" name="Google Shape;15670;p3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71" name="Google Shape;15671;p3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672" name="Google Shape;15672;p33"/>
              <p:cNvGrpSpPr/>
              <p:nvPr/>
            </p:nvGrpSpPr>
            <p:grpSpPr>
              <a:xfrm flipH="1">
                <a:off x="7686589" y="3070216"/>
                <a:ext cx="1699255" cy="2145463"/>
                <a:chOff x="146217" y="2712579"/>
                <a:chExt cx="1552966" cy="1960401"/>
              </a:xfrm>
            </p:grpSpPr>
            <p:grpSp>
              <p:nvGrpSpPr>
                <p:cNvPr id="15673" name="Google Shape;15673;p33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5674" name="Google Shape;15674;p3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75" name="Google Shape;15675;p3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76" name="Google Shape;15676;p3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77" name="Google Shape;15677;p3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78" name="Google Shape;15678;p3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79" name="Google Shape;15679;p3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80" name="Google Shape;15680;p3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81" name="Google Shape;15681;p3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82" name="Google Shape;15682;p3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83" name="Google Shape;15683;p3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84" name="Google Shape;15684;p3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85" name="Google Shape;15685;p3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86" name="Google Shape;15686;p3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87" name="Google Shape;15687;p3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88" name="Google Shape;15688;p33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5689" name="Google Shape;15689;p3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90" name="Google Shape;15690;p3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91" name="Google Shape;15691;p3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92" name="Google Shape;15692;p3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93" name="Google Shape;15693;p3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94" name="Google Shape;15694;p3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95" name="Google Shape;15695;p3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96" name="Google Shape;15696;p3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97" name="Google Shape;15697;p3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98" name="Google Shape;15698;p3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99" name="Google Shape;15699;p3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00" name="Google Shape;15700;p3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01" name="Google Shape;15701;p3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02" name="Google Shape;15702;p3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03" name="Google Shape;15703;p33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5704" name="Google Shape;15704;p3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05" name="Google Shape;15705;p3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06" name="Google Shape;15706;p3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07" name="Google Shape;15707;p3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08" name="Google Shape;15708;p3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09" name="Google Shape;15709;p3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10" name="Google Shape;15710;p3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11" name="Google Shape;15711;p3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12" name="Google Shape;15712;p3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13" name="Google Shape;15713;p3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14" name="Google Shape;15714;p3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15" name="Google Shape;15715;p3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16" name="Google Shape;15716;p3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17" name="Google Shape;15717;p3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15718" name="Google Shape;15718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19" name="Google Shape;15719;p33"/>
          <p:cNvSpPr txBox="1">
            <a:spLocks noGrp="1"/>
          </p:cNvSpPr>
          <p:nvPr>
            <p:ph type="body" idx="1"/>
          </p:nvPr>
        </p:nvSpPr>
        <p:spPr>
          <a:xfrm>
            <a:off x="1917300" y="3776750"/>
            <a:ext cx="53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9002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8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5" name="Google Shape;8655;p23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8656" name="Google Shape;8656;p23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57" name="Google Shape;8657;p23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8658" name="Google Shape;8658;p23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9" name="Google Shape;8659;p23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0" name="Google Shape;8660;p23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1" name="Google Shape;8661;p23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2" name="Google Shape;8662;p23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3" name="Google Shape;8663;p23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4" name="Google Shape;8664;p23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5" name="Google Shape;8665;p23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6" name="Google Shape;8666;p23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7" name="Google Shape;8667;p23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8" name="Google Shape;8668;p23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9" name="Google Shape;8669;p23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0" name="Google Shape;8670;p23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1" name="Google Shape;8671;p23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2" name="Google Shape;8672;p23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3" name="Google Shape;8673;p23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4" name="Google Shape;8674;p23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5" name="Google Shape;8675;p23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6" name="Google Shape;8676;p23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7" name="Google Shape;8677;p23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8" name="Google Shape;8678;p23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9" name="Google Shape;8679;p23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0" name="Google Shape;8680;p23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1" name="Google Shape;8681;p23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2" name="Google Shape;8682;p23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83" name="Google Shape;8683;p23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8684" name="Google Shape;8684;p2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5" name="Google Shape;8685;p2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6" name="Google Shape;8686;p2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7" name="Google Shape;8687;p2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8" name="Google Shape;8688;p2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9" name="Google Shape;8689;p2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0" name="Google Shape;8690;p2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1" name="Google Shape;8691;p2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2" name="Google Shape;8692;p2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3" name="Google Shape;8693;p23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4" name="Google Shape;8694;p2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5" name="Google Shape;8695;p2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6" name="Google Shape;8696;p2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7" name="Google Shape;8697;p2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8" name="Google Shape;8698;p2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9" name="Google Shape;8699;p2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0" name="Google Shape;8700;p2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1" name="Google Shape;8701;p2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2" name="Google Shape;8702;p2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3" name="Google Shape;8703;p2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4" name="Google Shape;8704;p2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5" name="Google Shape;8705;p2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6" name="Google Shape;8706;p2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7" name="Google Shape;8707;p2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8" name="Google Shape;8708;p2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9" name="Google Shape;8709;p2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10" name="Google Shape;8710;p23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1" name="Google Shape;8711;p23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2" name="Google Shape;8712;p23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3" name="Google Shape;8713;p23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4" name="Google Shape;8714;p23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5" name="Google Shape;8715;p23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6" name="Google Shape;8716;p23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7" name="Google Shape;8717;p23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8" name="Google Shape;8718;p23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9" name="Google Shape;8719;p23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0" name="Google Shape;8720;p23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1" name="Google Shape;8721;p23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2" name="Google Shape;8722;p23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3" name="Google Shape;8723;p23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4" name="Google Shape;8724;p23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5" name="Google Shape;8725;p23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6" name="Google Shape;8726;p23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7" name="Google Shape;8727;p23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8" name="Google Shape;8728;p23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9" name="Google Shape;8729;p23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0" name="Google Shape;8730;p23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1" name="Google Shape;8731;p23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2" name="Google Shape;8732;p23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3" name="Google Shape;8733;p23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4" name="Google Shape;8734;p23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5" name="Google Shape;8735;p23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6" name="Google Shape;8736;p23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7" name="Google Shape;8737;p23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8" name="Google Shape;8738;p23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9" name="Google Shape;8739;p23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0" name="Google Shape;8740;p23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1" name="Google Shape;8741;p23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2" name="Google Shape;8742;p23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3" name="Google Shape;8743;p23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4" name="Google Shape;8744;p23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5" name="Google Shape;8745;p23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6" name="Google Shape;8746;p23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7" name="Google Shape;8747;p23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8" name="Google Shape;8748;p23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9" name="Google Shape;8749;p23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0" name="Google Shape;8750;p23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1" name="Google Shape;8751;p23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2" name="Google Shape;8752;p23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3" name="Google Shape;8753;p23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4" name="Google Shape;8754;p23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5" name="Google Shape;8755;p23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6" name="Google Shape;8756;p23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7" name="Google Shape;8757;p23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8" name="Google Shape;8758;p23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9" name="Google Shape;8759;p23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0" name="Google Shape;8760;p23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1" name="Google Shape;8761;p23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2" name="Google Shape;8762;p23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3" name="Google Shape;8763;p23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4" name="Google Shape;8764;p23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5" name="Google Shape;8765;p23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6" name="Google Shape;8766;p23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7" name="Google Shape;8767;p23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8" name="Google Shape;8768;p23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9" name="Google Shape;8769;p23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0" name="Google Shape;8770;p23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1" name="Google Shape;8771;p23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2" name="Google Shape;8772;p23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3" name="Google Shape;8773;p23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4" name="Google Shape;8774;p23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5" name="Google Shape;8775;p23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6" name="Google Shape;8776;p23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7" name="Google Shape;8777;p23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8" name="Google Shape;8778;p23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9" name="Google Shape;8779;p23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0" name="Google Shape;8780;p23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1" name="Google Shape;8781;p23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2" name="Google Shape;8782;p23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3" name="Google Shape;8783;p23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4" name="Google Shape;8784;p23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5" name="Google Shape;8785;p23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6" name="Google Shape;8786;p23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7" name="Google Shape;8787;p23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8" name="Google Shape;8788;p23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9" name="Google Shape;8789;p23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0" name="Google Shape;8790;p23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1" name="Google Shape;8791;p23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2" name="Google Shape;8792;p23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3" name="Google Shape;8793;p23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4" name="Google Shape;8794;p23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5" name="Google Shape;8795;p23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6" name="Google Shape;8796;p23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7" name="Google Shape;8797;p23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8" name="Google Shape;8798;p23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9" name="Google Shape;8799;p23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0" name="Google Shape;8800;p23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1" name="Google Shape;8801;p23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2" name="Google Shape;8802;p23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3" name="Google Shape;8803;p23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4" name="Google Shape;8804;p23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5" name="Google Shape;8805;p23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6" name="Google Shape;8806;p23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7" name="Google Shape;8807;p23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8" name="Google Shape;8808;p23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9" name="Google Shape;8809;p23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10" name="Google Shape;8810;p23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8811" name="Google Shape;8811;p2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2" name="Google Shape;8812;p2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3" name="Google Shape;8813;p2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4" name="Google Shape;8814;p2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5" name="Google Shape;8815;p2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6" name="Google Shape;8816;p2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7" name="Google Shape;8817;p2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8" name="Google Shape;8818;p2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9" name="Google Shape;8819;p23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0" name="Google Shape;8820;p2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1" name="Google Shape;8821;p2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2" name="Google Shape;8822;p2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3" name="Google Shape;8823;p2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4" name="Google Shape;8824;p2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5" name="Google Shape;8825;p2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6" name="Google Shape;8826;p2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7" name="Google Shape;8827;p2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8" name="Google Shape;8828;p2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9" name="Google Shape;8829;p2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0" name="Google Shape;8830;p2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1" name="Google Shape;8831;p2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2" name="Google Shape;8832;p2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3" name="Google Shape;8833;p2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4" name="Google Shape;8834;p2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5" name="Google Shape;8835;p2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6" name="Google Shape;8836;p2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37" name="Google Shape;8837;p23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8" name="Google Shape;8838;p23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9" name="Google Shape;8839;p23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0" name="Google Shape;8840;p23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1" name="Google Shape;8841;p23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42" name="Google Shape;8842;p23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8843" name="Google Shape;8843;p23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4" name="Google Shape;8844;p23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5" name="Google Shape;8845;p23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6" name="Google Shape;8846;p23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7" name="Google Shape;8847;p23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8" name="Google Shape;8848;p23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9" name="Google Shape;8849;p23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0" name="Google Shape;8850;p23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1" name="Google Shape;8851;p23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2" name="Google Shape;8852;p23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3" name="Google Shape;8853;p23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4" name="Google Shape;8854;p23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5" name="Google Shape;8855;p23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6" name="Google Shape;8856;p23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7" name="Google Shape;8857;p23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8" name="Google Shape;8858;p23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9" name="Google Shape;8859;p23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0" name="Google Shape;8860;p23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1" name="Google Shape;8861;p23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2" name="Google Shape;8862;p23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3" name="Google Shape;8863;p23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4" name="Google Shape;8864;p23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5" name="Google Shape;8865;p23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6" name="Google Shape;8866;p23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7" name="Google Shape;8867;p23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8" name="Google Shape;8868;p23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69" name="Google Shape;8869;p23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70" name="Google Shape;8870;p23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8871" name="Google Shape;8871;p2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2" name="Google Shape;8872;p2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3" name="Google Shape;8873;p2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4" name="Google Shape;8874;p2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5" name="Google Shape;8875;p2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6" name="Google Shape;8876;p2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7" name="Google Shape;8877;p23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8" name="Google Shape;8878;p2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9" name="Google Shape;8879;p2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0" name="Google Shape;8880;p2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1" name="Google Shape;8881;p2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2" name="Google Shape;8882;p2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3" name="Google Shape;8883;p2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4" name="Google Shape;8884;p2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5" name="Google Shape;8885;p2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6" name="Google Shape;8886;p2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7" name="Google Shape;8887;p2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8" name="Google Shape;8888;p2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9" name="Google Shape;8889;p2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0" name="Google Shape;8890;p2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1" name="Google Shape;8891;p2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2" name="Google Shape;8892;p2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3" name="Google Shape;8893;p2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4" name="Google Shape;8894;p2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5" name="Google Shape;8895;p2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6" name="Google Shape;8896;p2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897" name="Google Shape;8897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898" name="Google Shape;8898;p23"/>
          <p:cNvGrpSpPr/>
          <p:nvPr/>
        </p:nvGrpSpPr>
        <p:grpSpPr>
          <a:xfrm rot="7328285">
            <a:off x="8209673" y="230891"/>
            <a:ext cx="962816" cy="781079"/>
            <a:chOff x="4911497" y="423244"/>
            <a:chExt cx="700659" cy="568406"/>
          </a:xfrm>
        </p:grpSpPr>
        <p:sp>
          <p:nvSpPr>
            <p:cNvPr id="8899" name="Google Shape;8899;p23"/>
            <p:cNvSpPr/>
            <p:nvPr/>
          </p:nvSpPr>
          <p:spPr>
            <a:xfrm>
              <a:off x="4984033" y="423244"/>
              <a:ext cx="306850" cy="277250"/>
            </a:xfrm>
            <a:custGeom>
              <a:avLst/>
              <a:gdLst/>
              <a:ahLst/>
              <a:cxnLst/>
              <a:rect l="l" t="t" r="r" b="b"/>
              <a:pathLst>
                <a:path w="12274" h="11090" extrusionOk="0">
                  <a:moveTo>
                    <a:pt x="624" y="7825"/>
                  </a:moveTo>
                  <a:cubicBezTo>
                    <a:pt x="960" y="8417"/>
                    <a:pt x="1520" y="8817"/>
                    <a:pt x="2016" y="9297"/>
                  </a:cubicBezTo>
                  <a:cubicBezTo>
                    <a:pt x="2465" y="9729"/>
                    <a:pt x="2865" y="10241"/>
                    <a:pt x="3425" y="10529"/>
                  </a:cubicBezTo>
                  <a:cubicBezTo>
                    <a:pt x="3825" y="10689"/>
                    <a:pt x="4241" y="10801"/>
                    <a:pt x="4657" y="10833"/>
                  </a:cubicBezTo>
                  <a:cubicBezTo>
                    <a:pt x="5521" y="10961"/>
                    <a:pt x="6417" y="11089"/>
                    <a:pt x="7265" y="10881"/>
                  </a:cubicBezTo>
                  <a:cubicBezTo>
                    <a:pt x="8193" y="10641"/>
                    <a:pt x="8961" y="10017"/>
                    <a:pt x="9681" y="9393"/>
                  </a:cubicBezTo>
                  <a:cubicBezTo>
                    <a:pt x="10753" y="8481"/>
                    <a:pt x="11873" y="7425"/>
                    <a:pt x="12081" y="6033"/>
                  </a:cubicBezTo>
                  <a:cubicBezTo>
                    <a:pt x="12273" y="4849"/>
                    <a:pt x="11761" y="3665"/>
                    <a:pt x="10993" y="2752"/>
                  </a:cubicBezTo>
                  <a:cubicBezTo>
                    <a:pt x="10225" y="1840"/>
                    <a:pt x="9233" y="1184"/>
                    <a:pt x="8241" y="528"/>
                  </a:cubicBezTo>
                  <a:cubicBezTo>
                    <a:pt x="7841" y="272"/>
                    <a:pt x="7393" y="0"/>
                    <a:pt x="6913" y="32"/>
                  </a:cubicBezTo>
                  <a:cubicBezTo>
                    <a:pt x="6257" y="64"/>
                    <a:pt x="5793" y="656"/>
                    <a:pt x="5345" y="1136"/>
                  </a:cubicBezTo>
                  <a:cubicBezTo>
                    <a:pt x="4209" y="2352"/>
                    <a:pt x="2561" y="2544"/>
                    <a:pt x="1424" y="3553"/>
                  </a:cubicBezTo>
                  <a:cubicBezTo>
                    <a:pt x="448" y="4449"/>
                    <a:pt x="0" y="6673"/>
                    <a:pt x="624" y="7825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0" name="Google Shape;8900;p23"/>
            <p:cNvSpPr/>
            <p:nvPr/>
          </p:nvSpPr>
          <p:spPr>
            <a:xfrm>
              <a:off x="5467731" y="438799"/>
              <a:ext cx="144425" cy="123625"/>
            </a:xfrm>
            <a:custGeom>
              <a:avLst/>
              <a:gdLst/>
              <a:ahLst/>
              <a:cxnLst/>
              <a:rect l="l" t="t" r="r" b="b"/>
              <a:pathLst>
                <a:path w="5777" h="4945" extrusionOk="0">
                  <a:moveTo>
                    <a:pt x="512" y="2352"/>
                  </a:moveTo>
                  <a:cubicBezTo>
                    <a:pt x="976" y="3104"/>
                    <a:pt x="1536" y="3792"/>
                    <a:pt x="2160" y="4400"/>
                  </a:cubicBezTo>
                  <a:cubicBezTo>
                    <a:pt x="2320" y="4576"/>
                    <a:pt x="2512" y="4704"/>
                    <a:pt x="2736" y="4800"/>
                  </a:cubicBezTo>
                  <a:cubicBezTo>
                    <a:pt x="3152" y="4944"/>
                    <a:pt x="3616" y="4752"/>
                    <a:pt x="4032" y="4560"/>
                  </a:cubicBezTo>
                  <a:lnTo>
                    <a:pt x="5008" y="4096"/>
                  </a:lnTo>
                  <a:cubicBezTo>
                    <a:pt x="5185" y="4016"/>
                    <a:pt x="5345" y="3920"/>
                    <a:pt x="5473" y="3792"/>
                  </a:cubicBezTo>
                  <a:cubicBezTo>
                    <a:pt x="5729" y="3536"/>
                    <a:pt x="5761" y="3136"/>
                    <a:pt x="5761" y="2784"/>
                  </a:cubicBezTo>
                  <a:cubicBezTo>
                    <a:pt x="5777" y="2288"/>
                    <a:pt x="5777" y="1728"/>
                    <a:pt x="5457" y="1360"/>
                  </a:cubicBezTo>
                  <a:cubicBezTo>
                    <a:pt x="5249" y="1136"/>
                    <a:pt x="4992" y="976"/>
                    <a:pt x="4704" y="880"/>
                  </a:cubicBezTo>
                  <a:cubicBezTo>
                    <a:pt x="3680" y="416"/>
                    <a:pt x="2528" y="0"/>
                    <a:pt x="1408" y="432"/>
                  </a:cubicBezTo>
                  <a:cubicBezTo>
                    <a:pt x="592" y="752"/>
                    <a:pt x="0" y="1520"/>
                    <a:pt x="512" y="2352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1" name="Google Shape;8901;p23"/>
            <p:cNvSpPr/>
            <p:nvPr/>
          </p:nvSpPr>
          <p:spPr>
            <a:xfrm>
              <a:off x="5212476" y="819225"/>
              <a:ext cx="142450" cy="172425"/>
            </a:xfrm>
            <a:custGeom>
              <a:avLst/>
              <a:gdLst/>
              <a:ahLst/>
              <a:cxnLst/>
              <a:rect l="l" t="t" r="r" b="b"/>
              <a:pathLst>
                <a:path w="5698" h="6897" extrusionOk="0">
                  <a:moveTo>
                    <a:pt x="337" y="3040"/>
                  </a:moveTo>
                  <a:cubicBezTo>
                    <a:pt x="513" y="3264"/>
                    <a:pt x="721" y="3472"/>
                    <a:pt x="961" y="3649"/>
                  </a:cubicBezTo>
                  <a:cubicBezTo>
                    <a:pt x="1505" y="4161"/>
                    <a:pt x="1713" y="4913"/>
                    <a:pt x="2049" y="5585"/>
                  </a:cubicBezTo>
                  <a:cubicBezTo>
                    <a:pt x="2385" y="6257"/>
                    <a:pt x="2993" y="6897"/>
                    <a:pt x="3745" y="6833"/>
                  </a:cubicBezTo>
                  <a:cubicBezTo>
                    <a:pt x="4193" y="6753"/>
                    <a:pt x="4593" y="6481"/>
                    <a:pt x="4833" y="6065"/>
                  </a:cubicBezTo>
                  <a:cubicBezTo>
                    <a:pt x="5041" y="5665"/>
                    <a:pt x="5201" y="5233"/>
                    <a:pt x="5297" y="4785"/>
                  </a:cubicBezTo>
                  <a:cubicBezTo>
                    <a:pt x="5521" y="3937"/>
                    <a:pt x="5697" y="2928"/>
                    <a:pt x="5121" y="2272"/>
                  </a:cubicBezTo>
                  <a:cubicBezTo>
                    <a:pt x="4897" y="2032"/>
                    <a:pt x="4593" y="1872"/>
                    <a:pt x="4417" y="1584"/>
                  </a:cubicBezTo>
                  <a:cubicBezTo>
                    <a:pt x="4241" y="1280"/>
                    <a:pt x="4289" y="864"/>
                    <a:pt x="4097" y="544"/>
                  </a:cubicBezTo>
                  <a:cubicBezTo>
                    <a:pt x="3873" y="128"/>
                    <a:pt x="3329" y="0"/>
                    <a:pt x="2865" y="0"/>
                  </a:cubicBezTo>
                  <a:cubicBezTo>
                    <a:pt x="2129" y="0"/>
                    <a:pt x="993" y="256"/>
                    <a:pt x="561" y="912"/>
                  </a:cubicBezTo>
                  <a:cubicBezTo>
                    <a:pt x="225" y="1408"/>
                    <a:pt x="1" y="2544"/>
                    <a:pt x="337" y="3040"/>
                  </a:cubicBezTo>
                  <a:close/>
                </a:path>
              </a:pathLst>
            </a:custGeom>
            <a:solidFill>
              <a:srgbClr val="EAD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2" name="Google Shape;8902;p23"/>
            <p:cNvSpPr/>
            <p:nvPr/>
          </p:nvSpPr>
          <p:spPr>
            <a:xfrm>
              <a:off x="4911497" y="757039"/>
              <a:ext cx="71225" cy="58025"/>
            </a:xfrm>
            <a:custGeom>
              <a:avLst/>
              <a:gdLst/>
              <a:ahLst/>
              <a:cxnLst/>
              <a:rect l="l" t="t" r="r" b="b"/>
              <a:pathLst>
                <a:path w="2849" h="2321" extrusionOk="0">
                  <a:moveTo>
                    <a:pt x="561" y="1521"/>
                  </a:moveTo>
                  <a:cubicBezTo>
                    <a:pt x="833" y="1969"/>
                    <a:pt x="1345" y="2177"/>
                    <a:pt x="1841" y="2273"/>
                  </a:cubicBezTo>
                  <a:cubicBezTo>
                    <a:pt x="2033" y="2321"/>
                    <a:pt x="2225" y="2321"/>
                    <a:pt x="2401" y="2241"/>
                  </a:cubicBezTo>
                  <a:cubicBezTo>
                    <a:pt x="2545" y="2129"/>
                    <a:pt x="2641" y="2001"/>
                    <a:pt x="2689" y="1841"/>
                  </a:cubicBezTo>
                  <a:cubicBezTo>
                    <a:pt x="2769" y="1585"/>
                    <a:pt x="2817" y="1329"/>
                    <a:pt x="2833" y="1073"/>
                  </a:cubicBezTo>
                  <a:cubicBezTo>
                    <a:pt x="2849" y="865"/>
                    <a:pt x="2801" y="641"/>
                    <a:pt x="2689" y="449"/>
                  </a:cubicBezTo>
                  <a:cubicBezTo>
                    <a:pt x="2497" y="177"/>
                    <a:pt x="2177" y="17"/>
                    <a:pt x="1841" y="17"/>
                  </a:cubicBezTo>
                  <a:cubicBezTo>
                    <a:pt x="1041" y="1"/>
                    <a:pt x="1" y="609"/>
                    <a:pt x="561" y="152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3" name="Google Shape;8903;p23"/>
            <p:cNvSpPr/>
            <p:nvPr/>
          </p:nvSpPr>
          <p:spPr>
            <a:xfrm>
              <a:off x="5385825" y="689585"/>
              <a:ext cx="69625" cy="71250"/>
            </a:xfrm>
            <a:custGeom>
              <a:avLst/>
              <a:gdLst/>
              <a:ahLst/>
              <a:cxnLst/>
              <a:rect l="l" t="t" r="r" b="b"/>
              <a:pathLst>
                <a:path w="2785" h="2850" extrusionOk="0">
                  <a:moveTo>
                    <a:pt x="80" y="1409"/>
                  </a:moveTo>
                  <a:cubicBezTo>
                    <a:pt x="32" y="1457"/>
                    <a:pt x="0" y="1521"/>
                    <a:pt x="0" y="1601"/>
                  </a:cubicBezTo>
                  <a:cubicBezTo>
                    <a:pt x="16" y="1681"/>
                    <a:pt x="64" y="1745"/>
                    <a:pt x="128" y="1809"/>
                  </a:cubicBezTo>
                  <a:lnTo>
                    <a:pt x="1040" y="2705"/>
                  </a:lnTo>
                  <a:cubicBezTo>
                    <a:pt x="1088" y="2769"/>
                    <a:pt x="1168" y="2817"/>
                    <a:pt x="1248" y="2849"/>
                  </a:cubicBezTo>
                  <a:cubicBezTo>
                    <a:pt x="1360" y="2849"/>
                    <a:pt x="1472" y="2817"/>
                    <a:pt x="1552" y="2753"/>
                  </a:cubicBezTo>
                  <a:cubicBezTo>
                    <a:pt x="2048" y="2385"/>
                    <a:pt x="2320" y="1809"/>
                    <a:pt x="2560" y="1249"/>
                  </a:cubicBezTo>
                  <a:cubicBezTo>
                    <a:pt x="2672" y="993"/>
                    <a:pt x="2784" y="689"/>
                    <a:pt x="2640" y="449"/>
                  </a:cubicBezTo>
                  <a:cubicBezTo>
                    <a:pt x="2400" y="49"/>
                    <a:pt x="1520" y="1"/>
                    <a:pt x="1136" y="161"/>
                  </a:cubicBezTo>
                  <a:cubicBezTo>
                    <a:pt x="704" y="369"/>
                    <a:pt x="336" y="1025"/>
                    <a:pt x="80" y="14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4" name="Google Shape;8904;p23"/>
          <p:cNvGrpSpPr/>
          <p:nvPr/>
        </p:nvGrpSpPr>
        <p:grpSpPr>
          <a:xfrm rot="128057" flipH="1">
            <a:off x="8031511" y="-498442"/>
            <a:ext cx="1510990" cy="1603919"/>
            <a:chOff x="7805848" y="0"/>
            <a:chExt cx="1338162" cy="1420462"/>
          </a:xfrm>
        </p:grpSpPr>
        <p:grpSp>
          <p:nvGrpSpPr>
            <p:cNvPr id="8905" name="Google Shape;8905;p23"/>
            <p:cNvGrpSpPr/>
            <p:nvPr/>
          </p:nvGrpSpPr>
          <p:grpSpPr>
            <a:xfrm>
              <a:off x="8368560" y="0"/>
              <a:ext cx="775450" cy="710225"/>
              <a:chOff x="2092310" y="847750"/>
              <a:chExt cx="775450" cy="710225"/>
            </a:xfrm>
          </p:grpSpPr>
          <p:sp>
            <p:nvSpPr>
              <p:cNvPr id="8906" name="Google Shape;8906;p23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7" name="Google Shape;8907;p23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8" name="Google Shape;8908;p23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9" name="Google Shape;8909;p23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0" name="Google Shape;8910;p23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1" name="Google Shape;8911;p23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2" name="Google Shape;8912;p23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3" name="Google Shape;8913;p23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4" name="Google Shape;8914;p23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5" name="Google Shape;8915;p23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6" name="Google Shape;8916;p23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7" name="Google Shape;8917;p23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8" name="Google Shape;8918;p23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9" name="Google Shape;8919;p23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0" name="Google Shape;8920;p23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21" name="Google Shape;8921;p23"/>
            <p:cNvGrpSpPr/>
            <p:nvPr/>
          </p:nvGrpSpPr>
          <p:grpSpPr>
            <a:xfrm rot="-5400000">
              <a:off x="7570791" y="386832"/>
              <a:ext cx="1180338" cy="710225"/>
              <a:chOff x="1687422" y="847750"/>
              <a:chExt cx="1180338" cy="710225"/>
            </a:xfrm>
          </p:grpSpPr>
          <p:sp>
            <p:nvSpPr>
              <p:cNvPr id="8922" name="Google Shape;8922;p23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3" name="Google Shape;8923;p23"/>
              <p:cNvSpPr/>
              <p:nvPr/>
            </p:nvSpPr>
            <p:spPr>
              <a:xfrm>
                <a:off x="1687422" y="1174492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4" name="Google Shape;8924;p23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5" name="Google Shape;8925;p23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6" name="Google Shape;8926;p23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7" name="Google Shape;8927;p23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8" name="Google Shape;8928;p23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9" name="Google Shape;8929;p23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0" name="Google Shape;8930;p23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1" name="Google Shape;8931;p23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2" name="Google Shape;8932;p23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3" name="Google Shape;8933;p23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4" name="Google Shape;8934;p23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5" name="Google Shape;8935;p23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6" name="Google Shape;8936;p23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37" name="Google Shape;8937;p23"/>
            <p:cNvGrpSpPr/>
            <p:nvPr/>
          </p:nvGrpSpPr>
          <p:grpSpPr>
            <a:xfrm rot="10800000" flipH="1">
              <a:off x="7988034" y="710237"/>
              <a:ext cx="1045376" cy="710225"/>
              <a:chOff x="1822384" y="847750"/>
              <a:chExt cx="1045376" cy="710225"/>
            </a:xfrm>
          </p:grpSpPr>
          <p:sp>
            <p:nvSpPr>
              <p:cNvPr id="8938" name="Google Shape;8938;p23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9" name="Google Shape;8939;p23"/>
              <p:cNvSpPr/>
              <p:nvPr/>
            </p:nvSpPr>
            <p:spPr>
              <a:xfrm>
                <a:off x="1822384" y="1241973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0" name="Google Shape;8940;p23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1" name="Google Shape;8941;p23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2" name="Google Shape;8942;p23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3" name="Google Shape;8943;p23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4" name="Google Shape;8944;p23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5" name="Google Shape;8945;p23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6" name="Google Shape;8946;p23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7" name="Google Shape;8947;p23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8" name="Google Shape;8948;p23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9" name="Google Shape;8949;p23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0" name="Google Shape;8950;p23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1" name="Google Shape;8951;p23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2" name="Google Shape;8952;p23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53" name="Google Shape;8953;p23"/>
          <p:cNvGrpSpPr/>
          <p:nvPr/>
        </p:nvGrpSpPr>
        <p:grpSpPr>
          <a:xfrm rot="128057" flipH="1">
            <a:off x="8115755" y="655981"/>
            <a:ext cx="1510990" cy="1603919"/>
            <a:chOff x="7805848" y="0"/>
            <a:chExt cx="1338162" cy="1420462"/>
          </a:xfrm>
        </p:grpSpPr>
        <p:grpSp>
          <p:nvGrpSpPr>
            <p:cNvPr id="8954" name="Google Shape;8954;p23"/>
            <p:cNvGrpSpPr/>
            <p:nvPr/>
          </p:nvGrpSpPr>
          <p:grpSpPr>
            <a:xfrm>
              <a:off x="8368560" y="0"/>
              <a:ext cx="775450" cy="710225"/>
              <a:chOff x="2092310" y="847750"/>
              <a:chExt cx="775450" cy="710225"/>
            </a:xfrm>
          </p:grpSpPr>
          <p:sp>
            <p:nvSpPr>
              <p:cNvPr id="8955" name="Google Shape;8955;p23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6" name="Google Shape;8956;p23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7" name="Google Shape;8957;p23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8" name="Google Shape;8958;p23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9" name="Google Shape;8959;p23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0" name="Google Shape;8960;p23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1" name="Google Shape;8961;p23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2" name="Google Shape;8962;p23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3" name="Google Shape;8963;p23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4" name="Google Shape;8964;p23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5" name="Google Shape;8965;p23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6" name="Google Shape;8966;p23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7" name="Google Shape;8967;p23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8" name="Google Shape;8968;p23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9" name="Google Shape;8969;p23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0" name="Google Shape;8970;p23"/>
            <p:cNvGrpSpPr/>
            <p:nvPr/>
          </p:nvGrpSpPr>
          <p:grpSpPr>
            <a:xfrm rot="-5400000">
              <a:off x="7570791" y="386832"/>
              <a:ext cx="1180338" cy="710225"/>
              <a:chOff x="1687422" y="847750"/>
              <a:chExt cx="1180338" cy="710225"/>
            </a:xfrm>
          </p:grpSpPr>
          <p:sp>
            <p:nvSpPr>
              <p:cNvPr id="8971" name="Google Shape;8971;p23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2" name="Google Shape;8972;p23"/>
              <p:cNvSpPr/>
              <p:nvPr/>
            </p:nvSpPr>
            <p:spPr>
              <a:xfrm>
                <a:off x="1687422" y="1174492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3" name="Google Shape;8973;p23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4" name="Google Shape;8974;p23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5" name="Google Shape;8975;p23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6" name="Google Shape;8976;p23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7" name="Google Shape;8977;p23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8" name="Google Shape;8978;p23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9" name="Google Shape;8979;p23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0" name="Google Shape;8980;p23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1" name="Google Shape;8981;p23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2" name="Google Shape;8982;p23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3" name="Google Shape;8983;p23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4" name="Google Shape;8984;p23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5" name="Google Shape;8985;p23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86" name="Google Shape;8986;p23"/>
            <p:cNvGrpSpPr/>
            <p:nvPr/>
          </p:nvGrpSpPr>
          <p:grpSpPr>
            <a:xfrm rot="10800000" flipH="1">
              <a:off x="7988034" y="710237"/>
              <a:ext cx="1045376" cy="710225"/>
              <a:chOff x="1822384" y="847750"/>
              <a:chExt cx="1045376" cy="710225"/>
            </a:xfrm>
          </p:grpSpPr>
          <p:sp>
            <p:nvSpPr>
              <p:cNvPr id="8987" name="Google Shape;8987;p23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8" name="Google Shape;8988;p23"/>
              <p:cNvSpPr/>
              <p:nvPr/>
            </p:nvSpPr>
            <p:spPr>
              <a:xfrm>
                <a:off x="1822384" y="1241973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9" name="Google Shape;8989;p23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0" name="Google Shape;8990;p23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1" name="Google Shape;8991;p23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2" name="Google Shape;8992;p23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3" name="Google Shape;8993;p23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4" name="Google Shape;8994;p23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5" name="Google Shape;8995;p23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6" name="Google Shape;8996;p23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7" name="Google Shape;8997;p23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8" name="Google Shape;8998;p23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9" name="Google Shape;8999;p23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0" name="Google Shape;9000;p23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1" name="Google Shape;9001;p23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02" name="Google Shape;9002;p23"/>
          <p:cNvGrpSpPr/>
          <p:nvPr/>
        </p:nvGrpSpPr>
        <p:grpSpPr>
          <a:xfrm>
            <a:off x="-1044178" y="3346088"/>
            <a:ext cx="4606862" cy="2631107"/>
            <a:chOff x="-1044178" y="3346088"/>
            <a:chExt cx="4606862" cy="2631107"/>
          </a:xfrm>
        </p:grpSpPr>
        <p:grpSp>
          <p:nvGrpSpPr>
            <p:cNvPr id="9003" name="Google Shape;9003;p23"/>
            <p:cNvGrpSpPr/>
            <p:nvPr/>
          </p:nvGrpSpPr>
          <p:grpSpPr>
            <a:xfrm rot="1481150" flipH="1">
              <a:off x="351508" y="3917869"/>
              <a:ext cx="1511047" cy="1603979"/>
              <a:chOff x="7805848" y="0"/>
              <a:chExt cx="1338162" cy="1420462"/>
            </a:xfrm>
          </p:grpSpPr>
          <p:grpSp>
            <p:nvGrpSpPr>
              <p:cNvPr id="9004" name="Google Shape;9004;p23"/>
              <p:cNvGrpSpPr/>
              <p:nvPr/>
            </p:nvGrpSpPr>
            <p:grpSpPr>
              <a:xfrm>
                <a:off x="8368560" y="0"/>
                <a:ext cx="775450" cy="710225"/>
                <a:chOff x="2092310" y="847750"/>
                <a:chExt cx="775450" cy="710225"/>
              </a:xfrm>
            </p:grpSpPr>
            <p:sp>
              <p:nvSpPr>
                <p:cNvPr id="9005" name="Google Shape;9005;p23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6" name="Google Shape;9006;p23"/>
                <p:cNvSpPr/>
                <p:nvPr/>
              </p:nvSpPr>
              <p:spPr>
                <a:xfrm>
                  <a:off x="2092310" y="1309455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7" name="Google Shape;9007;p23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8" name="Google Shape;9008;p23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9" name="Google Shape;9009;p23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0" name="Google Shape;9010;p23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1" name="Google Shape;9011;p23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2" name="Google Shape;9012;p23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3" name="Google Shape;9013;p23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4" name="Google Shape;9014;p23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5" name="Google Shape;9015;p23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6" name="Google Shape;9016;p23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7" name="Google Shape;9017;p23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8" name="Google Shape;9018;p23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9" name="Google Shape;9019;p23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20" name="Google Shape;9020;p23"/>
              <p:cNvGrpSpPr/>
              <p:nvPr/>
            </p:nvGrpSpPr>
            <p:grpSpPr>
              <a:xfrm rot="-5400000">
                <a:off x="7773235" y="184387"/>
                <a:ext cx="775450" cy="710225"/>
                <a:chOff x="2092310" y="847750"/>
                <a:chExt cx="775450" cy="710225"/>
              </a:xfrm>
            </p:grpSpPr>
            <p:sp>
              <p:nvSpPr>
                <p:cNvPr id="9021" name="Google Shape;9021;p23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2" name="Google Shape;9022;p23"/>
                <p:cNvSpPr/>
                <p:nvPr/>
              </p:nvSpPr>
              <p:spPr>
                <a:xfrm>
                  <a:off x="2092310" y="1107011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3" name="Google Shape;9023;p23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4" name="Google Shape;9024;p23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5" name="Google Shape;9025;p23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6" name="Google Shape;9026;p23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7" name="Google Shape;9027;p23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8" name="Google Shape;9028;p23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9" name="Google Shape;9029;p23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0" name="Google Shape;9030;p23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1" name="Google Shape;9031;p23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2" name="Google Shape;9032;p23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3" name="Google Shape;9033;p23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4" name="Google Shape;9034;p23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5" name="Google Shape;9035;p23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36" name="Google Shape;9036;p23"/>
              <p:cNvGrpSpPr/>
              <p:nvPr/>
            </p:nvGrpSpPr>
            <p:grpSpPr>
              <a:xfrm rot="10800000" flipH="1">
                <a:off x="8257960" y="38962"/>
                <a:ext cx="775450" cy="1381500"/>
                <a:chOff x="2092310" y="847750"/>
                <a:chExt cx="775450" cy="1381500"/>
              </a:xfrm>
            </p:grpSpPr>
            <p:sp>
              <p:nvSpPr>
                <p:cNvPr id="9037" name="Google Shape;9037;p23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8" name="Google Shape;9038;p23"/>
                <p:cNvSpPr/>
                <p:nvPr/>
              </p:nvSpPr>
              <p:spPr>
                <a:xfrm>
                  <a:off x="2092310" y="2186713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9" name="Google Shape;9039;p23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0" name="Google Shape;9040;p23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1" name="Google Shape;9041;p23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2" name="Google Shape;9042;p23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3" name="Google Shape;9043;p23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4" name="Google Shape;9044;p23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5" name="Google Shape;9045;p23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6" name="Google Shape;9046;p23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7" name="Google Shape;9047;p23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8" name="Google Shape;9048;p23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9" name="Google Shape;9049;p23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0" name="Google Shape;9050;p23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1" name="Google Shape;9051;p23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052" name="Google Shape;9052;p23"/>
            <p:cNvGrpSpPr/>
            <p:nvPr/>
          </p:nvGrpSpPr>
          <p:grpSpPr>
            <a:xfrm rot="-9318850" flipH="1">
              <a:off x="1785739" y="4130970"/>
              <a:ext cx="1511047" cy="1603979"/>
              <a:chOff x="7805848" y="0"/>
              <a:chExt cx="1338162" cy="1420462"/>
            </a:xfrm>
          </p:grpSpPr>
          <p:grpSp>
            <p:nvGrpSpPr>
              <p:cNvPr id="9053" name="Google Shape;9053;p23"/>
              <p:cNvGrpSpPr/>
              <p:nvPr/>
            </p:nvGrpSpPr>
            <p:grpSpPr>
              <a:xfrm>
                <a:off x="8368560" y="0"/>
                <a:ext cx="775450" cy="710225"/>
                <a:chOff x="2092310" y="847750"/>
                <a:chExt cx="775450" cy="710225"/>
              </a:xfrm>
            </p:grpSpPr>
            <p:sp>
              <p:nvSpPr>
                <p:cNvPr id="9054" name="Google Shape;9054;p23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5" name="Google Shape;9055;p23"/>
                <p:cNvSpPr/>
                <p:nvPr/>
              </p:nvSpPr>
              <p:spPr>
                <a:xfrm>
                  <a:off x="2092310" y="1309455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6" name="Google Shape;9056;p23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7" name="Google Shape;9057;p23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8" name="Google Shape;9058;p23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9" name="Google Shape;9059;p23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0" name="Google Shape;9060;p23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1" name="Google Shape;9061;p23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2" name="Google Shape;9062;p23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3" name="Google Shape;9063;p23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4" name="Google Shape;9064;p23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5" name="Google Shape;9065;p23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6" name="Google Shape;9066;p23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7" name="Google Shape;9067;p23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8" name="Google Shape;9068;p23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69" name="Google Shape;9069;p23"/>
              <p:cNvGrpSpPr/>
              <p:nvPr/>
            </p:nvGrpSpPr>
            <p:grpSpPr>
              <a:xfrm rot="-5400000">
                <a:off x="7604532" y="353091"/>
                <a:ext cx="1112857" cy="710225"/>
                <a:chOff x="1754903" y="847750"/>
                <a:chExt cx="1112857" cy="710225"/>
              </a:xfrm>
            </p:grpSpPr>
            <p:sp>
              <p:nvSpPr>
                <p:cNvPr id="9070" name="Google Shape;9070;p23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1" name="Google Shape;9071;p23"/>
                <p:cNvSpPr/>
                <p:nvPr/>
              </p:nvSpPr>
              <p:spPr>
                <a:xfrm>
                  <a:off x="1754903" y="1174492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2" name="Google Shape;9072;p23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3" name="Google Shape;9073;p23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4" name="Google Shape;9074;p23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5" name="Google Shape;9075;p23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6" name="Google Shape;9076;p23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7" name="Google Shape;9077;p23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8" name="Google Shape;9078;p23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9" name="Google Shape;9079;p23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0" name="Google Shape;9080;p23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1" name="Google Shape;9081;p23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2" name="Google Shape;9082;p23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3" name="Google Shape;9083;p23"/>
                <p:cNvSpPr/>
                <p:nvPr/>
              </p:nvSpPr>
              <p:spPr>
                <a:xfrm>
                  <a:off x="2202052" y="1097227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4" name="Google Shape;9084;p23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85" name="Google Shape;9085;p23"/>
              <p:cNvGrpSpPr/>
              <p:nvPr/>
            </p:nvGrpSpPr>
            <p:grpSpPr>
              <a:xfrm rot="10800000" flipH="1">
                <a:off x="8122997" y="710237"/>
                <a:ext cx="910413" cy="710225"/>
                <a:chOff x="1957347" y="847750"/>
                <a:chExt cx="910413" cy="710225"/>
              </a:xfrm>
            </p:grpSpPr>
            <p:sp>
              <p:nvSpPr>
                <p:cNvPr id="9086" name="Google Shape;9086;p23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7" name="Google Shape;9087;p23"/>
                <p:cNvSpPr/>
                <p:nvPr/>
              </p:nvSpPr>
              <p:spPr>
                <a:xfrm>
                  <a:off x="1957347" y="1309455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8" name="Google Shape;9088;p23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9" name="Google Shape;9089;p23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0" name="Google Shape;9090;p23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1" name="Google Shape;9091;p23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2" name="Google Shape;9092;p23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3" name="Google Shape;9093;p23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4" name="Google Shape;9094;p23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5" name="Google Shape;9095;p23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6" name="Google Shape;9096;p23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7" name="Google Shape;9097;p23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8" name="Google Shape;9098;p23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9" name="Google Shape;9099;p23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0" name="Google Shape;9100;p23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101" name="Google Shape;9101;p23"/>
            <p:cNvGrpSpPr/>
            <p:nvPr/>
          </p:nvGrpSpPr>
          <p:grpSpPr>
            <a:xfrm rot="-9318850" flipH="1">
              <a:off x="-778279" y="3588334"/>
              <a:ext cx="1511047" cy="1603979"/>
              <a:chOff x="7805848" y="0"/>
              <a:chExt cx="1338162" cy="1420462"/>
            </a:xfrm>
          </p:grpSpPr>
          <p:grpSp>
            <p:nvGrpSpPr>
              <p:cNvPr id="9102" name="Google Shape;9102;p23"/>
              <p:cNvGrpSpPr/>
              <p:nvPr/>
            </p:nvGrpSpPr>
            <p:grpSpPr>
              <a:xfrm>
                <a:off x="8368560" y="0"/>
                <a:ext cx="775450" cy="710225"/>
                <a:chOff x="2092310" y="847750"/>
                <a:chExt cx="775450" cy="710225"/>
              </a:xfrm>
            </p:grpSpPr>
            <p:sp>
              <p:nvSpPr>
                <p:cNvPr id="9103" name="Google Shape;9103;p23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4" name="Google Shape;9104;p23"/>
                <p:cNvSpPr/>
                <p:nvPr/>
              </p:nvSpPr>
              <p:spPr>
                <a:xfrm>
                  <a:off x="2092310" y="1309455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5" name="Google Shape;9105;p23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6" name="Google Shape;9106;p23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7" name="Google Shape;9107;p23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8" name="Google Shape;9108;p23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9" name="Google Shape;9109;p23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0" name="Google Shape;9110;p23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1" name="Google Shape;9111;p23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2" name="Google Shape;9112;p23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3" name="Google Shape;9113;p23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4" name="Google Shape;9114;p23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5" name="Google Shape;9115;p23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6" name="Google Shape;9116;p23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7" name="Google Shape;9117;p23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18" name="Google Shape;9118;p23"/>
              <p:cNvGrpSpPr/>
              <p:nvPr/>
            </p:nvGrpSpPr>
            <p:grpSpPr>
              <a:xfrm rot="-5400000">
                <a:off x="7773235" y="184387"/>
                <a:ext cx="775450" cy="710225"/>
                <a:chOff x="2092310" y="847750"/>
                <a:chExt cx="775450" cy="710225"/>
              </a:xfrm>
            </p:grpSpPr>
            <p:sp>
              <p:nvSpPr>
                <p:cNvPr id="9119" name="Google Shape;9119;p23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0" name="Google Shape;9120;p23"/>
                <p:cNvSpPr/>
                <p:nvPr/>
              </p:nvSpPr>
              <p:spPr>
                <a:xfrm>
                  <a:off x="2092310" y="1309455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1" name="Google Shape;9121;p23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2" name="Google Shape;9122;p23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3" name="Google Shape;9123;p23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4" name="Google Shape;9124;p23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5" name="Google Shape;9125;p23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6" name="Google Shape;9126;p23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7" name="Google Shape;9127;p23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8" name="Google Shape;9128;p23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9" name="Google Shape;9129;p23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0" name="Google Shape;9130;p23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1" name="Google Shape;9131;p23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2" name="Google Shape;9132;p23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3" name="Google Shape;9133;p23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34" name="Google Shape;9134;p23"/>
              <p:cNvGrpSpPr/>
              <p:nvPr/>
            </p:nvGrpSpPr>
            <p:grpSpPr>
              <a:xfrm rot="10800000" flipH="1">
                <a:off x="8257960" y="710237"/>
                <a:ext cx="775450" cy="710225"/>
                <a:chOff x="2092310" y="847750"/>
                <a:chExt cx="775450" cy="710225"/>
              </a:xfrm>
            </p:grpSpPr>
            <p:sp>
              <p:nvSpPr>
                <p:cNvPr id="9135" name="Google Shape;9135;p23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6" name="Google Shape;9136;p23"/>
                <p:cNvSpPr/>
                <p:nvPr/>
              </p:nvSpPr>
              <p:spPr>
                <a:xfrm>
                  <a:off x="2092310" y="1309455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7" name="Google Shape;9137;p23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8" name="Google Shape;9138;p23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9" name="Google Shape;9139;p23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0" name="Google Shape;9140;p23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1" name="Google Shape;9141;p23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2" name="Google Shape;9142;p23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3" name="Google Shape;9143;p23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4" name="Google Shape;9144;p23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5" name="Google Shape;9145;p23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6" name="Google Shape;9146;p23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7" name="Google Shape;9147;p23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8" name="Google Shape;9148;p23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9" name="Google Shape;9149;p23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150" name="Google Shape;9150;p23"/>
            <p:cNvGrpSpPr/>
            <p:nvPr/>
          </p:nvGrpSpPr>
          <p:grpSpPr>
            <a:xfrm rot="1276294" flipH="1">
              <a:off x="406503" y="4041561"/>
              <a:ext cx="3210242" cy="304776"/>
              <a:chOff x="4493636" y="3756451"/>
              <a:chExt cx="3210144" cy="304766"/>
            </a:xfrm>
          </p:grpSpPr>
          <p:sp>
            <p:nvSpPr>
              <p:cNvPr id="9151" name="Google Shape;9151;p23"/>
              <p:cNvSpPr/>
              <p:nvPr/>
            </p:nvSpPr>
            <p:spPr>
              <a:xfrm>
                <a:off x="7331441" y="3855586"/>
                <a:ext cx="372339" cy="205631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2" name="Google Shape;9152;p23"/>
              <p:cNvSpPr/>
              <p:nvPr/>
            </p:nvSpPr>
            <p:spPr>
              <a:xfrm>
                <a:off x="4493636" y="3756451"/>
                <a:ext cx="435126" cy="240307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6179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1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31" name="Google Shape;11731;p27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1732" name="Google Shape;11732;p27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33" name="Google Shape;11733;p27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1734" name="Google Shape;11734;p27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5" name="Google Shape;11735;p27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6" name="Google Shape;11736;p27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7" name="Google Shape;11737;p27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8" name="Google Shape;11738;p27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9" name="Google Shape;11739;p27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0" name="Google Shape;11740;p27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1" name="Google Shape;11741;p27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2" name="Google Shape;11742;p27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3" name="Google Shape;11743;p27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4" name="Google Shape;11744;p27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5" name="Google Shape;11745;p27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6" name="Google Shape;11746;p27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7" name="Google Shape;11747;p27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8" name="Google Shape;11748;p27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9" name="Google Shape;11749;p27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0" name="Google Shape;11750;p27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1" name="Google Shape;11751;p27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2" name="Google Shape;11752;p27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3" name="Google Shape;11753;p27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4" name="Google Shape;11754;p27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5" name="Google Shape;11755;p27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6" name="Google Shape;11756;p27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7" name="Google Shape;11757;p27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8" name="Google Shape;11758;p27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59" name="Google Shape;11759;p27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1760" name="Google Shape;11760;p27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1" name="Google Shape;11761;p27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2" name="Google Shape;11762;p27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3" name="Google Shape;11763;p27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4" name="Google Shape;11764;p27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5" name="Google Shape;11765;p27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6" name="Google Shape;11766;p27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7" name="Google Shape;11767;p27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8" name="Google Shape;11768;p27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9" name="Google Shape;11769;p27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0" name="Google Shape;11770;p27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1" name="Google Shape;11771;p27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2" name="Google Shape;11772;p27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3" name="Google Shape;11773;p27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4" name="Google Shape;11774;p27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5" name="Google Shape;11775;p27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6" name="Google Shape;11776;p27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7" name="Google Shape;11777;p27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8" name="Google Shape;11778;p27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9" name="Google Shape;11779;p27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0" name="Google Shape;11780;p27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1" name="Google Shape;11781;p27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2" name="Google Shape;11782;p27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3" name="Google Shape;11783;p27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4" name="Google Shape;11784;p27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5" name="Google Shape;11785;p27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86" name="Google Shape;11786;p27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7" name="Google Shape;11787;p27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8" name="Google Shape;11788;p27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9" name="Google Shape;11789;p27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0" name="Google Shape;11790;p27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1" name="Google Shape;11791;p27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2" name="Google Shape;11792;p27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3" name="Google Shape;11793;p27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4" name="Google Shape;11794;p27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5" name="Google Shape;11795;p27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6" name="Google Shape;11796;p27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7" name="Google Shape;11797;p27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8" name="Google Shape;11798;p27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9" name="Google Shape;11799;p27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0" name="Google Shape;11800;p27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1" name="Google Shape;11801;p27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2" name="Google Shape;11802;p27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3" name="Google Shape;11803;p27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4" name="Google Shape;11804;p27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5" name="Google Shape;11805;p27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6" name="Google Shape;11806;p27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7" name="Google Shape;11807;p27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8" name="Google Shape;11808;p27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9" name="Google Shape;11809;p27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0" name="Google Shape;11810;p27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1" name="Google Shape;11811;p27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2" name="Google Shape;11812;p27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3" name="Google Shape;11813;p27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4" name="Google Shape;11814;p27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5" name="Google Shape;11815;p27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6" name="Google Shape;11816;p27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7" name="Google Shape;11817;p27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8" name="Google Shape;11818;p27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9" name="Google Shape;11819;p27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0" name="Google Shape;11820;p27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1" name="Google Shape;11821;p27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2" name="Google Shape;11822;p27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3" name="Google Shape;11823;p27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4" name="Google Shape;11824;p27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5" name="Google Shape;11825;p27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6" name="Google Shape;11826;p27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7" name="Google Shape;11827;p27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8" name="Google Shape;11828;p27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9" name="Google Shape;11829;p27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0" name="Google Shape;11830;p27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1" name="Google Shape;11831;p27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2" name="Google Shape;11832;p27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3" name="Google Shape;11833;p27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4" name="Google Shape;11834;p27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5" name="Google Shape;11835;p27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6" name="Google Shape;11836;p27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7" name="Google Shape;11837;p27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8" name="Google Shape;11838;p27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9" name="Google Shape;11839;p27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0" name="Google Shape;11840;p27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1" name="Google Shape;11841;p27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2" name="Google Shape;11842;p27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3" name="Google Shape;11843;p27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4" name="Google Shape;11844;p27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5" name="Google Shape;11845;p27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6" name="Google Shape;11846;p27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7" name="Google Shape;11847;p27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8" name="Google Shape;11848;p27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9" name="Google Shape;11849;p27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0" name="Google Shape;11850;p27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1" name="Google Shape;11851;p27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2" name="Google Shape;11852;p27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3" name="Google Shape;11853;p27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4" name="Google Shape;11854;p27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5" name="Google Shape;11855;p27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6" name="Google Shape;11856;p27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7" name="Google Shape;11857;p27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8" name="Google Shape;11858;p27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9" name="Google Shape;11859;p27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0" name="Google Shape;11860;p27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1" name="Google Shape;11861;p27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2" name="Google Shape;11862;p27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3" name="Google Shape;11863;p27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4" name="Google Shape;11864;p27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5" name="Google Shape;11865;p27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6" name="Google Shape;11866;p27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7" name="Google Shape;11867;p27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8" name="Google Shape;11868;p27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9" name="Google Shape;11869;p27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0" name="Google Shape;11870;p27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1" name="Google Shape;11871;p27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2" name="Google Shape;11872;p27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3" name="Google Shape;11873;p27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4" name="Google Shape;11874;p27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5" name="Google Shape;11875;p27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6" name="Google Shape;11876;p27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7" name="Google Shape;11877;p27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8" name="Google Shape;11878;p27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9" name="Google Shape;11879;p27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0" name="Google Shape;11880;p27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1" name="Google Shape;11881;p27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2" name="Google Shape;11882;p27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3" name="Google Shape;11883;p27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4" name="Google Shape;11884;p27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5" name="Google Shape;11885;p27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86" name="Google Shape;11886;p27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1887" name="Google Shape;11887;p27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8" name="Google Shape;11888;p27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9" name="Google Shape;11889;p27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0" name="Google Shape;11890;p27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1" name="Google Shape;11891;p27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2" name="Google Shape;11892;p27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3" name="Google Shape;11893;p27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4" name="Google Shape;11894;p27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5" name="Google Shape;11895;p27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6" name="Google Shape;11896;p27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7" name="Google Shape;11897;p27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8" name="Google Shape;11898;p27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9" name="Google Shape;11899;p27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0" name="Google Shape;11900;p27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1" name="Google Shape;11901;p27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2" name="Google Shape;11902;p27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3" name="Google Shape;11903;p27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4" name="Google Shape;11904;p27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5" name="Google Shape;11905;p27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6" name="Google Shape;11906;p27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7" name="Google Shape;11907;p27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8" name="Google Shape;11908;p27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9" name="Google Shape;11909;p27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0" name="Google Shape;11910;p27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1" name="Google Shape;11911;p27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2" name="Google Shape;11912;p27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13" name="Google Shape;11913;p27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4" name="Google Shape;11914;p27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5" name="Google Shape;11915;p27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6" name="Google Shape;11916;p27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7" name="Google Shape;11917;p27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18" name="Google Shape;11918;p27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1919" name="Google Shape;11919;p27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0" name="Google Shape;11920;p27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1" name="Google Shape;11921;p27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2" name="Google Shape;11922;p27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3" name="Google Shape;11923;p27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4" name="Google Shape;11924;p27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5" name="Google Shape;11925;p27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6" name="Google Shape;11926;p27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7" name="Google Shape;11927;p27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8" name="Google Shape;11928;p27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9" name="Google Shape;11929;p27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0" name="Google Shape;11930;p27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1" name="Google Shape;11931;p27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2" name="Google Shape;11932;p27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3" name="Google Shape;11933;p27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4" name="Google Shape;11934;p27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5" name="Google Shape;11935;p27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6" name="Google Shape;11936;p27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7" name="Google Shape;11937;p27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8" name="Google Shape;11938;p27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9" name="Google Shape;11939;p27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0" name="Google Shape;11940;p27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1" name="Google Shape;11941;p27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2" name="Google Shape;11942;p27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3" name="Google Shape;11943;p27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4" name="Google Shape;11944;p27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45" name="Google Shape;11945;p27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46" name="Google Shape;11946;p27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1947" name="Google Shape;11947;p27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8" name="Google Shape;11948;p27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9" name="Google Shape;11949;p27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0" name="Google Shape;11950;p27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1" name="Google Shape;11951;p27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2" name="Google Shape;11952;p27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3" name="Google Shape;11953;p27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4" name="Google Shape;11954;p27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5" name="Google Shape;11955;p27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6" name="Google Shape;11956;p27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7" name="Google Shape;11957;p27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8" name="Google Shape;11958;p27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9" name="Google Shape;11959;p27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0" name="Google Shape;11960;p27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1" name="Google Shape;11961;p27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2" name="Google Shape;11962;p27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3" name="Google Shape;11963;p27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4" name="Google Shape;11964;p27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5" name="Google Shape;11965;p27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6" name="Google Shape;11966;p27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7" name="Google Shape;11967;p27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8" name="Google Shape;11968;p27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9" name="Google Shape;11969;p27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0" name="Google Shape;11970;p27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1" name="Google Shape;11971;p27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2" name="Google Shape;11972;p27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73" name="Google Shape;11973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974" name="Google Shape;11974;p27"/>
          <p:cNvGrpSpPr/>
          <p:nvPr/>
        </p:nvGrpSpPr>
        <p:grpSpPr>
          <a:xfrm rot="1916315">
            <a:off x="-972421" y="135349"/>
            <a:ext cx="2654991" cy="3328212"/>
            <a:chOff x="7306176" y="-1317133"/>
            <a:chExt cx="2655040" cy="3328274"/>
          </a:xfrm>
        </p:grpSpPr>
        <p:grpSp>
          <p:nvGrpSpPr>
            <p:cNvPr id="11975" name="Google Shape;11975;p27"/>
            <p:cNvGrpSpPr/>
            <p:nvPr/>
          </p:nvGrpSpPr>
          <p:grpSpPr>
            <a:xfrm rot="10800000">
              <a:off x="8450164" y="407156"/>
              <a:ext cx="1511053" cy="1603986"/>
              <a:chOff x="7805848" y="0"/>
              <a:chExt cx="1338162" cy="1420462"/>
            </a:xfrm>
          </p:grpSpPr>
          <p:grpSp>
            <p:nvGrpSpPr>
              <p:cNvPr id="11976" name="Google Shape;11976;p27"/>
              <p:cNvGrpSpPr/>
              <p:nvPr/>
            </p:nvGrpSpPr>
            <p:grpSpPr>
              <a:xfrm>
                <a:off x="8368560" y="0"/>
                <a:ext cx="775450" cy="710225"/>
                <a:chOff x="2092310" y="847750"/>
                <a:chExt cx="775450" cy="710225"/>
              </a:xfrm>
            </p:grpSpPr>
            <p:sp>
              <p:nvSpPr>
                <p:cNvPr id="11977" name="Google Shape;11977;p27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8" name="Google Shape;11978;p27"/>
                <p:cNvSpPr/>
                <p:nvPr/>
              </p:nvSpPr>
              <p:spPr>
                <a:xfrm>
                  <a:off x="2092310" y="1309455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9" name="Google Shape;11979;p27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0" name="Google Shape;11980;p27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1" name="Google Shape;11981;p27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2" name="Google Shape;11982;p27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3" name="Google Shape;11983;p27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4" name="Google Shape;11984;p27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5" name="Google Shape;11985;p27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6" name="Google Shape;11986;p27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7" name="Google Shape;11987;p27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8" name="Google Shape;11988;p27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9" name="Google Shape;11989;p27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90" name="Google Shape;11990;p27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91" name="Google Shape;11991;p27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92" name="Google Shape;11992;p27"/>
              <p:cNvGrpSpPr/>
              <p:nvPr/>
            </p:nvGrpSpPr>
            <p:grpSpPr>
              <a:xfrm rot="-5400000">
                <a:off x="7773235" y="184387"/>
                <a:ext cx="775450" cy="710225"/>
                <a:chOff x="2092310" y="847750"/>
                <a:chExt cx="775450" cy="710225"/>
              </a:xfrm>
            </p:grpSpPr>
            <p:sp>
              <p:nvSpPr>
                <p:cNvPr id="11993" name="Google Shape;11993;p27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94" name="Google Shape;11994;p27"/>
                <p:cNvSpPr/>
                <p:nvPr/>
              </p:nvSpPr>
              <p:spPr>
                <a:xfrm>
                  <a:off x="2092310" y="1309455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95" name="Google Shape;11995;p27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96" name="Google Shape;11996;p27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97" name="Google Shape;11997;p27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98" name="Google Shape;11998;p27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99" name="Google Shape;11999;p27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0" name="Google Shape;12000;p27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1" name="Google Shape;12001;p27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2" name="Google Shape;12002;p27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3" name="Google Shape;12003;p27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4" name="Google Shape;12004;p27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5" name="Google Shape;12005;p27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6" name="Google Shape;12006;p27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7" name="Google Shape;12007;p27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08" name="Google Shape;12008;p27"/>
              <p:cNvGrpSpPr/>
              <p:nvPr/>
            </p:nvGrpSpPr>
            <p:grpSpPr>
              <a:xfrm rot="10800000" flipH="1">
                <a:off x="8257960" y="710237"/>
                <a:ext cx="775450" cy="710225"/>
                <a:chOff x="2092310" y="847750"/>
                <a:chExt cx="775450" cy="710225"/>
              </a:xfrm>
            </p:grpSpPr>
            <p:sp>
              <p:nvSpPr>
                <p:cNvPr id="12009" name="Google Shape;12009;p27"/>
                <p:cNvSpPr/>
                <p:nvPr/>
              </p:nvSpPr>
              <p:spPr>
                <a:xfrm>
                  <a:off x="2340838" y="1450978"/>
                  <a:ext cx="41819" cy="4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3" extrusionOk="0">
                      <a:moveTo>
                        <a:pt x="913" y="384"/>
                      </a:moveTo>
                      <a:cubicBezTo>
                        <a:pt x="929" y="720"/>
                        <a:pt x="497" y="912"/>
                        <a:pt x="257" y="656"/>
                      </a:cubicBezTo>
                      <a:cubicBezTo>
                        <a:pt x="1" y="416"/>
                        <a:pt x="177" y="0"/>
                        <a:pt x="529" y="0"/>
                      </a:cubicBezTo>
                      <a:cubicBezTo>
                        <a:pt x="737" y="0"/>
                        <a:pt x="913" y="160"/>
                        <a:pt x="913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0" name="Google Shape;12010;p27"/>
                <p:cNvSpPr/>
                <p:nvPr/>
              </p:nvSpPr>
              <p:spPr>
                <a:xfrm>
                  <a:off x="2092310" y="1309455"/>
                  <a:ext cx="42539" cy="4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6"/>
                      </a:moveTo>
                      <a:cubicBezTo>
                        <a:pt x="945" y="768"/>
                        <a:pt x="513" y="944"/>
                        <a:pt x="257" y="688"/>
                      </a:cubicBezTo>
                      <a:cubicBezTo>
                        <a:pt x="1" y="448"/>
                        <a:pt x="193" y="16"/>
                        <a:pt x="545" y="16"/>
                      </a:cubicBezTo>
                      <a:cubicBezTo>
                        <a:pt x="769" y="0"/>
                        <a:pt x="945" y="192"/>
                        <a:pt x="945" y="41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1" name="Google Shape;12011;p27"/>
                <p:cNvSpPr/>
                <p:nvPr/>
              </p:nvSpPr>
              <p:spPr>
                <a:xfrm>
                  <a:off x="2828822" y="1112070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208" y="81"/>
                      </a:moveTo>
                      <a:cubicBezTo>
                        <a:pt x="208" y="193"/>
                        <a:pt x="0" y="1"/>
                        <a:pt x="128" y="1"/>
                      </a:cubicBezTo>
                      <a:cubicBezTo>
                        <a:pt x="160" y="1"/>
                        <a:pt x="208" y="33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2" name="Google Shape;12012;p27"/>
                <p:cNvSpPr/>
                <p:nvPr/>
              </p:nvSpPr>
              <p:spPr>
                <a:xfrm>
                  <a:off x="2858352" y="1249632"/>
                  <a:ext cx="9408" cy="10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41" extrusionOk="0">
                      <a:moveTo>
                        <a:pt x="192" y="145"/>
                      </a:moveTo>
                      <a:cubicBezTo>
                        <a:pt x="160" y="241"/>
                        <a:pt x="0" y="209"/>
                        <a:pt x="32" y="97"/>
                      </a:cubicBezTo>
                      <a:cubicBezTo>
                        <a:pt x="48" y="1"/>
                        <a:pt x="208" y="33"/>
                        <a:pt x="192" y="14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3" name="Google Shape;12013;p27"/>
                <p:cNvSpPr/>
                <p:nvPr/>
              </p:nvSpPr>
              <p:spPr>
                <a:xfrm>
                  <a:off x="2211149" y="947140"/>
                  <a:ext cx="7968" cy="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112"/>
                      </a:moveTo>
                      <a:cubicBezTo>
                        <a:pt x="161" y="144"/>
                        <a:pt x="113" y="176"/>
                        <a:pt x="81" y="160"/>
                      </a:cubicBezTo>
                      <a:cubicBezTo>
                        <a:pt x="33" y="160"/>
                        <a:pt x="1" y="112"/>
                        <a:pt x="17" y="64"/>
                      </a:cubicBezTo>
                      <a:cubicBezTo>
                        <a:pt x="33" y="32"/>
                        <a:pt x="65" y="0"/>
                        <a:pt x="113" y="16"/>
                      </a:cubicBezTo>
                      <a:cubicBezTo>
                        <a:pt x="161" y="16"/>
                        <a:pt x="177" y="64"/>
                        <a:pt x="177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4" name="Google Shape;12014;p27"/>
                <p:cNvSpPr/>
                <p:nvPr/>
              </p:nvSpPr>
              <p:spPr>
                <a:xfrm>
                  <a:off x="2453015" y="1299709"/>
                  <a:ext cx="9408" cy="8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193" extrusionOk="0">
                      <a:moveTo>
                        <a:pt x="193" y="112"/>
                      </a:moveTo>
                      <a:cubicBezTo>
                        <a:pt x="193" y="160"/>
                        <a:pt x="145" y="192"/>
                        <a:pt x="97" y="176"/>
                      </a:cubicBezTo>
                      <a:cubicBezTo>
                        <a:pt x="0" y="160"/>
                        <a:pt x="32" y="0"/>
                        <a:pt x="129" y="16"/>
                      </a:cubicBezTo>
                      <a:cubicBezTo>
                        <a:pt x="177" y="32"/>
                        <a:pt x="209" y="80"/>
                        <a:pt x="193" y="11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5" name="Google Shape;12015;p27"/>
                <p:cNvSpPr/>
                <p:nvPr/>
              </p:nvSpPr>
              <p:spPr>
                <a:xfrm>
                  <a:off x="2435526" y="995395"/>
                  <a:ext cx="9408" cy="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48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6" name="Google Shape;12016;p27"/>
                <p:cNvSpPr/>
                <p:nvPr/>
              </p:nvSpPr>
              <p:spPr>
                <a:xfrm>
                  <a:off x="2164334" y="1538484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13" y="320"/>
                      </a:cubicBezTo>
                      <a:cubicBezTo>
                        <a:pt x="1" y="208"/>
                        <a:pt x="81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7" name="Google Shape;12017;p27"/>
                <p:cNvSpPr/>
                <p:nvPr/>
              </p:nvSpPr>
              <p:spPr>
                <a:xfrm>
                  <a:off x="2680453" y="1103427"/>
                  <a:ext cx="18771" cy="2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73"/>
                      </a:moveTo>
                      <a:cubicBezTo>
                        <a:pt x="368" y="481"/>
                        <a:pt x="48" y="481"/>
                        <a:pt x="32" y="273"/>
                      </a:cubicBezTo>
                      <a:cubicBezTo>
                        <a:pt x="0" y="1"/>
                        <a:pt x="416" y="1"/>
                        <a:pt x="400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8" name="Google Shape;12018;p27"/>
                <p:cNvSpPr/>
                <p:nvPr/>
              </p:nvSpPr>
              <p:spPr>
                <a:xfrm>
                  <a:off x="2533479" y="847750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2"/>
                      </a:moveTo>
                      <a:cubicBezTo>
                        <a:pt x="433" y="352"/>
                        <a:pt x="241" y="432"/>
                        <a:pt x="129" y="320"/>
                      </a:cubicBezTo>
                      <a:cubicBezTo>
                        <a:pt x="1" y="192"/>
                        <a:pt x="97" y="0"/>
                        <a:pt x="257" y="0"/>
                      </a:cubicBezTo>
                      <a:cubicBezTo>
                        <a:pt x="353" y="0"/>
                        <a:pt x="433" y="80"/>
                        <a:pt x="433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9" name="Google Shape;12019;p27"/>
                <p:cNvSpPr/>
                <p:nvPr/>
              </p:nvSpPr>
              <p:spPr>
                <a:xfrm>
                  <a:off x="2831703" y="979550"/>
                  <a:ext cx="1877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6" y="176"/>
                      </a:moveTo>
                      <a:cubicBezTo>
                        <a:pt x="416" y="336"/>
                        <a:pt x="224" y="416"/>
                        <a:pt x="112" y="304"/>
                      </a:cubicBezTo>
                      <a:cubicBezTo>
                        <a:pt x="0" y="192"/>
                        <a:pt x="80" y="0"/>
                        <a:pt x="240" y="0"/>
                      </a:cubicBezTo>
                      <a:cubicBezTo>
                        <a:pt x="336" y="0"/>
                        <a:pt x="416" y="80"/>
                        <a:pt x="416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0" name="Google Shape;12020;p27"/>
                <p:cNvSpPr/>
                <p:nvPr/>
              </p:nvSpPr>
              <p:spPr>
                <a:xfrm>
                  <a:off x="2327873" y="1193455"/>
                  <a:ext cx="19491" cy="1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80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1" name="Google Shape;12021;p27"/>
                <p:cNvSpPr/>
                <p:nvPr/>
              </p:nvSpPr>
              <p:spPr>
                <a:xfrm>
                  <a:off x="2479078" y="1482667"/>
                  <a:ext cx="19491" cy="1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2" y="321"/>
                      </a:cubicBezTo>
                      <a:cubicBezTo>
                        <a:pt x="0" y="209"/>
                        <a:pt x="80" y="1"/>
                        <a:pt x="241" y="17"/>
                      </a:cubicBezTo>
                      <a:cubicBezTo>
                        <a:pt x="337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2" name="Google Shape;12022;p27"/>
                <p:cNvSpPr/>
                <p:nvPr/>
              </p:nvSpPr>
              <p:spPr>
                <a:xfrm>
                  <a:off x="2269534" y="962265"/>
                  <a:ext cx="69908" cy="69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8" y="1553"/>
                      </a:moveTo>
                      <a:lnTo>
                        <a:pt x="768" y="1553"/>
                      </a:lnTo>
                      <a:cubicBezTo>
                        <a:pt x="768" y="1121"/>
                        <a:pt x="416" y="785"/>
                        <a:pt x="0" y="785"/>
                      </a:cubicBezTo>
                      <a:lnTo>
                        <a:pt x="0" y="785"/>
                      </a:lnTo>
                      <a:cubicBezTo>
                        <a:pt x="416" y="785"/>
                        <a:pt x="768" y="432"/>
                        <a:pt x="768" y="0"/>
                      </a:cubicBezTo>
                      <a:lnTo>
                        <a:pt x="768" y="0"/>
                      </a:lnTo>
                      <a:cubicBezTo>
                        <a:pt x="768" y="432"/>
                        <a:pt x="1120" y="785"/>
                        <a:pt x="1552" y="785"/>
                      </a:cubicBezTo>
                      <a:lnTo>
                        <a:pt x="1552" y="785"/>
                      </a:lnTo>
                      <a:cubicBezTo>
                        <a:pt x="1120" y="785"/>
                        <a:pt x="768" y="1121"/>
                        <a:pt x="768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3" name="Google Shape;12023;p27"/>
                <p:cNvSpPr/>
                <p:nvPr/>
              </p:nvSpPr>
              <p:spPr>
                <a:xfrm>
                  <a:off x="2653421" y="1348504"/>
                  <a:ext cx="69953" cy="6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37" extrusionOk="0">
                      <a:moveTo>
                        <a:pt x="785" y="1537"/>
                      </a:moveTo>
                      <a:lnTo>
                        <a:pt x="785" y="1537"/>
                      </a:lnTo>
                      <a:cubicBezTo>
                        <a:pt x="785" y="1121"/>
                        <a:pt x="433" y="769"/>
                        <a:pt x="1" y="769"/>
                      </a:cubicBezTo>
                      <a:lnTo>
                        <a:pt x="1" y="769"/>
                      </a:lnTo>
                      <a:cubicBezTo>
                        <a:pt x="433" y="769"/>
                        <a:pt x="785" y="417"/>
                        <a:pt x="785" y="1"/>
                      </a:cubicBezTo>
                      <a:lnTo>
                        <a:pt x="785" y="1"/>
                      </a:lnTo>
                      <a:cubicBezTo>
                        <a:pt x="785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37" y="769"/>
                        <a:pt x="785" y="1121"/>
                        <a:pt x="785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024" name="Google Shape;12024;p27"/>
            <p:cNvGrpSpPr/>
            <p:nvPr/>
          </p:nvGrpSpPr>
          <p:grpSpPr>
            <a:xfrm rot="9604665">
              <a:off x="7620658" y="-1091792"/>
              <a:ext cx="1699059" cy="2145125"/>
              <a:chOff x="146217" y="2712579"/>
              <a:chExt cx="1552966" cy="1960401"/>
            </a:xfrm>
          </p:grpSpPr>
          <p:grpSp>
            <p:nvGrpSpPr>
              <p:cNvPr id="12025" name="Google Shape;12025;p27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2026" name="Google Shape;12026;p27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7" name="Google Shape;12027;p27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8" name="Google Shape;12028;p27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9" name="Google Shape;12029;p27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0" name="Google Shape;12030;p27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1" name="Google Shape;12031;p27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2" name="Google Shape;12032;p27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3" name="Google Shape;12033;p27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4" name="Google Shape;12034;p27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5" name="Google Shape;12035;p27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6" name="Google Shape;12036;p27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7" name="Google Shape;12037;p27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8" name="Google Shape;12038;p27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9" name="Google Shape;12039;p27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0" name="Google Shape;12040;p27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2041" name="Google Shape;12041;p27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2" name="Google Shape;12042;p27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3" name="Google Shape;12043;p27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4" name="Google Shape;12044;p27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5" name="Google Shape;12045;p27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6" name="Google Shape;12046;p27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7" name="Google Shape;12047;p27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8" name="Google Shape;12048;p27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9" name="Google Shape;12049;p27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0" name="Google Shape;12050;p27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1" name="Google Shape;12051;p27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2" name="Google Shape;12052;p27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3" name="Google Shape;12053;p27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4" name="Google Shape;12054;p27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55" name="Google Shape;12055;p27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2056" name="Google Shape;12056;p27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7" name="Google Shape;12057;p27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8" name="Google Shape;12058;p27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9" name="Google Shape;12059;p27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0" name="Google Shape;12060;p27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1" name="Google Shape;12061;p27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2" name="Google Shape;12062;p27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3" name="Google Shape;12063;p27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4" name="Google Shape;12064;p27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5" name="Google Shape;12065;p27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6" name="Google Shape;12066;p27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7" name="Google Shape;12067;p27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8" name="Google Shape;12068;p27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9" name="Google Shape;12069;p27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2070" name="Google Shape;12070;p27"/>
          <p:cNvGrpSpPr/>
          <p:nvPr/>
        </p:nvGrpSpPr>
        <p:grpSpPr>
          <a:xfrm rot="10800000" flipH="1">
            <a:off x="-317109" y="3643406"/>
            <a:ext cx="1511053" cy="1603986"/>
            <a:chOff x="7805848" y="0"/>
            <a:chExt cx="1338162" cy="1420462"/>
          </a:xfrm>
        </p:grpSpPr>
        <p:grpSp>
          <p:nvGrpSpPr>
            <p:cNvPr id="12071" name="Google Shape;12071;p27"/>
            <p:cNvGrpSpPr/>
            <p:nvPr/>
          </p:nvGrpSpPr>
          <p:grpSpPr>
            <a:xfrm>
              <a:off x="8368560" y="0"/>
              <a:ext cx="775450" cy="710225"/>
              <a:chOff x="2092310" y="847750"/>
              <a:chExt cx="775450" cy="710225"/>
            </a:xfrm>
          </p:grpSpPr>
          <p:sp>
            <p:nvSpPr>
              <p:cNvPr id="12072" name="Google Shape;12072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3" name="Google Shape;12073;p27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4" name="Google Shape;12074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5" name="Google Shape;12075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6" name="Google Shape;12076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7" name="Google Shape;12077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8" name="Google Shape;12078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9" name="Google Shape;12079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0" name="Google Shape;12080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1" name="Google Shape;12081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2" name="Google Shape;12082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3" name="Google Shape;12083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4" name="Google Shape;12084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5" name="Google Shape;12085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6" name="Google Shape;12086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87" name="Google Shape;12087;p27"/>
            <p:cNvGrpSpPr/>
            <p:nvPr/>
          </p:nvGrpSpPr>
          <p:grpSpPr>
            <a:xfrm rot="-5400000">
              <a:off x="7625662" y="331960"/>
              <a:ext cx="1070596" cy="710225"/>
              <a:chOff x="1797164" y="847750"/>
              <a:chExt cx="1070596" cy="710225"/>
            </a:xfrm>
          </p:grpSpPr>
          <p:sp>
            <p:nvSpPr>
              <p:cNvPr id="12088" name="Google Shape;12088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9" name="Google Shape;12089;p27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0" name="Google Shape;12090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1" name="Google Shape;12091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2" name="Google Shape;12092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3" name="Google Shape;12093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4" name="Google Shape;12094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5" name="Google Shape;12095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6" name="Google Shape;12096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7" name="Google Shape;12097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8" name="Google Shape;12098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9" name="Google Shape;12099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0" name="Google Shape;12100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1" name="Google Shape;12101;p27"/>
              <p:cNvSpPr/>
              <p:nvPr/>
            </p:nvSpPr>
            <p:spPr>
              <a:xfrm>
                <a:off x="1797164" y="1232190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2" name="Google Shape;12102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03" name="Google Shape;12103;p27"/>
            <p:cNvGrpSpPr/>
            <p:nvPr/>
          </p:nvGrpSpPr>
          <p:grpSpPr>
            <a:xfrm rot="10800000" flipH="1">
              <a:off x="8325441" y="710237"/>
              <a:ext cx="707969" cy="710225"/>
              <a:chOff x="2159791" y="847750"/>
              <a:chExt cx="707969" cy="710225"/>
            </a:xfrm>
          </p:grpSpPr>
          <p:sp>
            <p:nvSpPr>
              <p:cNvPr id="12104" name="Google Shape;12104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5" name="Google Shape;12105;p27"/>
              <p:cNvSpPr/>
              <p:nvPr/>
            </p:nvSpPr>
            <p:spPr>
              <a:xfrm>
                <a:off x="2159791" y="1174492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6" name="Google Shape;12106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7" name="Google Shape;12107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8" name="Google Shape;12108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9" name="Google Shape;12109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0" name="Google Shape;12110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1" name="Google Shape;12111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2" name="Google Shape;12112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3" name="Google Shape;12113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4" name="Google Shape;12114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5" name="Google Shape;12115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6" name="Google Shape;12116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7" name="Google Shape;12117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8" name="Google Shape;12118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19" name="Google Shape;12119;p27"/>
          <p:cNvGrpSpPr/>
          <p:nvPr/>
        </p:nvGrpSpPr>
        <p:grpSpPr>
          <a:xfrm rot="5400000" flipH="1">
            <a:off x="-176896" y="2500418"/>
            <a:ext cx="1511053" cy="1603986"/>
            <a:chOff x="7805848" y="0"/>
            <a:chExt cx="1338162" cy="1420462"/>
          </a:xfrm>
        </p:grpSpPr>
        <p:grpSp>
          <p:nvGrpSpPr>
            <p:cNvPr id="12120" name="Google Shape;12120;p27"/>
            <p:cNvGrpSpPr/>
            <p:nvPr/>
          </p:nvGrpSpPr>
          <p:grpSpPr>
            <a:xfrm>
              <a:off x="8368560" y="0"/>
              <a:ext cx="775450" cy="710225"/>
              <a:chOff x="2092310" y="847750"/>
              <a:chExt cx="775450" cy="710225"/>
            </a:xfrm>
          </p:grpSpPr>
          <p:sp>
            <p:nvSpPr>
              <p:cNvPr id="12121" name="Google Shape;12121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2" name="Google Shape;12122;p27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3" name="Google Shape;12123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4" name="Google Shape;12124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5" name="Google Shape;12125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6" name="Google Shape;12126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7" name="Google Shape;12127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8" name="Google Shape;12128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9" name="Google Shape;12129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0" name="Google Shape;12130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1" name="Google Shape;12131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2" name="Google Shape;12132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3" name="Google Shape;12133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4" name="Google Shape;12134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5" name="Google Shape;12135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36" name="Google Shape;12136;p27"/>
            <p:cNvGrpSpPr/>
            <p:nvPr/>
          </p:nvGrpSpPr>
          <p:grpSpPr>
            <a:xfrm rot="-5400000">
              <a:off x="7672013" y="285610"/>
              <a:ext cx="977894" cy="710225"/>
              <a:chOff x="1889866" y="847750"/>
              <a:chExt cx="977894" cy="710225"/>
            </a:xfrm>
          </p:grpSpPr>
          <p:sp>
            <p:nvSpPr>
              <p:cNvPr id="12137" name="Google Shape;12137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8" name="Google Shape;12138;p27"/>
              <p:cNvSpPr/>
              <p:nvPr/>
            </p:nvSpPr>
            <p:spPr>
              <a:xfrm>
                <a:off x="1889866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9" name="Google Shape;12139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0" name="Google Shape;12140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1" name="Google Shape;12141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2" name="Google Shape;12142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3" name="Google Shape;12143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4" name="Google Shape;12144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5" name="Google Shape;12145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6" name="Google Shape;12146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7" name="Google Shape;12147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8" name="Google Shape;12148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9" name="Google Shape;12149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0" name="Google Shape;12150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1" name="Google Shape;12151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52" name="Google Shape;12152;p27"/>
            <p:cNvGrpSpPr/>
            <p:nvPr/>
          </p:nvGrpSpPr>
          <p:grpSpPr>
            <a:xfrm rot="10800000" flipH="1">
              <a:off x="8030295" y="710237"/>
              <a:ext cx="1003115" cy="710225"/>
              <a:chOff x="1864645" y="847750"/>
              <a:chExt cx="1003115" cy="710225"/>
            </a:xfrm>
          </p:grpSpPr>
          <p:sp>
            <p:nvSpPr>
              <p:cNvPr id="12153" name="Google Shape;12153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4" name="Google Shape;12154;p27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5" name="Google Shape;12155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6" name="Google Shape;12156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7" name="Google Shape;12157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8" name="Google Shape;12158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9" name="Google Shape;12159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0" name="Google Shape;12160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1" name="Google Shape;12161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2" name="Google Shape;12162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3" name="Google Shape;12163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4" name="Google Shape;12164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5" name="Google Shape;12165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6" name="Google Shape;12166;p27"/>
              <p:cNvSpPr/>
              <p:nvPr/>
            </p:nvSpPr>
            <p:spPr>
              <a:xfrm>
                <a:off x="1864645" y="1232190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7" name="Google Shape;12167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68" name="Google Shape;12168;p27"/>
          <p:cNvGrpSpPr/>
          <p:nvPr/>
        </p:nvGrpSpPr>
        <p:grpSpPr>
          <a:xfrm rot="-5400000">
            <a:off x="1031383" y="3820181"/>
            <a:ext cx="1511053" cy="1603986"/>
            <a:chOff x="7805848" y="0"/>
            <a:chExt cx="1338162" cy="1420462"/>
          </a:xfrm>
        </p:grpSpPr>
        <p:grpSp>
          <p:nvGrpSpPr>
            <p:cNvPr id="12169" name="Google Shape;12169;p27"/>
            <p:cNvGrpSpPr/>
            <p:nvPr/>
          </p:nvGrpSpPr>
          <p:grpSpPr>
            <a:xfrm>
              <a:off x="8368560" y="0"/>
              <a:ext cx="775450" cy="710225"/>
              <a:chOff x="2092310" y="847750"/>
              <a:chExt cx="775450" cy="710225"/>
            </a:xfrm>
          </p:grpSpPr>
          <p:sp>
            <p:nvSpPr>
              <p:cNvPr id="12170" name="Google Shape;12170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1" name="Google Shape;12171;p27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2" name="Google Shape;12172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3" name="Google Shape;12173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4" name="Google Shape;12174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5" name="Google Shape;12175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6" name="Google Shape;12176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7" name="Google Shape;12177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8" name="Google Shape;12178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9" name="Google Shape;12179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0" name="Google Shape;12180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1" name="Google Shape;12181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2" name="Google Shape;12182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3" name="Google Shape;12183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4" name="Google Shape;12184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85" name="Google Shape;12185;p27"/>
            <p:cNvGrpSpPr/>
            <p:nvPr/>
          </p:nvGrpSpPr>
          <p:grpSpPr>
            <a:xfrm rot="-5400000">
              <a:off x="7773235" y="184387"/>
              <a:ext cx="775450" cy="710225"/>
              <a:chOff x="2092310" y="847750"/>
              <a:chExt cx="775450" cy="710225"/>
            </a:xfrm>
          </p:grpSpPr>
          <p:sp>
            <p:nvSpPr>
              <p:cNvPr id="12186" name="Google Shape;12186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7" name="Google Shape;12187;p27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8" name="Google Shape;12188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9" name="Google Shape;12189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0" name="Google Shape;12190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1" name="Google Shape;12191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2" name="Google Shape;12192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3" name="Google Shape;12193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4" name="Google Shape;12194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5" name="Google Shape;12195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6" name="Google Shape;12196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7" name="Google Shape;12197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8" name="Google Shape;12198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9" name="Google Shape;12199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0" name="Google Shape;12200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01" name="Google Shape;12201;p27"/>
            <p:cNvGrpSpPr/>
            <p:nvPr/>
          </p:nvGrpSpPr>
          <p:grpSpPr>
            <a:xfrm rot="10800000" flipH="1">
              <a:off x="8257960" y="710237"/>
              <a:ext cx="775450" cy="710225"/>
              <a:chOff x="2092310" y="847750"/>
              <a:chExt cx="775450" cy="710225"/>
            </a:xfrm>
          </p:grpSpPr>
          <p:sp>
            <p:nvSpPr>
              <p:cNvPr id="12202" name="Google Shape;12202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3" name="Google Shape;12203;p27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4" name="Google Shape;12204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5" name="Google Shape;12205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6" name="Google Shape;12206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7" name="Google Shape;12207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8" name="Google Shape;12208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9" name="Google Shape;12209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0" name="Google Shape;12210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1" name="Google Shape;12211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2" name="Google Shape;12212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3" name="Google Shape;12213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4" name="Google Shape;12214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5" name="Google Shape;12215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6" name="Google Shape;12216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17" name="Google Shape;12217;p27"/>
          <p:cNvSpPr/>
          <p:nvPr/>
        </p:nvSpPr>
        <p:spPr>
          <a:xfrm rot="-1592122">
            <a:off x="8468959" y="848229"/>
            <a:ext cx="540544" cy="298592"/>
          </a:xfrm>
          <a:custGeom>
            <a:avLst/>
            <a:gdLst/>
            <a:ahLst/>
            <a:cxnLst/>
            <a:rect l="l" t="t" r="r" b="b"/>
            <a:pathLst>
              <a:path w="35776" h="19758" extrusionOk="0">
                <a:moveTo>
                  <a:pt x="9180" y="13709"/>
                </a:moveTo>
                <a:cubicBezTo>
                  <a:pt x="8298" y="14013"/>
                  <a:pt x="7447" y="14469"/>
                  <a:pt x="6535" y="14469"/>
                </a:cubicBezTo>
                <a:cubicBezTo>
                  <a:pt x="6292" y="14439"/>
                  <a:pt x="6049" y="14499"/>
                  <a:pt x="5836" y="14591"/>
                </a:cubicBezTo>
                <a:cubicBezTo>
                  <a:pt x="5623" y="14743"/>
                  <a:pt x="5441" y="14986"/>
                  <a:pt x="5350" y="15229"/>
                </a:cubicBezTo>
                <a:cubicBezTo>
                  <a:pt x="4924" y="15958"/>
                  <a:pt x="4043" y="16232"/>
                  <a:pt x="3222" y="16414"/>
                </a:cubicBezTo>
                <a:cubicBezTo>
                  <a:pt x="2401" y="16597"/>
                  <a:pt x="1550" y="16718"/>
                  <a:pt x="882" y="17235"/>
                </a:cubicBezTo>
                <a:cubicBezTo>
                  <a:pt x="243" y="17752"/>
                  <a:pt x="0" y="18876"/>
                  <a:pt x="608" y="19393"/>
                </a:cubicBezTo>
                <a:cubicBezTo>
                  <a:pt x="1094" y="19728"/>
                  <a:pt x="1702" y="19758"/>
                  <a:pt x="2189" y="19484"/>
                </a:cubicBezTo>
                <a:cubicBezTo>
                  <a:pt x="2675" y="19180"/>
                  <a:pt x="3101" y="18846"/>
                  <a:pt x="3465" y="18421"/>
                </a:cubicBezTo>
                <a:cubicBezTo>
                  <a:pt x="4590" y="17296"/>
                  <a:pt x="5867" y="16384"/>
                  <a:pt x="7295" y="15685"/>
                </a:cubicBezTo>
                <a:cubicBezTo>
                  <a:pt x="8937" y="14864"/>
                  <a:pt x="31277" y="2645"/>
                  <a:pt x="35776" y="1"/>
                </a:cubicBezTo>
                <a:cubicBezTo>
                  <a:pt x="25928" y="5502"/>
                  <a:pt x="13648" y="12007"/>
                  <a:pt x="9180" y="13709"/>
                </a:cubicBezTo>
                <a:close/>
              </a:path>
            </a:pathLst>
          </a:custGeom>
          <a:solidFill>
            <a:srgbClr val="FFD6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8" name="Google Shape;12218;p27"/>
          <p:cNvGrpSpPr/>
          <p:nvPr/>
        </p:nvGrpSpPr>
        <p:grpSpPr>
          <a:xfrm rot="7328278">
            <a:off x="8157581" y="2366665"/>
            <a:ext cx="1578602" cy="1071302"/>
            <a:chOff x="3509770" y="668725"/>
            <a:chExt cx="1148773" cy="779603"/>
          </a:xfrm>
        </p:grpSpPr>
        <p:sp>
          <p:nvSpPr>
            <p:cNvPr id="12219" name="Google Shape;12219;p27"/>
            <p:cNvSpPr/>
            <p:nvPr/>
          </p:nvSpPr>
          <p:spPr>
            <a:xfrm>
              <a:off x="4108889" y="927460"/>
              <a:ext cx="306850" cy="277250"/>
            </a:xfrm>
            <a:custGeom>
              <a:avLst/>
              <a:gdLst/>
              <a:ahLst/>
              <a:cxnLst/>
              <a:rect l="l" t="t" r="r" b="b"/>
              <a:pathLst>
                <a:path w="12274" h="11090" extrusionOk="0">
                  <a:moveTo>
                    <a:pt x="624" y="7825"/>
                  </a:moveTo>
                  <a:cubicBezTo>
                    <a:pt x="960" y="8417"/>
                    <a:pt x="1520" y="8817"/>
                    <a:pt x="2016" y="9297"/>
                  </a:cubicBezTo>
                  <a:cubicBezTo>
                    <a:pt x="2465" y="9729"/>
                    <a:pt x="2865" y="10241"/>
                    <a:pt x="3425" y="10529"/>
                  </a:cubicBezTo>
                  <a:cubicBezTo>
                    <a:pt x="3825" y="10689"/>
                    <a:pt x="4241" y="10801"/>
                    <a:pt x="4657" y="10833"/>
                  </a:cubicBezTo>
                  <a:cubicBezTo>
                    <a:pt x="5521" y="10961"/>
                    <a:pt x="6417" y="11089"/>
                    <a:pt x="7265" y="10881"/>
                  </a:cubicBezTo>
                  <a:cubicBezTo>
                    <a:pt x="8193" y="10641"/>
                    <a:pt x="8961" y="10017"/>
                    <a:pt x="9681" y="9393"/>
                  </a:cubicBezTo>
                  <a:cubicBezTo>
                    <a:pt x="10753" y="8481"/>
                    <a:pt x="11873" y="7425"/>
                    <a:pt x="12081" y="6033"/>
                  </a:cubicBezTo>
                  <a:cubicBezTo>
                    <a:pt x="12273" y="4849"/>
                    <a:pt x="11761" y="3665"/>
                    <a:pt x="10993" y="2752"/>
                  </a:cubicBezTo>
                  <a:cubicBezTo>
                    <a:pt x="10225" y="1840"/>
                    <a:pt x="9233" y="1184"/>
                    <a:pt x="8241" y="528"/>
                  </a:cubicBezTo>
                  <a:cubicBezTo>
                    <a:pt x="7841" y="272"/>
                    <a:pt x="7393" y="0"/>
                    <a:pt x="6913" y="32"/>
                  </a:cubicBezTo>
                  <a:cubicBezTo>
                    <a:pt x="6257" y="64"/>
                    <a:pt x="5793" y="656"/>
                    <a:pt x="5345" y="1136"/>
                  </a:cubicBezTo>
                  <a:cubicBezTo>
                    <a:pt x="4209" y="2352"/>
                    <a:pt x="2561" y="2544"/>
                    <a:pt x="1424" y="3553"/>
                  </a:cubicBezTo>
                  <a:cubicBezTo>
                    <a:pt x="448" y="4449"/>
                    <a:pt x="0" y="6673"/>
                    <a:pt x="624" y="7825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0" name="Google Shape;12220;p27"/>
            <p:cNvSpPr/>
            <p:nvPr/>
          </p:nvSpPr>
          <p:spPr>
            <a:xfrm>
              <a:off x="4514118" y="668725"/>
              <a:ext cx="144425" cy="123625"/>
            </a:xfrm>
            <a:custGeom>
              <a:avLst/>
              <a:gdLst/>
              <a:ahLst/>
              <a:cxnLst/>
              <a:rect l="l" t="t" r="r" b="b"/>
              <a:pathLst>
                <a:path w="5777" h="4945" extrusionOk="0">
                  <a:moveTo>
                    <a:pt x="512" y="2352"/>
                  </a:moveTo>
                  <a:cubicBezTo>
                    <a:pt x="976" y="3104"/>
                    <a:pt x="1536" y="3792"/>
                    <a:pt x="2160" y="4400"/>
                  </a:cubicBezTo>
                  <a:cubicBezTo>
                    <a:pt x="2320" y="4576"/>
                    <a:pt x="2512" y="4704"/>
                    <a:pt x="2736" y="4800"/>
                  </a:cubicBezTo>
                  <a:cubicBezTo>
                    <a:pt x="3152" y="4944"/>
                    <a:pt x="3616" y="4752"/>
                    <a:pt x="4032" y="4560"/>
                  </a:cubicBezTo>
                  <a:lnTo>
                    <a:pt x="5008" y="4096"/>
                  </a:lnTo>
                  <a:cubicBezTo>
                    <a:pt x="5185" y="4016"/>
                    <a:pt x="5345" y="3920"/>
                    <a:pt x="5473" y="3792"/>
                  </a:cubicBezTo>
                  <a:cubicBezTo>
                    <a:pt x="5729" y="3536"/>
                    <a:pt x="5761" y="3136"/>
                    <a:pt x="5761" y="2784"/>
                  </a:cubicBezTo>
                  <a:cubicBezTo>
                    <a:pt x="5777" y="2288"/>
                    <a:pt x="5777" y="1728"/>
                    <a:pt x="5457" y="1360"/>
                  </a:cubicBezTo>
                  <a:cubicBezTo>
                    <a:pt x="5249" y="1136"/>
                    <a:pt x="4992" y="976"/>
                    <a:pt x="4704" y="880"/>
                  </a:cubicBezTo>
                  <a:cubicBezTo>
                    <a:pt x="3680" y="416"/>
                    <a:pt x="2528" y="0"/>
                    <a:pt x="1408" y="432"/>
                  </a:cubicBezTo>
                  <a:cubicBezTo>
                    <a:pt x="592" y="752"/>
                    <a:pt x="0" y="1520"/>
                    <a:pt x="512" y="2352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1" name="Google Shape;12221;p27"/>
            <p:cNvSpPr/>
            <p:nvPr/>
          </p:nvSpPr>
          <p:spPr>
            <a:xfrm>
              <a:off x="3509770" y="1275903"/>
              <a:ext cx="142450" cy="172425"/>
            </a:xfrm>
            <a:custGeom>
              <a:avLst/>
              <a:gdLst/>
              <a:ahLst/>
              <a:cxnLst/>
              <a:rect l="l" t="t" r="r" b="b"/>
              <a:pathLst>
                <a:path w="5698" h="6897" extrusionOk="0">
                  <a:moveTo>
                    <a:pt x="337" y="3040"/>
                  </a:moveTo>
                  <a:cubicBezTo>
                    <a:pt x="513" y="3264"/>
                    <a:pt x="721" y="3472"/>
                    <a:pt x="961" y="3649"/>
                  </a:cubicBezTo>
                  <a:cubicBezTo>
                    <a:pt x="1505" y="4161"/>
                    <a:pt x="1713" y="4913"/>
                    <a:pt x="2049" y="5585"/>
                  </a:cubicBezTo>
                  <a:cubicBezTo>
                    <a:pt x="2385" y="6257"/>
                    <a:pt x="2993" y="6897"/>
                    <a:pt x="3745" y="6833"/>
                  </a:cubicBezTo>
                  <a:cubicBezTo>
                    <a:pt x="4193" y="6753"/>
                    <a:pt x="4593" y="6481"/>
                    <a:pt x="4833" y="6065"/>
                  </a:cubicBezTo>
                  <a:cubicBezTo>
                    <a:pt x="5041" y="5665"/>
                    <a:pt x="5201" y="5233"/>
                    <a:pt x="5297" y="4785"/>
                  </a:cubicBezTo>
                  <a:cubicBezTo>
                    <a:pt x="5521" y="3937"/>
                    <a:pt x="5697" y="2928"/>
                    <a:pt x="5121" y="2272"/>
                  </a:cubicBezTo>
                  <a:cubicBezTo>
                    <a:pt x="4897" y="2032"/>
                    <a:pt x="4593" y="1872"/>
                    <a:pt x="4417" y="1584"/>
                  </a:cubicBezTo>
                  <a:cubicBezTo>
                    <a:pt x="4241" y="1280"/>
                    <a:pt x="4289" y="864"/>
                    <a:pt x="4097" y="544"/>
                  </a:cubicBezTo>
                  <a:cubicBezTo>
                    <a:pt x="3873" y="128"/>
                    <a:pt x="3329" y="0"/>
                    <a:pt x="2865" y="0"/>
                  </a:cubicBezTo>
                  <a:cubicBezTo>
                    <a:pt x="2129" y="0"/>
                    <a:pt x="993" y="256"/>
                    <a:pt x="561" y="912"/>
                  </a:cubicBezTo>
                  <a:cubicBezTo>
                    <a:pt x="225" y="1408"/>
                    <a:pt x="1" y="2544"/>
                    <a:pt x="337" y="3040"/>
                  </a:cubicBezTo>
                  <a:close/>
                </a:path>
              </a:pathLst>
            </a:custGeom>
            <a:solidFill>
              <a:srgbClr val="EAD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2" name="Google Shape;12222;p27"/>
            <p:cNvSpPr/>
            <p:nvPr/>
          </p:nvSpPr>
          <p:spPr>
            <a:xfrm>
              <a:off x="4032822" y="1237475"/>
              <a:ext cx="71225" cy="58025"/>
            </a:xfrm>
            <a:custGeom>
              <a:avLst/>
              <a:gdLst/>
              <a:ahLst/>
              <a:cxnLst/>
              <a:rect l="l" t="t" r="r" b="b"/>
              <a:pathLst>
                <a:path w="2849" h="2321" extrusionOk="0">
                  <a:moveTo>
                    <a:pt x="561" y="1521"/>
                  </a:moveTo>
                  <a:cubicBezTo>
                    <a:pt x="833" y="1969"/>
                    <a:pt x="1345" y="2177"/>
                    <a:pt x="1841" y="2273"/>
                  </a:cubicBezTo>
                  <a:cubicBezTo>
                    <a:pt x="2033" y="2321"/>
                    <a:pt x="2225" y="2321"/>
                    <a:pt x="2401" y="2241"/>
                  </a:cubicBezTo>
                  <a:cubicBezTo>
                    <a:pt x="2545" y="2129"/>
                    <a:pt x="2641" y="2001"/>
                    <a:pt x="2689" y="1841"/>
                  </a:cubicBezTo>
                  <a:cubicBezTo>
                    <a:pt x="2769" y="1585"/>
                    <a:pt x="2817" y="1329"/>
                    <a:pt x="2833" y="1073"/>
                  </a:cubicBezTo>
                  <a:cubicBezTo>
                    <a:pt x="2849" y="865"/>
                    <a:pt x="2801" y="641"/>
                    <a:pt x="2689" y="449"/>
                  </a:cubicBezTo>
                  <a:cubicBezTo>
                    <a:pt x="2497" y="177"/>
                    <a:pt x="2177" y="17"/>
                    <a:pt x="1841" y="17"/>
                  </a:cubicBezTo>
                  <a:cubicBezTo>
                    <a:pt x="1041" y="1"/>
                    <a:pt x="1" y="609"/>
                    <a:pt x="561" y="152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3" name="Google Shape;12223;p27"/>
            <p:cNvSpPr/>
            <p:nvPr/>
          </p:nvSpPr>
          <p:spPr>
            <a:xfrm>
              <a:off x="4334732" y="1287190"/>
              <a:ext cx="69625" cy="71250"/>
            </a:xfrm>
            <a:custGeom>
              <a:avLst/>
              <a:gdLst/>
              <a:ahLst/>
              <a:cxnLst/>
              <a:rect l="l" t="t" r="r" b="b"/>
              <a:pathLst>
                <a:path w="2785" h="2850" extrusionOk="0">
                  <a:moveTo>
                    <a:pt x="80" y="1409"/>
                  </a:moveTo>
                  <a:cubicBezTo>
                    <a:pt x="32" y="1457"/>
                    <a:pt x="0" y="1521"/>
                    <a:pt x="0" y="1601"/>
                  </a:cubicBezTo>
                  <a:cubicBezTo>
                    <a:pt x="16" y="1681"/>
                    <a:pt x="64" y="1745"/>
                    <a:pt x="128" y="1809"/>
                  </a:cubicBezTo>
                  <a:lnTo>
                    <a:pt x="1040" y="2705"/>
                  </a:lnTo>
                  <a:cubicBezTo>
                    <a:pt x="1088" y="2769"/>
                    <a:pt x="1168" y="2817"/>
                    <a:pt x="1248" y="2849"/>
                  </a:cubicBezTo>
                  <a:cubicBezTo>
                    <a:pt x="1360" y="2849"/>
                    <a:pt x="1472" y="2817"/>
                    <a:pt x="1552" y="2753"/>
                  </a:cubicBezTo>
                  <a:cubicBezTo>
                    <a:pt x="2048" y="2385"/>
                    <a:pt x="2320" y="1809"/>
                    <a:pt x="2560" y="1249"/>
                  </a:cubicBezTo>
                  <a:cubicBezTo>
                    <a:pt x="2672" y="993"/>
                    <a:pt x="2784" y="689"/>
                    <a:pt x="2640" y="449"/>
                  </a:cubicBezTo>
                  <a:cubicBezTo>
                    <a:pt x="2400" y="49"/>
                    <a:pt x="1520" y="1"/>
                    <a:pt x="1136" y="161"/>
                  </a:cubicBezTo>
                  <a:cubicBezTo>
                    <a:pt x="704" y="369"/>
                    <a:pt x="336" y="1025"/>
                    <a:pt x="80" y="14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4" name="Google Shape;12224;p27"/>
          <p:cNvGrpSpPr/>
          <p:nvPr/>
        </p:nvGrpSpPr>
        <p:grpSpPr>
          <a:xfrm rot="128201" flipH="1">
            <a:off x="7675210" y="-262478"/>
            <a:ext cx="1511033" cy="1603965"/>
            <a:chOff x="7805848" y="0"/>
            <a:chExt cx="1338162" cy="1420462"/>
          </a:xfrm>
        </p:grpSpPr>
        <p:grpSp>
          <p:nvGrpSpPr>
            <p:cNvPr id="12225" name="Google Shape;12225;p27"/>
            <p:cNvGrpSpPr/>
            <p:nvPr/>
          </p:nvGrpSpPr>
          <p:grpSpPr>
            <a:xfrm>
              <a:off x="8368560" y="0"/>
              <a:ext cx="775450" cy="710225"/>
              <a:chOff x="2092310" y="847750"/>
              <a:chExt cx="775450" cy="710225"/>
            </a:xfrm>
          </p:grpSpPr>
          <p:sp>
            <p:nvSpPr>
              <p:cNvPr id="12226" name="Google Shape;12226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7" name="Google Shape;12227;p27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8" name="Google Shape;12228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9" name="Google Shape;12229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0" name="Google Shape;12230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1" name="Google Shape;12231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2" name="Google Shape;12232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3" name="Google Shape;12233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4" name="Google Shape;12234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5" name="Google Shape;12235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6" name="Google Shape;12236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7" name="Google Shape;12237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8" name="Google Shape;12238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9" name="Google Shape;12239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0" name="Google Shape;12240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41" name="Google Shape;12241;p27"/>
            <p:cNvGrpSpPr/>
            <p:nvPr/>
          </p:nvGrpSpPr>
          <p:grpSpPr>
            <a:xfrm rot="-5400000">
              <a:off x="7570791" y="386832"/>
              <a:ext cx="1180338" cy="710225"/>
              <a:chOff x="1687422" y="847750"/>
              <a:chExt cx="1180338" cy="710225"/>
            </a:xfrm>
          </p:grpSpPr>
          <p:sp>
            <p:nvSpPr>
              <p:cNvPr id="12242" name="Google Shape;12242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3" name="Google Shape;12243;p27"/>
              <p:cNvSpPr/>
              <p:nvPr/>
            </p:nvSpPr>
            <p:spPr>
              <a:xfrm>
                <a:off x="1687422" y="1174492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4" name="Google Shape;12244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5" name="Google Shape;12245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6" name="Google Shape;12246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7" name="Google Shape;12247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8" name="Google Shape;12248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9" name="Google Shape;12249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0" name="Google Shape;12250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1" name="Google Shape;12251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2" name="Google Shape;12252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3" name="Google Shape;12253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4" name="Google Shape;12254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5" name="Google Shape;12255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6" name="Google Shape;12256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57" name="Google Shape;12257;p27"/>
            <p:cNvGrpSpPr/>
            <p:nvPr/>
          </p:nvGrpSpPr>
          <p:grpSpPr>
            <a:xfrm rot="10800000" flipH="1">
              <a:off x="7988034" y="710237"/>
              <a:ext cx="1045376" cy="710225"/>
              <a:chOff x="1822384" y="847750"/>
              <a:chExt cx="1045376" cy="710225"/>
            </a:xfrm>
          </p:grpSpPr>
          <p:sp>
            <p:nvSpPr>
              <p:cNvPr id="12258" name="Google Shape;12258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9" name="Google Shape;12259;p27"/>
              <p:cNvSpPr/>
              <p:nvPr/>
            </p:nvSpPr>
            <p:spPr>
              <a:xfrm>
                <a:off x="1822384" y="1241973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0" name="Google Shape;12260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1" name="Google Shape;12261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2" name="Google Shape;12262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3" name="Google Shape;12263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4" name="Google Shape;12264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5" name="Google Shape;12265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6" name="Google Shape;12266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7" name="Google Shape;12267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8" name="Google Shape;12268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9" name="Google Shape;12269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0" name="Google Shape;12270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1" name="Google Shape;12271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2" name="Google Shape;12272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73" name="Google Shape;12273;p27"/>
          <p:cNvGrpSpPr/>
          <p:nvPr/>
        </p:nvGrpSpPr>
        <p:grpSpPr>
          <a:xfrm rot="128201" flipH="1">
            <a:off x="8290166" y="1037770"/>
            <a:ext cx="1511033" cy="1603965"/>
            <a:chOff x="7805848" y="0"/>
            <a:chExt cx="1338162" cy="1420462"/>
          </a:xfrm>
        </p:grpSpPr>
        <p:grpSp>
          <p:nvGrpSpPr>
            <p:cNvPr id="12274" name="Google Shape;12274;p27"/>
            <p:cNvGrpSpPr/>
            <p:nvPr/>
          </p:nvGrpSpPr>
          <p:grpSpPr>
            <a:xfrm>
              <a:off x="8368560" y="0"/>
              <a:ext cx="775450" cy="710225"/>
              <a:chOff x="2092310" y="847750"/>
              <a:chExt cx="775450" cy="710225"/>
            </a:xfrm>
          </p:grpSpPr>
          <p:sp>
            <p:nvSpPr>
              <p:cNvPr id="12275" name="Google Shape;12275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6" name="Google Shape;12276;p27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7" name="Google Shape;12277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8" name="Google Shape;12278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9" name="Google Shape;12279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0" name="Google Shape;12280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1" name="Google Shape;12281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2" name="Google Shape;12282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3" name="Google Shape;12283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4" name="Google Shape;12284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5" name="Google Shape;12285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6" name="Google Shape;12286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7" name="Google Shape;12287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8" name="Google Shape;12288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9" name="Google Shape;12289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90" name="Google Shape;12290;p27"/>
            <p:cNvGrpSpPr/>
            <p:nvPr/>
          </p:nvGrpSpPr>
          <p:grpSpPr>
            <a:xfrm rot="-5400000">
              <a:off x="7570791" y="386832"/>
              <a:ext cx="1180338" cy="710225"/>
              <a:chOff x="1687422" y="847750"/>
              <a:chExt cx="1180338" cy="710225"/>
            </a:xfrm>
          </p:grpSpPr>
          <p:sp>
            <p:nvSpPr>
              <p:cNvPr id="12291" name="Google Shape;12291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2" name="Google Shape;12292;p27"/>
              <p:cNvSpPr/>
              <p:nvPr/>
            </p:nvSpPr>
            <p:spPr>
              <a:xfrm>
                <a:off x="1687422" y="1174492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3" name="Google Shape;12293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4" name="Google Shape;12294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5" name="Google Shape;12295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6" name="Google Shape;12296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7" name="Google Shape;12297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8" name="Google Shape;12298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9" name="Google Shape;12299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0" name="Google Shape;12300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1" name="Google Shape;12301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2" name="Google Shape;12302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3" name="Google Shape;12303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4" name="Google Shape;12304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5" name="Google Shape;12305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6" name="Google Shape;12306;p27"/>
            <p:cNvGrpSpPr/>
            <p:nvPr/>
          </p:nvGrpSpPr>
          <p:grpSpPr>
            <a:xfrm rot="10800000" flipH="1">
              <a:off x="7988034" y="710237"/>
              <a:ext cx="1045376" cy="710225"/>
              <a:chOff x="1822384" y="847750"/>
              <a:chExt cx="1045376" cy="710225"/>
            </a:xfrm>
          </p:grpSpPr>
          <p:sp>
            <p:nvSpPr>
              <p:cNvPr id="12307" name="Google Shape;12307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8" name="Google Shape;12308;p27"/>
              <p:cNvSpPr/>
              <p:nvPr/>
            </p:nvSpPr>
            <p:spPr>
              <a:xfrm>
                <a:off x="1822384" y="1241973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9" name="Google Shape;12309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0" name="Google Shape;12310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1" name="Google Shape;12311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2" name="Google Shape;12312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3" name="Google Shape;12313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4" name="Google Shape;12314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5" name="Google Shape;12315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6" name="Google Shape;12316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7" name="Google Shape;12317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8" name="Google Shape;12318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9" name="Google Shape;12319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0" name="Google Shape;12320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1" name="Google Shape;12321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22" name="Google Shape;12322;p27"/>
          <p:cNvGrpSpPr/>
          <p:nvPr/>
        </p:nvGrpSpPr>
        <p:grpSpPr>
          <a:xfrm rot="128201" flipH="1">
            <a:off x="8715566" y="2926520"/>
            <a:ext cx="1511033" cy="1603965"/>
            <a:chOff x="7805848" y="0"/>
            <a:chExt cx="1338162" cy="1420462"/>
          </a:xfrm>
        </p:grpSpPr>
        <p:grpSp>
          <p:nvGrpSpPr>
            <p:cNvPr id="12323" name="Google Shape;12323;p27"/>
            <p:cNvGrpSpPr/>
            <p:nvPr/>
          </p:nvGrpSpPr>
          <p:grpSpPr>
            <a:xfrm>
              <a:off x="8368560" y="0"/>
              <a:ext cx="775450" cy="710225"/>
              <a:chOff x="2092310" y="847750"/>
              <a:chExt cx="775450" cy="710225"/>
            </a:xfrm>
          </p:grpSpPr>
          <p:sp>
            <p:nvSpPr>
              <p:cNvPr id="12324" name="Google Shape;12324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5" name="Google Shape;12325;p27"/>
              <p:cNvSpPr/>
              <p:nvPr/>
            </p:nvSpPr>
            <p:spPr>
              <a:xfrm>
                <a:off x="2092310" y="1309455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6" name="Google Shape;12326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7" name="Google Shape;12327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8" name="Google Shape;12328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9" name="Google Shape;12329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0" name="Google Shape;12330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1" name="Google Shape;12331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2" name="Google Shape;12332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3" name="Google Shape;12333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4" name="Google Shape;12334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5" name="Google Shape;12335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6" name="Google Shape;12336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7" name="Google Shape;12337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8" name="Google Shape;12338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39" name="Google Shape;12339;p27"/>
            <p:cNvGrpSpPr/>
            <p:nvPr/>
          </p:nvGrpSpPr>
          <p:grpSpPr>
            <a:xfrm rot="-5400000">
              <a:off x="7570791" y="386832"/>
              <a:ext cx="1180338" cy="710225"/>
              <a:chOff x="1687422" y="847750"/>
              <a:chExt cx="1180338" cy="710225"/>
            </a:xfrm>
          </p:grpSpPr>
          <p:sp>
            <p:nvSpPr>
              <p:cNvPr id="12340" name="Google Shape;12340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1" name="Google Shape;12341;p27"/>
              <p:cNvSpPr/>
              <p:nvPr/>
            </p:nvSpPr>
            <p:spPr>
              <a:xfrm>
                <a:off x="1687422" y="1174492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2" name="Google Shape;12342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3" name="Google Shape;12343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4" name="Google Shape;12344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5" name="Google Shape;12345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6" name="Google Shape;12346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7" name="Google Shape;12347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8" name="Google Shape;12348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9" name="Google Shape;12349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0" name="Google Shape;12350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1" name="Google Shape;12351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2" name="Google Shape;12352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3" name="Google Shape;12353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4" name="Google Shape;12354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5" name="Google Shape;12355;p27"/>
            <p:cNvGrpSpPr/>
            <p:nvPr/>
          </p:nvGrpSpPr>
          <p:grpSpPr>
            <a:xfrm rot="10800000" flipH="1">
              <a:off x="7988034" y="710237"/>
              <a:ext cx="1045376" cy="710225"/>
              <a:chOff x="1822384" y="847750"/>
              <a:chExt cx="1045376" cy="710225"/>
            </a:xfrm>
          </p:grpSpPr>
          <p:sp>
            <p:nvSpPr>
              <p:cNvPr id="12356" name="Google Shape;12356;p27"/>
              <p:cNvSpPr/>
              <p:nvPr/>
            </p:nvSpPr>
            <p:spPr>
              <a:xfrm>
                <a:off x="2340838" y="1450978"/>
                <a:ext cx="41819" cy="410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3" extrusionOk="0">
                    <a:moveTo>
                      <a:pt x="913" y="384"/>
                    </a:moveTo>
                    <a:cubicBezTo>
                      <a:pt x="929" y="720"/>
                      <a:pt x="497" y="912"/>
                      <a:pt x="257" y="656"/>
                    </a:cubicBezTo>
                    <a:cubicBezTo>
                      <a:pt x="1" y="416"/>
                      <a:pt x="177" y="0"/>
                      <a:pt x="529" y="0"/>
                    </a:cubicBezTo>
                    <a:cubicBezTo>
                      <a:pt x="737" y="0"/>
                      <a:pt x="913" y="160"/>
                      <a:pt x="913" y="38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7" name="Google Shape;12357;p27"/>
              <p:cNvSpPr/>
              <p:nvPr/>
            </p:nvSpPr>
            <p:spPr>
              <a:xfrm>
                <a:off x="1822384" y="1241973"/>
                <a:ext cx="42539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16"/>
                    </a:moveTo>
                    <a:cubicBezTo>
                      <a:pt x="945" y="768"/>
                      <a:pt x="513" y="944"/>
                      <a:pt x="257" y="688"/>
                    </a:cubicBezTo>
                    <a:cubicBezTo>
                      <a:pt x="1" y="448"/>
                      <a:pt x="193" y="16"/>
                      <a:pt x="545" y="16"/>
                    </a:cubicBezTo>
                    <a:cubicBezTo>
                      <a:pt x="769" y="0"/>
                      <a:pt x="945" y="192"/>
                      <a:pt x="945" y="41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8" name="Google Shape;12358;p27"/>
              <p:cNvSpPr/>
              <p:nvPr/>
            </p:nvSpPr>
            <p:spPr>
              <a:xfrm>
                <a:off x="2828822" y="1112070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208" y="81"/>
                    </a:moveTo>
                    <a:cubicBezTo>
                      <a:pt x="208" y="193"/>
                      <a:pt x="0" y="1"/>
                      <a:pt x="128" y="1"/>
                    </a:cubicBezTo>
                    <a:cubicBezTo>
                      <a:pt x="160" y="1"/>
                      <a:pt x="208" y="33"/>
                      <a:pt x="208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9" name="Google Shape;12359;p27"/>
              <p:cNvSpPr/>
              <p:nvPr/>
            </p:nvSpPr>
            <p:spPr>
              <a:xfrm>
                <a:off x="2858352" y="1249632"/>
                <a:ext cx="9408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41" extrusionOk="0">
                    <a:moveTo>
                      <a:pt x="192" y="145"/>
                    </a:moveTo>
                    <a:cubicBezTo>
                      <a:pt x="160" y="241"/>
                      <a:pt x="0" y="209"/>
                      <a:pt x="32" y="97"/>
                    </a:cubicBezTo>
                    <a:cubicBezTo>
                      <a:pt x="48" y="1"/>
                      <a:pt x="208" y="33"/>
                      <a:pt x="192" y="145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0" name="Google Shape;12360;p27"/>
              <p:cNvSpPr/>
              <p:nvPr/>
            </p:nvSpPr>
            <p:spPr>
              <a:xfrm>
                <a:off x="2211149" y="947140"/>
                <a:ext cx="7968" cy="796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112"/>
                    </a:moveTo>
                    <a:cubicBezTo>
                      <a:pt x="161" y="144"/>
                      <a:pt x="113" y="176"/>
                      <a:pt x="81" y="160"/>
                    </a:cubicBezTo>
                    <a:cubicBezTo>
                      <a:pt x="33" y="160"/>
                      <a:pt x="1" y="112"/>
                      <a:pt x="17" y="64"/>
                    </a:cubicBezTo>
                    <a:cubicBezTo>
                      <a:pt x="33" y="32"/>
                      <a:pt x="65" y="0"/>
                      <a:pt x="113" y="16"/>
                    </a:cubicBezTo>
                    <a:cubicBezTo>
                      <a:pt x="161" y="16"/>
                      <a:pt x="177" y="64"/>
                      <a:pt x="177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1" name="Google Shape;12361;p27"/>
              <p:cNvSpPr/>
              <p:nvPr/>
            </p:nvSpPr>
            <p:spPr>
              <a:xfrm>
                <a:off x="2453015" y="1299709"/>
                <a:ext cx="9408" cy="868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93" extrusionOk="0">
                    <a:moveTo>
                      <a:pt x="193" y="112"/>
                    </a:moveTo>
                    <a:cubicBezTo>
                      <a:pt x="193" y="160"/>
                      <a:pt x="145" y="192"/>
                      <a:pt x="97" y="176"/>
                    </a:cubicBezTo>
                    <a:cubicBezTo>
                      <a:pt x="0" y="160"/>
                      <a:pt x="32" y="0"/>
                      <a:pt x="129" y="16"/>
                    </a:cubicBezTo>
                    <a:cubicBezTo>
                      <a:pt x="177" y="32"/>
                      <a:pt x="209" y="80"/>
                      <a:pt x="193" y="11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2" name="Google Shape;12362;p27"/>
              <p:cNvSpPr/>
              <p:nvPr/>
            </p:nvSpPr>
            <p:spPr>
              <a:xfrm>
                <a:off x="2435526" y="995395"/>
                <a:ext cx="9408" cy="940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48"/>
                      <a:pt x="209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3" name="Google Shape;12363;p27"/>
              <p:cNvSpPr/>
              <p:nvPr/>
            </p:nvSpPr>
            <p:spPr>
              <a:xfrm>
                <a:off x="2164334" y="1538484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13" y="320"/>
                    </a:cubicBezTo>
                    <a:cubicBezTo>
                      <a:pt x="1" y="208"/>
                      <a:pt x="81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4" name="Google Shape;12364;p27"/>
              <p:cNvSpPr/>
              <p:nvPr/>
            </p:nvSpPr>
            <p:spPr>
              <a:xfrm>
                <a:off x="2680453" y="1103427"/>
                <a:ext cx="18771" cy="2165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73"/>
                    </a:moveTo>
                    <a:cubicBezTo>
                      <a:pt x="368" y="481"/>
                      <a:pt x="48" y="481"/>
                      <a:pt x="32" y="273"/>
                    </a:cubicBezTo>
                    <a:cubicBezTo>
                      <a:pt x="0" y="1"/>
                      <a:pt x="416" y="1"/>
                      <a:pt x="400" y="27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5" name="Google Shape;12365;p27"/>
              <p:cNvSpPr/>
              <p:nvPr/>
            </p:nvSpPr>
            <p:spPr>
              <a:xfrm>
                <a:off x="2533479" y="847750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2"/>
                    </a:moveTo>
                    <a:cubicBezTo>
                      <a:pt x="433" y="352"/>
                      <a:pt x="241" y="432"/>
                      <a:pt x="129" y="320"/>
                    </a:cubicBezTo>
                    <a:cubicBezTo>
                      <a:pt x="1" y="192"/>
                      <a:pt x="97" y="0"/>
                      <a:pt x="257" y="0"/>
                    </a:cubicBezTo>
                    <a:cubicBezTo>
                      <a:pt x="353" y="0"/>
                      <a:pt x="433" y="80"/>
                      <a:pt x="433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6" name="Google Shape;12366;p27"/>
              <p:cNvSpPr/>
              <p:nvPr/>
            </p:nvSpPr>
            <p:spPr>
              <a:xfrm>
                <a:off x="2831703" y="979550"/>
                <a:ext cx="1877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6" y="176"/>
                    </a:moveTo>
                    <a:cubicBezTo>
                      <a:pt x="416" y="336"/>
                      <a:pt x="224" y="416"/>
                      <a:pt x="112" y="304"/>
                    </a:cubicBezTo>
                    <a:cubicBezTo>
                      <a:pt x="0" y="192"/>
                      <a:pt x="80" y="0"/>
                      <a:pt x="240" y="0"/>
                    </a:cubicBezTo>
                    <a:cubicBezTo>
                      <a:pt x="336" y="0"/>
                      <a:pt x="416" y="80"/>
                      <a:pt x="416" y="17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7" name="Google Shape;12367;p27"/>
              <p:cNvSpPr/>
              <p:nvPr/>
            </p:nvSpPr>
            <p:spPr>
              <a:xfrm>
                <a:off x="2327873" y="1193455"/>
                <a:ext cx="19491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80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8" name="Google Shape;12368;p27"/>
              <p:cNvSpPr/>
              <p:nvPr/>
            </p:nvSpPr>
            <p:spPr>
              <a:xfrm>
                <a:off x="2479078" y="1482667"/>
                <a:ext cx="19491" cy="1949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2" y="321"/>
                    </a:cubicBezTo>
                    <a:cubicBezTo>
                      <a:pt x="0" y="209"/>
                      <a:pt x="80" y="1"/>
                      <a:pt x="241" y="17"/>
                    </a:cubicBezTo>
                    <a:cubicBezTo>
                      <a:pt x="337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9" name="Google Shape;12369;p27"/>
              <p:cNvSpPr/>
              <p:nvPr/>
            </p:nvSpPr>
            <p:spPr>
              <a:xfrm>
                <a:off x="2269534" y="962265"/>
                <a:ext cx="69908" cy="6990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8" y="1553"/>
                    </a:moveTo>
                    <a:lnTo>
                      <a:pt x="768" y="1553"/>
                    </a:lnTo>
                    <a:cubicBezTo>
                      <a:pt x="768" y="1121"/>
                      <a:pt x="416" y="785"/>
                      <a:pt x="0" y="785"/>
                    </a:cubicBezTo>
                    <a:lnTo>
                      <a:pt x="0" y="785"/>
                    </a:lnTo>
                    <a:cubicBezTo>
                      <a:pt x="416" y="785"/>
                      <a:pt x="768" y="432"/>
                      <a:pt x="768" y="0"/>
                    </a:cubicBezTo>
                    <a:lnTo>
                      <a:pt x="768" y="0"/>
                    </a:lnTo>
                    <a:cubicBezTo>
                      <a:pt x="768" y="432"/>
                      <a:pt x="1120" y="785"/>
                      <a:pt x="1552" y="785"/>
                    </a:cubicBezTo>
                    <a:lnTo>
                      <a:pt x="1552" y="785"/>
                    </a:lnTo>
                    <a:cubicBezTo>
                      <a:pt x="1120" y="785"/>
                      <a:pt x="768" y="1121"/>
                      <a:pt x="768" y="155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0" name="Google Shape;12370;p27"/>
              <p:cNvSpPr/>
              <p:nvPr/>
            </p:nvSpPr>
            <p:spPr>
              <a:xfrm>
                <a:off x="2653421" y="1348504"/>
                <a:ext cx="69953" cy="6918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537" extrusionOk="0">
                    <a:moveTo>
                      <a:pt x="785" y="1537"/>
                    </a:moveTo>
                    <a:lnTo>
                      <a:pt x="785" y="1537"/>
                    </a:lnTo>
                    <a:cubicBezTo>
                      <a:pt x="785" y="1121"/>
                      <a:pt x="433" y="769"/>
                      <a:pt x="1" y="769"/>
                    </a:cubicBezTo>
                    <a:lnTo>
                      <a:pt x="1" y="769"/>
                    </a:lnTo>
                    <a:cubicBezTo>
                      <a:pt x="433" y="769"/>
                      <a:pt x="785" y="417"/>
                      <a:pt x="785" y="1"/>
                    </a:cubicBezTo>
                    <a:lnTo>
                      <a:pt x="785" y="1"/>
                    </a:lnTo>
                    <a:cubicBezTo>
                      <a:pt x="785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37" y="769"/>
                      <a:pt x="785" y="1121"/>
                      <a:pt x="785" y="153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371" name="Google Shape;12371;p27"/>
          <p:cNvSpPr/>
          <p:nvPr/>
        </p:nvSpPr>
        <p:spPr>
          <a:xfrm flipH="1">
            <a:off x="255362" y="2083348"/>
            <a:ext cx="522586" cy="523628"/>
          </a:xfrm>
          <a:custGeom>
            <a:avLst/>
            <a:gdLst/>
            <a:ahLst/>
            <a:cxnLst/>
            <a:rect l="l" t="t" r="r" b="b"/>
            <a:pathLst>
              <a:path w="18056" h="18092" extrusionOk="0">
                <a:moveTo>
                  <a:pt x="6695" y="1472"/>
                </a:moveTo>
                <a:cubicBezTo>
                  <a:pt x="6713" y="1486"/>
                  <a:pt x="6734" y="1495"/>
                  <a:pt x="6757" y="1495"/>
                </a:cubicBezTo>
                <a:cubicBezTo>
                  <a:pt x="6764" y="1495"/>
                  <a:pt x="6771" y="1494"/>
                  <a:pt x="6778" y="1492"/>
                </a:cubicBezTo>
                <a:cubicBezTo>
                  <a:pt x="6751" y="1486"/>
                  <a:pt x="6723" y="1479"/>
                  <a:pt x="6695" y="1472"/>
                </a:cubicBezTo>
                <a:close/>
                <a:moveTo>
                  <a:pt x="13763" y="3827"/>
                </a:moveTo>
                <a:lnTo>
                  <a:pt x="13763" y="3827"/>
                </a:lnTo>
                <a:cubicBezTo>
                  <a:pt x="14709" y="4623"/>
                  <a:pt x="15616" y="5469"/>
                  <a:pt x="16535" y="6265"/>
                </a:cubicBezTo>
                <a:lnTo>
                  <a:pt x="14104" y="4106"/>
                </a:lnTo>
                <a:cubicBezTo>
                  <a:pt x="14006" y="3995"/>
                  <a:pt x="13890" y="3903"/>
                  <a:pt x="13763" y="3827"/>
                </a:cubicBezTo>
                <a:close/>
                <a:moveTo>
                  <a:pt x="3092" y="0"/>
                </a:moveTo>
                <a:cubicBezTo>
                  <a:pt x="2894" y="0"/>
                  <a:pt x="2699" y="26"/>
                  <a:pt x="2493" y="64"/>
                </a:cubicBezTo>
                <a:cubicBezTo>
                  <a:pt x="2067" y="185"/>
                  <a:pt x="1702" y="459"/>
                  <a:pt x="1429" y="824"/>
                </a:cubicBezTo>
                <a:cubicBezTo>
                  <a:pt x="547" y="1918"/>
                  <a:pt x="274" y="3377"/>
                  <a:pt x="760" y="4714"/>
                </a:cubicBezTo>
                <a:cubicBezTo>
                  <a:pt x="882" y="4988"/>
                  <a:pt x="942" y="5261"/>
                  <a:pt x="882" y="5565"/>
                </a:cubicBezTo>
                <a:cubicBezTo>
                  <a:pt x="790" y="5778"/>
                  <a:pt x="638" y="5961"/>
                  <a:pt x="486" y="6113"/>
                </a:cubicBezTo>
                <a:cubicBezTo>
                  <a:pt x="0" y="6751"/>
                  <a:pt x="334" y="7663"/>
                  <a:pt x="730" y="8392"/>
                </a:cubicBezTo>
                <a:cubicBezTo>
                  <a:pt x="1672" y="10064"/>
                  <a:pt x="2888" y="11614"/>
                  <a:pt x="4316" y="12921"/>
                </a:cubicBezTo>
                <a:cubicBezTo>
                  <a:pt x="5684" y="14076"/>
                  <a:pt x="7113" y="15170"/>
                  <a:pt x="8663" y="16113"/>
                </a:cubicBezTo>
                <a:cubicBezTo>
                  <a:pt x="9392" y="16660"/>
                  <a:pt x="10183" y="17116"/>
                  <a:pt x="11034" y="17511"/>
                </a:cubicBezTo>
                <a:cubicBezTo>
                  <a:pt x="11917" y="17881"/>
                  <a:pt x="12853" y="18091"/>
                  <a:pt x="13818" y="18091"/>
                </a:cubicBezTo>
                <a:cubicBezTo>
                  <a:pt x="13882" y="18091"/>
                  <a:pt x="13947" y="18090"/>
                  <a:pt x="14013" y="18088"/>
                </a:cubicBezTo>
                <a:cubicBezTo>
                  <a:pt x="15259" y="18088"/>
                  <a:pt x="16596" y="17724"/>
                  <a:pt x="17326" y="16721"/>
                </a:cubicBezTo>
                <a:cubicBezTo>
                  <a:pt x="17842" y="15930"/>
                  <a:pt x="18055" y="14958"/>
                  <a:pt x="17873" y="14015"/>
                </a:cubicBezTo>
                <a:cubicBezTo>
                  <a:pt x="17690" y="13104"/>
                  <a:pt x="17386" y="12192"/>
                  <a:pt x="16931" y="11371"/>
                </a:cubicBezTo>
                <a:cubicBezTo>
                  <a:pt x="15715" y="8848"/>
                  <a:pt x="14225" y="6265"/>
                  <a:pt x="11824" y="4836"/>
                </a:cubicBezTo>
                <a:cubicBezTo>
                  <a:pt x="11034" y="4380"/>
                  <a:pt x="10213" y="4015"/>
                  <a:pt x="9362" y="3772"/>
                </a:cubicBezTo>
                <a:cubicBezTo>
                  <a:pt x="8799" y="3591"/>
                  <a:pt x="8183" y="3442"/>
                  <a:pt x="7589" y="3442"/>
                </a:cubicBezTo>
                <a:cubicBezTo>
                  <a:pt x="7189" y="3442"/>
                  <a:pt x="6799" y="3509"/>
                  <a:pt x="6444" y="3681"/>
                </a:cubicBezTo>
                <a:cubicBezTo>
                  <a:pt x="5228" y="4258"/>
                  <a:pt x="4803" y="5900"/>
                  <a:pt x="5167" y="7207"/>
                </a:cubicBezTo>
                <a:cubicBezTo>
                  <a:pt x="5563" y="8483"/>
                  <a:pt x="6505" y="9547"/>
                  <a:pt x="7447" y="10489"/>
                </a:cubicBezTo>
                <a:cubicBezTo>
                  <a:pt x="8055" y="11097"/>
                  <a:pt x="8693" y="11645"/>
                  <a:pt x="9392" y="12161"/>
                </a:cubicBezTo>
                <a:cubicBezTo>
                  <a:pt x="9879" y="12556"/>
                  <a:pt x="10456" y="12800"/>
                  <a:pt x="11095" y="12921"/>
                </a:cubicBezTo>
                <a:cubicBezTo>
                  <a:pt x="11207" y="12944"/>
                  <a:pt x="11320" y="12955"/>
                  <a:pt x="11434" y="12955"/>
                </a:cubicBezTo>
                <a:cubicBezTo>
                  <a:pt x="11932" y="12955"/>
                  <a:pt x="12425" y="12740"/>
                  <a:pt x="12797" y="12344"/>
                </a:cubicBezTo>
                <a:cubicBezTo>
                  <a:pt x="13192" y="11797"/>
                  <a:pt x="13253" y="11067"/>
                  <a:pt x="12979" y="10459"/>
                </a:cubicBezTo>
                <a:cubicBezTo>
                  <a:pt x="12706" y="9851"/>
                  <a:pt x="12250" y="9334"/>
                  <a:pt x="11672" y="8970"/>
                </a:cubicBezTo>
                <a:cubicBezTo>
                  <a:pt x="11464" y="8824"/>
                  <a:pt x="11213" y="8692"/>
                  <a:pt x="10978" y="8692"/>
                </a:cubicBezTo>
                <a:cubicBezTo>
                  <a:pt x="10870" y="8692"/>
                  <a:pt x="10765" y="8720"/>
                  <a:pt x="10669" y="8787"/>
                </a:cubicBezTo>
                <a:cubicBezTo>
                  <a:pt x="11050" y="8289"/>
                  <a:pt x="10526" y="7508"/>
                  <a:pt x="9916" y="7508"/>
                </a:cubicBezTo>
                <a:cubicBezTo>
                  <a:pt x="9893" y="7508"/>
                  <a:pt x="9871" y="7509"/>
                  <a:pt x="9848" y="7511"/>
                </a:cubicBezTo>
                <a:cubicBezTo>
                  <a:pt x="9210" y="7632"/>
                  <a:pt x="8784" y="8210"/>
                  <a:pt x="8845" y="8879"/>
                </a:cubicBezTo>
                <a:cubicBezTo>
                  <a:pt x="8936" y="9517"/>
                  <a:pt x="9301" y="10064"/>
                  <a:pt x="9848" y="10398"/>
                </a:cubicBezTo>
                <a:cubicBezTo>
                  <a:pt x="10046" y="10550"/>
                  <a:pt x="10327" y="10649"/>
                  <a:pt x="10574" y="10649"/>
                </a:cubicBezTo>
                <a:cubicBezTo>
                  <a:pt x="10821" y="10649"/>
                  <a:pt x="11034" y="10550"/>
                  <a:pt x="11095" y="10307"/>
                </a:cubicBezTo>
                <a:cubicBezTo>
                  <a:pt x="11216" y="9973"/>
                  <a:pt x="10882" y="9669"/>
                  <a:pt x="10578" y="9456"/>
                </a:cubicBezTo>
                <a:cubicBezTo>
                  <a:pt x="10766" y="9369"/>
                  <a:pt x="10961" y="9329"/>
                  <a:pt x="11152" y="9329"/>
                </a:cubicBezTo>
                <a:cubicBezTo>
                  <a:pt x="11762" y="9329"/>
                  <a:pt x="12331" y="9743"/>
                  <a:pt x="12493" y="10368"/>
                </a:cubicBezTo>
                <a:cubicBezTo>
                  <a:pt x="12706" y="11219"/>
                  <a:pt x="12128" y="12040"/>
                  <a:pt x="11247" y="12100"/>
                </a:cubicBezTo>
                <a:cubicBezTo>
                  <a:pt x="11209" y="12103"/>
                  <a:pt x="11172" y="12105"/>
                  <a:pt x="11136" y="12105"/>
                </a:cubicBezTo>
                <a:cubicBezTo>
                  <a:pt x="10422" y="12105"/>
                  <a:pt x="9791" y="11557"/>
                  <a:pt x="9271" y="11037"/>
                </a:cubicBezTo>
                <a:cubicBezTo>
                  <a:pt x="8268" y="10125"/>
                  <a:pt x="7356" y="9122"/>
                  <a:pt x="6535" y="8027"/>
                </a:cubicBezTo>
                <a:cubicBezTo>
                  <a:pt x="6201" y="7632"/>
                  <a:pt x="5988" y="7116"/>
                  <a:pt x="5958" y="6568"/>
                </a:cubicBezTo>
                <a:cubicBezTo>
                  <a:pt x="5958" y="5657"/>
                  <a:pt x="6839" y="4897"/>
                  <a:pt x="7751" y="4745"/>
                </a:cubicBezTo>
                <a:cubicBezTo>
                  <a:pt x="7880" y="4728"/>
                  <a:pt x="8009" y="4719"/>
                  <a:pt x="8137" y="4719"/>
                </a:cubicBezTo>
                <a:cubicBezTo>
                  <a:pt x="8919" y="4719"/>
                  <a:pt x="9691" y="5018"/>
                  <a:pt x="10395" y="5383"/>
                </a:cubicBezTo>
                <a:cubicBezTo>
                  <a:pt x="13982" y="7328"/>
                  <a:pt x="16383" y="10885"/>
                  <a:pt x="16809" y="14958"/>
                </a:cubicBezTo>
                <a:cubicBezTo>
                  <a:pt x="16870" y="15262"/>
                  <a:pt x="16809" y="15626"/>
                  <a:pt x="16596" y="15900"/>
                </a:cubicBezTo>
                <a:cubicBezTo>
                  <a:pt x="16231" y="16295"/>
                  <a:pt x="15563" y="16082"/>
                  <a:pt x="15046" y="16295"/>
                </a:cubicBezTo>
                <a:cubicBezTo>
                  <a:pt x="14833" y="16417"/>
                  <a:pt x="14681" y="16599"/>
                  <a:pt x="14438" y="16721"/>
                </a:cubicBezTo>
                <a:cubicBezTo>
                  <a:pt x="14238" y="16838"/>
                  <a:pt x="14010" y="16883"/>
                  <a:pt x="13773" y="16883"/>
                </a:cubicBezTo>
                <a:cubicBezTo>
                  <a:pt x="13398" y="16883"/>
                  <a:pt x="12998" y="16771"/>
                  <a:pt x="12645" y="16660"/>
                </a:cubicBezTo>
                <a:cubicBezTo>
                  <a:pt x="8207" y="15110"/>
                  <a:pt x="3982" y="12404"/>
                  <a:pt x="1702" y="8301"/>
                </a:cubicBezTo>
                <a:cubicBezTo>
                  <a:pt x="2341" y="7632"/>
                  <a:pt x="2432" y="6629"/>
                  <a:pt x="1915" y="5869"/>
                </a:cubicBezTo>
                <a:cubicBezTo>
                  <a:pt x="2249" y="5413"/>
                  <a:pt x="1885" y="4775"/>
                  <a:pt x="1763" y="4228"/>
                </a:cubicBezTo>
                <a:cubicBezTo>
                  <a:pt x="1520" y="3103"/>
                  <a:pt x="2371" y="1979"/>
                  <a:pt x="3404" y="1523"/>
                </a:cubicBezTo>
                <a:cubicBezTo>
                  <a:pt x="3902" y="1324"/>
                  <a:pt x="4433" y="1244"/>
                  <a:pt x="4970" y="1244"/>
                </a:cubicBezTo>
                <a:cubicBezTo>
                  <a:pt x="5551" y="1244"/>
                  <a:pt x="6138" y="1337"/>
                  <a:pt x="6695" y="1472"/>
                </a:cubicBezTo>
                <a:lnTo>
                  <a:pt x="6695" y="1472"/>
                </a:lnTo>
                <a:cubicBezTo>
                  <a:pt x="6610" y="1404"/>
                  <a:pt x="6598" y="1200"/>
                  <a:pt x="6718" y="1128"/>
                </a:cubicBezTo>
                <a:cubicBezTo>
                  <a:pt x="6794" y="1097"/>
                  <a:pt x="6877" y="1082"/>
                  <a:pt x="6961" y="1082"/>
                </a:cubicBezTo>
                <a:cubicBezTo>
                  <a:pt x="7044" y="1082"/>
                  <a:pt x="7128" y="1097"/>
                  <a:pt x="7204" y="1128"/>
                </a:cubicBezTo>
                <a:cubicBezTo>
                  <a:pt x="9180" y="1796"/>
                  <a:pt x="11003" y="2830"/>
                  <a:pt x="12614" y="4167"/>
                </a:cubicBezTo>
                <a:cubicBezTo>
                  <a:pt x="12557" y="3852"/>
                  <a:pt x="12905" y="3618"/>
                  <a:pt x="13226" y="3618"/>
                </a:cubicBezTo>
                <a:cubicBezTo>
                  <a:pt x="13245" y="3618"/>
                  <a:pt x="13264" y="3618"/>
                  <a:pt x="13283" y="3620"/>
                </a:cubicBezTo>
                <a:cubicBezTo>
                  <a:pt x="13448" y="3670"/>
                  <a:pt x="13612" y="3737"/>
                  <a:pt x="13763" y="3827"/>
                </a:cubicBezTo>
                <a:lnTo>
                  <a:pt x="13763" y="3827"/>
                </a:lnTo>
                <a:cubicBezTo>
                  <a:pt x="12143" y="2465"/>
                  <a:pt x="10408" y="1247"/>
                  <a:pt x="8298" y="672"/>
                </a:cubicBezTo>
                <a:cubicBezTo>
                  <a:pt x="6718" y="307"/>
                  <a:pt x="5076" y="64"/>
                  <a:pt x="3465" y="33"/>
                </a:cubicBezTo>
                <a:cubicBezTo>
                  <a:pt x="3337" y="10"/>
                  <a:pt x="3214" y="0"/>
                  <a:pt x="3092" y="0"/>
                </a:cubicBezTo>
                <a:close/>
              </a:path>
            </a:pathLst>
          </a:custGeom>
          <a:solidFill>
            <a:srgbClr val="FFD6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437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6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5" name="Google Shape;6205;p18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6206" name="Google Shape;6206;p18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07" name="Google Shape;6207;p18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6208" name="Google Shape;6208;p18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9" name="Google Shape;6209;p18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0" name="Google Shape;6210;p18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1" name="Google Shape;6211;p18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2" name="Google Shape;6212;p18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3" name="Google Shape;6213;p18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4" name="Google Shape;6214;p18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5" name="Google Shape;6215;p18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6" name="Google Shape;6216;p18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7" name="Google Shape;6217;p18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8" name="Google Shape;6218;p18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9" name="Google Shape;6219;p18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0" name="Google Shape;6220;p18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1" name="Google Shape;6221;p18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2" name="Google Shape;6222;p18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3" name="Google Shape;6223;p18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4" name="Google Shape;6224;p18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5" name="Google Shape;6225;p18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6" name="Google Shape;6226;p18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7" name="Google Shape;6227;p18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8" name="Google Shape;6228;p18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9" name="Google Shape;6229;p18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0" name="Google Shape;6230;p18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1" name="Google Shape;6231;p18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2" name="Google Shape;6232;p18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33" name="Google Shape;6233;p18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6234" name="Google Shape;6234;p18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5" name="Google Shape;6235;p18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6" name="Google Shape;6236;p18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7" name="Google Shape;6237;p18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8" name="Google Shape;6238;p18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9" name="Google Shape;6239;p18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0" name="Google Shape;6240;p18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1" name="Google Shape;6241;p18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2" name="Google Shape;6242;p18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3" name="Google Shape;6243;p18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4" name="Google Shape;6244;p18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5" name="Google Shape;6245;p18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6" name="Google Shape;6246;p18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7" name="Google Shape;6247;p18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8" name="Google Shape;6248;p18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9" name="Google Shape;6249;p18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0" name="Google Shape;6250;p18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1" name="Google Shape;6251;p18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2" name="Google Shape;6252;p18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3" name="Google Shape;6253;p18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4" name="Google Shape;6254;p18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5" name="Google Shape;6255;p18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6" name="Google Shape;6256;p18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7" name="Google Shape;6257;p18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8" name="Google Shape;6258;p18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9" name="Google Shape;6259;p18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60" name="Google Shape;6260;p18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18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18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18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18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18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18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18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18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18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18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18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18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18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18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18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6276;p18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18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6278;p18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18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6280;p18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6281;p18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18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18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18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18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18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18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18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18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18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18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18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6293;p18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4" name="Google Shape;6294;p18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6295;p18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6296;p18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6297;p18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18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18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6300;p18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1" name="Google Shape;6301;p18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6302;p18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18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18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18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18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18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18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18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18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18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18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18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18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18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18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18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18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18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18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18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18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18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18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18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18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18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18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18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18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18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18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18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18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18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18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18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18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18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18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18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18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18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18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18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18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18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18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18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18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18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18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18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18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18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18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18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18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18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60" name="Google Shape;6360;p18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6361" name="Google Shape;6361;p18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2" name="Google Shape;6362;p18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3" name="Google Shape;6363;p18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4" name="Google Shape;6364;p18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5" name="Google Shape;6365;p18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6" name="Google Shape;6366;p18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7" name="Google Shape;6367;p18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8" name="Google Shape;6368;p18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9" name="Google Shape;6369;p18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0" name="Google Shape;6370;p18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1" name="Google Shape;6371;p18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2" name="Google Shape;6372;p18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3" name="Google Shape;6373;p18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4" name="Google Shape;6374;p18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5" name="Google Shape;6375;p18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6" name="Google Shape;6376;p18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7" name="Google Shape;6377;p18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8" name="Google Shape;6378;p18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9" name="Google Shape;6379;p18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0" name="Google Shape;6380;p18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1" name="Google Shape;6381;p18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2" name="Google Shape;6382;p18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3" name="Google Shape;6383;p18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4" name="Google Shape;6384;p18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5" name="Google Shape;6385;p18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6" name="Google Shape;6386;p18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87" name="Google Shape;6387;p18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18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18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18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18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92" name="Google Shape;6392;p18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6393" name="Google Shape;6393;p18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4" name="Google Shape;6394;p18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5" name="Google Shape;6395;p18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6" name="Google Shape;6396;p18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7" name="Google Shape;6397;p18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8" name="Google Shape;6398;p18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9" name="Google Shape;6399;p18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0" name="Google Shape;6400;p18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1" name="Google Shape;6401;p18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2" name="Google Shape;6402;p18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3" name="Google Shape;6403;p18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4" name="Google Shape;6404;p18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5" name="Google Shape;6405;p18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6" name="Google Shape;6406;p18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7" name="Google Shape;6407;p18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8" name="Google Shape;6408;p18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9" name="Google Shape;6409;p18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0" name="Google Shape;6410;p18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1" name="Google Shape;6411;p18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2" name="Google Shape;6412;p18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3" name="Google Shape;6413;p18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4" name="Google Shape;6414;p18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5" name="Google Shape;6415;p18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6" name="Google Shape;6416;p18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7" name="Google Shape;6417;p18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8" name="Google Shape;6418;p18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19" name="Google Shape;6419;p18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0" name="Google Shape;6420;p18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6421" name="Google Shape;6421;p18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2" name="Google Shape;6422;p18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3" name="Google Shape;6423;p18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4" name="Google Shape;6424;p18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5" name="Google Shape;6425;p18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6" name="Google Shape;6426;p18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7" name="Google Shape;6427;p18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8" name="Google Shape;6428;p18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9" name="Google Shape;6429;p18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0" name="Google Shape;6430;p18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1" name="Google Shape;6431;p18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2" name="Google Shape;6432;p18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3" name="Google Shape;6433;p18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4" name="Google Shape;6434;p18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5" name="Google Shape;6435;p18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6" name="Google Shape;6436;p18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7" name="Google Shape;6437;p18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8" name="Google Shape;6438;p18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9" name="Google Shape;6439;p18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0" name="Google Shape;6440;p18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1" name="Google Shape;6441;p18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2" name="Google Shape;6442;p18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3" name="Google Shape;6443;p18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4" name="Google Shape;6444;p18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5" name="Google Shape;6445;p18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6" name="Google Shape;6446;p18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47" name="Google Shape;6447;p18"/>
          <p:cNvGrpSpPr/>
          <p:nvPr/>
        </p:nvGrpSpPr>
        <p:grpSpPr>
          <a:xfrm rot="-1995380" flipH="1">
            <a:off x="8515010" y="907012"/>
            <a:ext cx="1023116" cy="1784183"/>
            <a:chOff x="713225" y="2235300"/>
            <a:chExt cx="1509450" cy="2233905"/>
          </a:xfrm>
        </p:grpSpPr>
        <p:sp>
          <p:nvSpPr>
            <p:cNvPr id="6448" name="Google Shape;6448;p18"/>
            <p:cNvSpPr/>
            <p:nvPr/>
          </p:nvSpPr>
          <p:spPr>
            <a:xfrm>
              <a:off x="2168519" y="4094921"/>
              <a:ext cx="54156" cy="54213"/>
            </a:xfrm>
            <a:custGeom>
              <a:avLst/>
              <a:gdLst/>
              <a:ahLst/>
              <a:cxnLst/>
              <a:rect l="l" t="t" r="r" b="b"/>
              <a:pathLst>
                <a:path w="945" h="946" extrusionOk="0">
                  <a:moveTo>
                    <a:pt x="945" y="417"/>
                  </a:moveTo>
                  <a:cubicBezTo>
                    <a:pt x="945" y="769"/>
                    <a:pt x="513" y="945"/>
                    <a:pt x="256" y="689"/>
                  </a:cubicBezTo>
                  <a:cubicBezTo>
                    <a:pt x="0" y="433"/>
                    <a:pt x="192" y="1"/>
                    <a:pt x="545" y="17"/>
                  </a:cubicBezTo>
                  <a:cubicBezTo>
                    <a:pt x="769" y="17"/>
                    <a:pt x="945" y="193"/>
                    <a:pt x="945" y="41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18"/>
            <p:cNvSpPr/>
            <p:nvPr/>
          </p:nvSpPr>
          <p:spPr>
            <a:xfrm>
              <a:off x="2147430" y="3617193"/>
              <a:ext cx="53239" cy="54156"/>
            </a:xfrm>
            <a:custGeom>
              <a:avLst/>
              <a:gdLst/>
              <a:ahLst/>
              <a:cxnLst/>
              <a:rect l="l" t="t" r="r" b="b"/>
              <a:pathLst>
                <a:path w="929" h="945" extrusionOk="0">
                  <a:moveTo>
                    <a:pt x="929" y="400"/>
                  </a:moveTo>
                  <a:cubicBezTo>
                    <a:pt x="929" y="752"/>
                    <a:pt x="496" y="944"/>
                    <a:pt x="240" y="688"/>
                  </a:cubicBezTo>
                  <a:cubicBezTo>
                    <a:pt x="0" y="432"/>
                    <a:pt x="176" y="0"/>
                    <a:pt x="528" y="0"/>
                  </a:cubicBezTo>
                  <a:cubicBezTo>
                    <a:pt x="753" y="0"/>
                    <a:pt x="929" y="176"/>
                    <a:pt x="929" y="40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18"/>
            <p:cNvSpPr/>
            <p:nvPr/>
          </p:nvSpPr>
          <p:spPr>
            <a:xfrm>
              <a:off x="1029626" y="3003298"/>
              <a:ext cx="53239" cy="52322"/>
            </a:xfrm>
            <a:custGeom>
              <a:avLst/>
              <a:gdLst/>
              <a:ahLst/>
              <a:cxnLst/>
              <a:rect l="l" t="t" r="r" b="b"/>
              <a:pathLst>
                <a:path w="929" h="913" extrusionOk="0">
                  <a:moveTo>
                    <a:pt x="913" y="384"/>
                  </a:moveTo>
                  <a:cubicBezTo>
                    <a:pt x="929" y="720"/>
                    <a:pt x="497" y="912"/>
                    <a:pt x="257" y="656"/>
                  </a:cubicBezTo>
                  <a:cubicBezTo>
                    <a:pt x="1" y="416"/>
                    <a:pt x="177" y="0"/>
                    <a:pt x="529" y="0"/>
                  </a:cubicBezTo>
                  <a:cubicBezTo>
                    <a:pt x="737" y="0"/>
                    <a:pt x="913" y="160"/>
                    <a:pt x="913" y="38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18"/>
            <p:cNvSpPr/>
            <p:nvPr/>
          </p:nvSpPr>
          <p:spPr>
            <a:xfrm>
              <a:off x="1547695" y="3244913"/>
              <a:ext cx="54156" cy="54156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945" y="401"/>
                  </a:moveTo>
                  <a:cubicBezTo>
                    <a:pt x="945" y="753"/>
                    <a:pt x="513" y="945"/>
                    <a:pt x="257" y="689"/>
                  </a:cubicBezTo>
                  <a:cubicBezTo>
                    <a:pt x="1" y="433"/>
                    <a:pt x="177" y="1"/>
                    <a:pt x="545" y="1"/>
                  </a:cubicBezTo>
                  <a:cubicBezTo>
                    <a:pt x="753" y="1"/>
                    <a:pt x="929" y="177"/>
                    <a:pt x="945" y="40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18"/>
            <p:cNvSpPr/>
            <p:nvPr/>
          </p:nvSpPr>
          <p:spPr>
            <a:xfrm>
              <a:off x="1203844" y="3823562"/>
              <a:ext cx="52322" cy="51405"/>
            </a:xfrm>
            <a:custGeom>
              <a:avLst/>
              <a:gdLst/>
              <a:ahLst/>
              <a:cxnLst/>
              <a:rect l="l" t="t" r="r" b="b"/>
              <a:pathLst>
                <a:path w="913" h="897" extrusionOk="0">
                  <a:moveTo>
                    <a:pt x="913" y="384"/>
                  </a:moveTo>
                  <a:cubicBezTo>
                    <a:pt x="913" y="736"/>
                    <a:pt x="496" y="896"/>
                    <a:pt x="256" y="656"/>
                  </a:cubicBezTo>
                  <a:cubicBezTo>
                    <a:pt x="0" y="416"/>
                    <a:pt x="176" y="0"/>
                    <a:pt x="528" y="0"/>
                  </a:cubicBezTo>
                  <a:cubicBezTo>
                    <a:pt x="736" y="0"/>
                    <a:pt x="913" y="176"/>
                    <a:pt x="913" y="38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18"/>
            <p:cNvSpPr/>
            <p:nvPr/>
          </p:nvSpPr>
          <p:spPr>
            <a:xfrm>
              <a:off x="713225" y="2823119"/>
              <a:ext cx="54156" cy="54156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945" y="416"/>
                  </a:moveTo>
                  <a:cubicBezTo>
                    <a:pt x="945" y="768"/>
                    <a:pt x="513" y="944"/>
                    <a:pt x="257" y="688"/>
                  </a:cubicBezTo>
                  <a:cubicBezTo>
                    <a:pt x="1" y="448"/>
                    <a:pt x="193" y="16"/>
                    <a:pt x="545" y="16"/>
                  </a:cubicBezTo>
                  <a:cubicBezTo>
                    <a:pt x="769" y="0"/>
                    <a:pt x="945" y="192"/>
                    <a:pt x="945" y="41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18"/>
            <p:cNvSpPr/>
            <p:nvPr/>
          </p:nvSpPr>
          <p:spPr>
            <a:xfrm>
              <a:off x="1506433" y="3973884"/>
              <a:ext cx="12894" cy="11977"/>
            </a:xfrm>
            <a:custGeom>
              <a:avLst/>
              <a:gdLst/>
              <a:ahLst/>
              <a:cxnLst/>
              <a:rect l="l" t="t" r="r" b="b"/>
              <a:pathLst>
                <a:path w="225" h="209" extrusionOk="0">
                  <a:moveTo>
                    <a:pt x="225" y="81"/>
                  </a:moveTo>
                  <a:cubicBezTo>
                    <a:pt x="225" y="209"/>
                    <a:pt x="1" y="1"/>
                    <a:pt x="129" y="1"/>
                  </a:cubicBezTo>
                  <a:cubicBezTo>
                    <a:pt x="177" y="1"/>
                    <a:pt x="225" y="33"/>
                    <a:pt x="225" y="8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18"/>
            <p:cNvSpPr/>
            <p:nvPr/>
          </p:nvSpPr>
          <p:spPr>
            <a:xfrm>
              <a:off x="1758591" y="3940874"/>
              <a:ext cx="11977" cy="11977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9" y="81"/>
                  </a:moveTo>
                  <a:cubicBezTo>
                    <a:pt x="209" y="209"/>
                    <a:pt x="1" y="1"/>
                    <a:pt x="129" y="1"/>
                  </a:cubicBezTo>
                  <a:cubicBezTo>
                    <a:pt x="177" y="1"/>
                    <a:pt x="209" y="33"/>
                    <a:pt x="209" y="8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18"/>
            <p:cNvSpPr/>
            <p:nvPr/>
          </p:nvSpPr>
          <p:spPr>
            <a:xfrm>
              <a:off x="1650879" y="2571819"/>
              <a:ext cx="11977" cy="11060"/>
            </a:xfrm>
            <a:custGeom>
              <a:avLst/>
              <a:gdLst/>
              <a:ahLst/>
              <a:cxnLst/>
              <a:rect l="l" t="t" r="r" b="b"/>
              <a:pathLst>
                <a:path w="209" h="193" extrusionOk="0">
                  <a:moveTo>
                    <a:pt x="208" y="81"/>
                  </a:moveTo>
                  <a:cubicBezTo>
                    <a:pt x="208" y="193"/>
                    <a:pt x="0" y="1"/>
                    <a:pt x="128" y="1"/>
                  </a:cubicBezTo>
                  <a:cubicBezTo>
                    <a:pt x="160" y="1"/>
                    <a:pt x="208" y="33"/>
                    <a:pt x="208" y="8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18"/>
            <p:cNvSpPr/>
            <p:nvPr/>
          </p:nvSpPr>
          <p:spPr>
            <a:xfrm>
              <a:off x="1740309" y="3247664"/>
              <a:ext cx="11977" cy="11977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8" y="81"/>
                  </a:moveTo>
                  <a:cubicBezTo>
                    <a:pt x="208" y="209"/>
                    <a:pt x="0" y="1"/>
                    <a:pt x="128" y="1"/>
                  </a:cubicBezTo>
                  <a:cubicBezTo>
                    <a:pt x="176" y="1"/>
                    <a:pt x="208" y="33"/>
                    <a:pt x="208" y="8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18"/>
            <p:cNvSpPr/>
            <p:nvPr/>
          </p:nvSpPr>
          <p:spPr>
            <a:xfrm>
              <a:off x="2109835" y="4290287"/>
              <a:ext cx="9227" cy="9227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160" y="80"/>
                  </a:moveTo>
                  <a:cubicBezTo>
                    <a:pt x="160" y="112"/>
                    <a:pt x="112" y="160"/>
                    <a:pt x="80" y="160"/>
                  </a:cubicBezTo>
                  <a:cubicBezTo>
                    <a:pt x="32" y="160"/>
                    <a:pt x="0" y="112"/>
                    <a:pt x="0" y="80"/>
                  </a:cubicBezTo>
                  <a:cubicBezTo>
                    <a:pt x="0" y="32"/>
                    <a:pt x="32" y="0"/>
                    <a:pt x="80" y="0"/>
                  </a:cubicBezTo>
                  <a:cubicBezTo>
                    <a:pt x="112" y="0"/>
                    <a:pt x="160" y="32"/>
                    <a:pt x="160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18"/>
            <p:cNvSpPr/>
            <p:nvPr/>
          </p:nvSpPr>
          <p:spPr>
            <a:xfrm>
              <a:off x="1729306" y="4353556"/>
              <a:ext cx="11977" cy="11977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8" y="81"/>
                  </a:moveTo>
                  <a:cubicBezTo>
                    <a:pt x="208" y="209"/>
                    <a:pt x="0" y="1"/>
                    <a:pt x="128" y="1"/>
                  </a:cubicBezTo>
                  <a:cubicBezTo>
                    <a:pt x="176" y="1"/>
                    <a:pt x="208" y="33"/>
                    <a:pt x="208" y="8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18"/>
            <p:cNvSpPr/>
            <p:nvPr/>
          </p:nvSpPr>
          <p:spPr>
            <a:xfrm>
              <a:off x="1617383" y="3758402"/>
              <a:ext cx="11977" cy="11977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9" y="81"/>
                  </a:moveTo>
                  <a:cubicBezTo>
                    <a:pt x="209" y="209"/>
                    <a:pt x="1" y="1"/>
                    <a:pt x="129" y="1"/>
                  </a:cubicBezTo>
                  <a:cubicBezTo>
                    <a:pt x="161" y="1"/>
                    <a:pt x="209" y="33"/>
                    <a:pt x="209" y="8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18"/>
            <p:cNvSpPr/>
            <p:nvPr/>
          </p:nvSpPr>
          <p:spPr>
            <a:xfrm>
              <a:off x="809504" y="3971191"/>
              <a:ext cx="10143" cy="11977"/>
            </a:xfrm>
            <a:custGeom>
              <a:avLst/>
              <a:gdLst/>
              <a:ahLst/>
              <a:cxnLst/>
              <a:rect l="l" t="t" r="r" b="b"/>
              <a:pathLst>
                <a:path w="177" h="209" extrusionOk="0">
                  <a:moveTo>
                    <a:pt x="177" y="112"/>
                  </a:moveTo>
                  <a:cubicBezTo>
                    <a:pt x="161" y="208"/>
                    <a:pt x="1" y="208"/>
                    <a:pt x="17" y="112"/>
                  </a:cubicBezTo>
                  <a:cubicBezTo>
                    <a:pt x="17" y="0"/>
                    <a:pt x="177" y="0"/>
                    <a:pt x="177" y="11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18"/>
            <p:cNvSpPr/>
            <p:nvPr/>
          </p:nvSpPr>
          <p:spPr>
            <a:xfrm>
              <a:off x="950769" y="3399877"/>
              <a:ext cx="9227" cy="11977"/>
            </a:xfrm>
            <a:custGeom>
              <a:avLst/>
              <a:gdLst/>
              <a:ahLst/>
              <a:cxnLst/>
              <a:rect l="l" t="t" r="r" b="b"/>
              <a:pathLst>
                <a:path w="161" h="209" extrusionOk="0">
                  <a:moveTo>
                    <a:pt x="160" y="113"/>
                  </a:moveTo>
                  <a:cubicBezTo>
                    <a:pt x="160" y="209"/>
                    <a:pt x="0" y="209"/>
                    <a:pt x="0" y="113"/>
                  </a:cubicBezTo>
                  <a:cubicBezTo>
                    <a:pt x="0" y="1"/>
                    <a:pt x="160" y="1"/>
                    <a:pt x="160" y="11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18"/>
            <p:cNvSpPr/>
            <p:nvPr/>
          </p:nvSpPr>
          <p:spPr>
            <a:xfrm>
              <a:off x="1323963" y="3949184"/>
              <a:ext cx="11060" cy="13811"/>
            </a:xfrm>
            <a:custGeom>
              <a:avLst/>
              <a:gdLst/>
              <a:ahLst/>
              <a:cxnLst/>
              <a:rect l="l" t="t" r="r" b="b"/>
              <a:pathLst>
                <a:path w="193" h="241" extrusionOk="0">
                  <a:moveTo>
                    <a:pt x="193" y="112"/>
                  </a:moveTo>
                  <a:cubicBezTo>
                    <a:pt x="161" y="240"/>
                    <a:pt x="1" y="0"/>
                    <a:pt x="129" y="16"/>
                  </a:cubicBezTo>
                  <a:cubicBezTo>
                    <a:pt x="177" y="32"/>
                    <a:pt x="193" y="64"/>
                    <a:pt x="193" y="11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18"/>
            <p:cNvSpPr/>
            <p:nvPr/>
          </p:nvSpPr>
          <p:spPr>
            <a:xfrm>
              <a:off x="1688474" y="2746955"/>
              <a:ext cx="11977" cy="13811"/>
            </a:xfrm>
            <a:custGeom>
              <a:avLst/>
              <a:gdLst/>
              <a:ahLst/>
              <a:cxnLst/>
              <a:rect l="l" t="t" r="r" b="b"/>
              <a:pathLst>
                <a:path w="209" h="241" extrusionOk="0">
                  <a:moveTo>
                    <a:pt x="192" y="145"/>
                  </a:moveTo>
                  <a:cubicBezTo>
                    <a:pt x="160" y="241"/>
                    <a:pt x="0" y="209"/>
                    <a:pt x="32" y="97"/>
                  </a:cubicBezTo>
                  <a:cubicBezTo>
                    <a:pt x="48" y="1"/>
                    <a:pt x="208" y="33"/>
                    <a:pt x="192" y="145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18"/>
            <p:cNvSpPr/>
            <p:nvPr/>
          </p:nvSpPr>
          <p:spPr>
            <a:xfrm>
              <a:off x="864520" y="2361838"/>
              <a:ext cx="10143" cy="10143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12"/>
                  </a:moveTo>
                  <a:cubicBezTo>
                    <a:pt x="161" y="144"/>
                    <a:pt x="113" y="176"/>
                    <a:pt x="81" y="160"/>
                  </a:cubicBezTo>
                  <a:cubicBezTo>
                    <a:pt x="33" y="160"/>
                    <a:pt x="1" y="112"/>
                    <a:pt x="17" y="64"/>
                  </a:cubicBezTo>
                  <a:cubicBezTo>
                    <a:pt x="33" y="32"/>
                    <a:pt x="65" y="0"/>
                    <a:pt x="113" y="16"/>
                  </a:cubicBezTo>
                  <a:cubicBezTo>
                    <a:pt x="161" y="16"/>
                    <a:pt x="177" y="64"/>
                    <a:pt x="177" y="11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18"/>
            <p:cNvSpPr/>
            <p:nvPr/>
          </p:nvSpPr>
          <p:spPr>
            <a:xfrm>
              <a:off x="1172439" y="2810711"/>
              <a:ext cx="11977" cy="11060"/>
            </a:xfrm>
            <a:custGeom>
              <a:avLst/>
              <a:gdLst/>
              <a:ahLst/>
              <a:cxnLst/>
              <a:rect l="l" t="t" r="r" b="b"/>
              <a:pathLst>
                <a:path w="209" h="193" extrusionOk="0">
                  <a:moveTo>
                    <a:pt x="193" y="112"/>
                  </a:moveTo>
                  <a:cubicBezTo>
                    <a:pt x="193" y="160"/>
                    <a:pt x="145" y="192"/>
                    <a:pt x="97" y="176"/>
                  </a:cubicBezTo>
                  <a:cubicBezTo>
                    <a:pt x="0" y="160"/>
                    <a:pt x="32" y="0"/>
                    <a:pt x="129" y="16"/>
                  </a:cubicBezTo>
                  <a:cubicBezTo>
                    <a:pt x="177" y="32"/>
                    <a:pt x="209" y="80"/>
                    <a:pt x="193" y="11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18"/>
            <p:cNvSpPr/>
            <p:nvPr/>
          </p:nvSpPr>
          <p:spPr>
            <a:xfrm>
              <a:off x="1150174" y="2423274"/>
              <a:ext cx="11977" cy="11977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9" y="80"/>
                  </a:moveTo>
                  <a:cubicBezTo>
                    <a:pt x="209" y="208"/>
                    <a:pt x="1" y="0"/>
                    <a:pt x="129" y="0"/>
                  </a:cubicBezTo>
                  <a:cubicBezTo>
                    <a:pt x="177" y="0"/>
                    <a:pt x="209" y="48"/>
                    <a:pt x="209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18"/>
            <p:cNvSpPr/>
            <p:nvPr/>
          </p:nvSpPr>
          <p:spPr>
            <a:xfrm>
              <a:off x="1665980" y="3981220"/>
              <a:ext cx="23897" cy="23897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417" y="193"/>
                  </a:moveTo>
                  <a:cubicBezTo>
                    <a:pt x="417" y="337"/>
                    <a:pt x="225" y="417"/>
                    <a:pt x="113" y="305"/>
                  </a:cubicBezTo>
                  <a:cubicBezTo>
                    <a:pt x="1" y="193"/>
                    <a:pt x="81" y="1"/>
                    <a:pt x="241" y="1"/>
                  </a:cubicBezTo>
                  <a:cubicBezTo>
                    <a:pt x="337" y="1"/>
                    <a:pt x="417" y="81"/>
                    <a:pt x="417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18"/>
            <p:cNvSpPr/>
            <p:nvPr/>
          </p:nvSpPr>
          <p:spPr>
            <a:xfrm>
              <a:off x="1606379" y="4444391"/>
              <a:ext cx="24871" cy="24814"/>
            </a:xfrm>
            <a:custGeom>
              <a:avLst/>
              <a:gdLst/>
              <a:ahLst/>
              <a:cxnLst/>
              <a:rect l="l" t="t" r="r" b="b"/>
              <a:pathLst>
                <a:path w="434" h="433" extrusionOk="0">
                  <a:moveTo>
                    <a:pt x="433" y="192"/>
                  </a:moveTo>
                  <a:cubicBezTo>
                    <a:pt x="433" y="352"/>
                    <a:pt x="241" y="432"/>
                    <a:pt x="129" y="320"/>
                  </a:cubicBezTo>
                  <a:cubicBezTo>
                    <a:pt x="1" y="208"/>
                    <a:pt x="97" y="16"/>
                    <a:pt x="257" y="16"/>
                  </a:cubicBezTo>
                  <a:cubicBezTo>
                    <a:pt x="353" y="0"/>
                    <a:pt x="433" y="96"/>
                    <a:pt x="433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18"/>
            <p:cNvSpPr/>
            <p:nvPr/>
          </p:nvSpPr>
          <p:spPr>
            <a:xfrm>
              <a:off x="866354" y="4077556"/>
              <a:ext cx="23955" cy="23897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417" y="177"/>
                  </a:moveTo>
                  <a:cubicBezTo>
                    <a:pt x="417" y="337"/>
                    <a:pt x="225" y="417"/>
                    <a:pt x="113" y="305"/>
                  </a:cubicBezTo>
                  <a:cubicBezTo>
                    <a:pt x="1" y="193"/>
                    <a:pt x="81" y="1"/>
                    <a:pt x="241" y="1"/>
                  </a:cubicBezTo>
                  <a:cubicBezTo>
                    <a:pt x="337" y="1"/>
                    <a:pt x="417" y="81"/>
                    <a:pt x="417" y="17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18"/>
            <p:cNvSpPr/>
            <p:nvPr/>
          </p:nvSpPr>
          <p:spPr>
            <a:xfrm>
              <a:off x="804919" y="3114707"/>
              <a:ext cx="24814" cy="24814"/>
            </a:xfrm>
            <a:custGeom>
              <a:avLst/>
              <a:gdLst/>
              <a:ahLst/>
              <a:cxnLst/>
              <a:rect l="l" t="t" r="r" b="b"/>
              <a:pathLst>
                <a:path w="433" h="433" extrusionOk="0">
                  <a:moveTo>
                    <a:pt x="433" y="192"/>
                  </a:moveTo>
                  <a:cubicBezTo>
                    <a:pt x="433" y="352"/>
                    <a:pt x="241" y="432"/>
                    <a:pt x="113" y="320"/>
                  </a:cubicBezTo>
                  <a:cubicBezTo>
                    <a:pt x="1" y="208"/>
                    <a:pt x="81" y="0"/>
                    <a:pt x="257" y="0"/>
                  </a:cubicBezTo>
                  <a:cubicBezTo>
                    <a:pt x="353" y="0"/>
                    <a:pt x="433" y="80"/>
                    <a:pt x="433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18"/>
            <p:cNvSpPr/>
            <p:nvPr/>
          </p:nvSpPr>
          <p:spPr>
            <a:xfrm>
              <a:off x="1710910" y="3846429"/>
              <a:ext cx="23897" cy="24814"/>
            </a:xfrm>
            <a:custGeom>
              <a:avLst/>
              <a:gdLst/>
              <a:ahLst/>
              <a:cxnLst/>
              <a:rect l="l" t="t" r="r" b="b"/>
              <a:pathLst>
                <a:path w="417" h="433" extrusionOk="0">
                  <a:moveTo>
                    <a:pt x="417" y="193"/>
                  </a:moveTo>
                  <a:cubicBezTo>
                    <a:pt x="417" y="353"/>
                    <a:pt x="225" y="433"/>
                    <a:pt x="113" y="321"/>
                  </a:cubicBezTo>
                  <a:cubicBezTo>
                    <a:pt x="1" y="209"/>
                    <a:pt x="81" y="1"/>
                    <a:pt x="241" y="1"/>
                  </a:cubicBezTo>
                  <a:cubicBezTo>
                    <a:pt x="337" y="1"/>
                    <a:pt x="417" y="81"/>
                    <a:pt x="417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18"/>
            <p:cNvSpPr/>
            <p:nvPr/>
          </p:nvSpPr>
          <p:spPr>
            <a:xfrm>
              <a:off x="2095164" y="3542920"/>
              <a:ext cx="24814" cy="24814"/>
            </a:xfrm>
            <a:custGeom>
              <a:avLst/>
              <a:gdLst/>
              <a:ahLst/>
              <a:cxnLst/>
              <a:rect l="l" t="t" r="r" b="b"/>
              <a:pathLst>
                <a:path w="433" h="433" extrusionOk="0">
                  <a:moveTo>
                    <a:pt x="432" y="176"/>
                  </a:moveTo>
                  <a:cubicBezTo>
                    <a:pt x="432" y="352"/>
                    <a:pt x="240" y="432"/>
                    <a:pt x="112" y="304"/>
                  </a:cubicBezTo>
                  <a:cubicBezTo>
                    <a:pt x="0" y="192"/>
                    <a:pt x="80" y="0"/>
                    <a:pt x="256" y="0"/>
                  </a:cubicBezTo>
                  <a:cubicBezTo>
                    <a:pt x="352" y="0"/>
                    <a:pt x="432" y="80"/>
                    <a:pt x="432" y="17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18"/>
            <p:cNvSpPr/>
            <p:nvPr/>
          </p:nvSpPr>
          <p:spPr>
            <a:xfrm>
              <a:off x="1461990" y="2560815"/>
              <a:ext cx="23897" cy="27565"/>
            </a:xfrm>
            <a:custGeom>
              <a:avLst/>
              <a:gdLst/>
              <a:ahLst/>
              <a:cxnLst/>
              <a:rect l="l" t="t" r="r" b="b"/>
              <a:pathLst>
                <a:path w="417" h="481" extrusionOk="0">
                  <a:moveTo>
                    <a:pt x="400" y="273"/>
                  </a:moveTo>
                  <a:cubicBezTo>
                    <a:pt x="368" y="481"/>
                    <a:pt x="48" y="481"/>
                    <a:pt x="32" y="273"/>
                  </a:cubicBezTo>
                  <a:cubicBezTo>
                    <a:pt x="0" y="1"/>
                    <a:pt x="416" y="1"/>
                    <a:pt x="400" y="27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18"/>
            <p:cNvSpPr/>
            <p:nvPr/>
          </p:nvSpPr>
          <p:spPr>
            <a:xfrm>
              <a:off x="905839" y="3730034"/>
              <a:ext cx="23897" cy="27565"/>
            </a:xfrm>
            <a:custGeom>
              <a:avLst/>
              <a:gdLst/>
              <a:ahLst/>
              <a:cxnLst/>
              <a:rect l="l" t="t" r="r" b="b"/>
              <a:pathLst>
                <a:path w="417" h="481" extrusionOk="0">
                  <a:moveTo>
                    <a:pt x="384" y="272"/>
                  </a:moveTo>
                  <a:cubicBezTo>
                    <a:pt x="368" y="480"/>
                    <a:pt x="48" y="480"/>
                    <a:pt x="32" y="272"/>
                  </a:cubicBezTo>
                  <a:cubicBezTo>
                    <a:pt x="0" y="0"/>
                    <a:pt x="416" y="0"/>
                    <a:pt x="384" y="27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18"/>
            <p:cNvSpPr/>
            <p:nvPr/>
          </p:nvSpPr>
          <p:spPr>
            <a:xfrm>
              <a:off x="1274878" y="2235300"/>
              <a:ext cx="24814" cy="24814"/>
            </a:xfrm>
            <a:custGeom>
              <a:avLst/>
              <a:gdLst/>
              <a:ahLst/>
              <a:cxnLst/>
              <a:rect l="l" t="t" r="r" b="b"/>
              <a:pathLst>
                <a:path w="433" h="433" extrusionOk="0">
                  <a:moveTo>
                    <a:pt x="433" y="192"/>
                  </a:moveTo>
                  <a:cubicBezTo>
                    <a:pt x="433" y="352"/>
                    <a:pt x="241" y="432"/>
                    <a:pt x="129" y="320"/>
                  </a:cubicBezTo>
                  <a:cubicBezTo>
                    <a:pt x="1" y="192"/>
                    <a:pt x="97" y="0"/>
                    <a:pt x="257" y="0"/>
                  </a:cubicBezTo>
                  <a:cubicBezTo>
                    <a:pt x="353" y="0"/>
                    <a:pt x="433" y="80"/>
                    <a:pt x="433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18"/>
            <p:cNvSpPr/>
            <p:nvPr/>
          </p:nvSpPr>
          <p:spPr>
            <a:xfrm>
              <a:off x="1720137" y="3324687"/>
              <a:ext cx="23897" cy="27565"/>
            </a:xfrm>
            <a:custGeom>
              <a:avLst/>
              <a:gdLst/>
              <a:ahLst/>
              <a:cxnLst/>
              <a:rect l="l" t="t" r="r" b="b"/>
              <a:pathLst>
                <a:path w="417" h="481" extrusionOk="0">
                  <a:moveTo>
                    <a:pt x="384" y="257"/>
                  </a:moveTo>
                  <a:cubicBezTo>
                    <a:pt x="368" y="481"/>
                    <a:pt x="48" y="481"/>
                    <a:pt x="32" y="257"/>
                  </a:cubicBezTo>
                  <a:cubicBezTo>
                    <a:pt x="0" y="1"/>
                    <a:pt x="416" y="1"/>
                    <a:pt x="384" y="25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18"/>
            <p:cNvSpPr/>
            <p:nvPr/>
          </p:nvSpPr>
          <p:spPr>
            <a:xfrm>
              <a:off x="1301039" y="3509910"/>
              <a:ext cx="23897" cy="24814"/>
            </a:xfrm>
            <a:custGeom>
              <a:avLst/>
              <a:gdLst/>
              <a:ahLst/>
              <a:cxnLst/>
              <a:rect l="l" t="t" r="r" b="b"/>
              <a:pathLst>
                <a:path w="417" h="433" extrusionOk="0">
                  <a:moveTo>
                    <a:pt x="416" y="192"/>
                  </a:moveTo>
                  <a:cubicBezTo>
                    <a:pt x="416" y="352"/>
                    <a:pt x="224" y="432"/>
                    <a:pt x="112" y="320"/>
                  </a:cubicBezTo>
                  <a:cubicBezTo>
                    <a:pt x="0" y="208"/>
                    <a:pt x="80" y="0"/>
                    <a:pt x="240" y="0"/>
                  </a:cubicBezTo>
                  <a:cubicBezTo>
                    <a:pt x="336" y="0"/>
                    <a:pt x="416" y="80"/>
                    <a:pt x="416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18"/>
            <p:cNvSpPr/>
            <p:nvPr/>
          </p:nvSpPr>
          <p:spPr>
            <a:xfrm>
              <a:off x="1025958" y="3570428"/>
              <a:ext cx="23897" cy="27565"/>
            </a:xfrm>
            <a:custGeom>
              <a:avLst/>
              <a:gdLst/>
              <a:ahLst/>
              <a:cxnLst/>
              <a:rect l="l" t="t" r="r" b="b"/>
              <a:pathLst>
                <a:path w="417" h="481" extrusionOk="0">
                  <a:moveTo>
                    <a:pt x="400" y="225"/>
                  </a:moveTo>
                  <a:cubicBezTo>
                    <a:pt x="416" y="481"/>
                    <a:pt x="0" y="481"/>
                    <a:pt x="32" y="225"/>
                  </a:cubicBezTo>
                  <a:cubicBezTo>
                    <a:pt x="48" y="1"/>
                    <a:pt x="368" y="1"/>
                    <a:pt x="400" y="225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18"/>
            <p:cNvSpPr/>
            <p:nvPr/>
          </p:nvSpPr>
          <p:spPr>
            <a:xfrm>
              <a:off x="1654547" y="2403101"/>
              <a:ext cx="23897" cy="23897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416" y="176"/>
                  </a:moveTo>
                  <a:cubicBezTo>
                    <a:pt x="416" y="336"/>
                    <a:pt x="224" y="416"/>
                    <a:pt x="112" y="304"/>
                  </a:cubicBezTo>
                  <a:cubicBezTo>
                    <a:pt x="0" y="192"/>
                    <a:pt x="80" y="0"/>
                    <a:pt x="240" y="0"/>
                  </a:cubicBezTo>
                  <a:cubicBezTo>
                    <a:pt x="336" y="0"/>
                    <a:pt x="416" y="80"/>
                    <a:pt x="416" y="17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18"/>
            <p:cNvSpPr/>
            <p:nvPr/>
          </p:nvSpPr>
          <p:spPr>
            <a:xfrm>
              <a:off x="959022" y="4245357"/>
              <a:ext cx="23897" cy="23897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416" y="177"/>
                  </a:moveTo>
                  <a:cubicBezTo>
                    <a:pt x="416" y="337"/>
                    <a:pt x="224" y="417"/>
                    <a:pt x="112" y="305"/>
                  </a:cubicBezTo>
                  <a:cubicBezTo>
                    <a:pt x="0" y="193"/>
                    <a:pt x="80" y="1"/>
                    <a:pt x="240" y="1"/>
                  </a:cubicBezTo>
                  <a:cubicBezTo>
                    <a:pt x="336" y="1"/>
                    <a:pt x="416" y="81"/>
                    <a:pt x="416" y="17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18"/>
            <p:cNvSpPr/>
            <p:nvPr/>
          </p:nvSpPr>
          <p:spPr>
            <a:xfrm>
              <a:off x="1013121" y="2675433"/>
              <a:ext cx="24814" cy="23897"/>
            </a:xfrm>
            <a:custGeom>
              <a:avLst/>
              <a:gdLst/>
              <a:ahLst/>
              <a:cxnLst/>
              <a:rect l="l" t="t" r="r" b="b"/>
              <a:pathLst>
                <a:path w="433" h="417" extrusionOk="0">
                  <a:moveTo>
                    <a:pt x="432" y="177"/>
                  </a:moveTo>
                  <a:cubicBezTo>
                    <a:pt x="432" y="337"/>
                    <a:pt x="240" y="417"/>
                    <a:pt x="128" y="305"/>
                  </a:cubicBezTo>
                  <a:cubicBezTo>
                    <a:pt x="0" y="193"/>
                    <a:pt x="80" y="1"/>
                    <a:pt x="256" y="1"/>
                  </a:cubicBezTo>
                  <a:cubicBezTo>
                    <a:pt x="352" y="1"/>
                    <a:pt x="432" y="81"/>
                    <a:pt x="432" y="17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18"/>
            <p:cNvSpPr/>
            <p:nvPr/>
          </p:nvSpPr>
          <p:spPr>
            <a:xfrm>
              <a:off x="724228" y="4075722"/>
              <a:ext cx="24814" cy="27565"/>
            </a:xfrm>
            <a:custGeom>
              <a:avLst/>
              <a:gdLst/>
              <a:ahLst/>
              <a:cxnLst/>
              <a:rect l="l" t="t" r="r" b="b"/>
              <a:pathLst>
                <a:path w="433" h="481" extrusionOk="0">
                  <a:moveTo>
                    <a:pt x="401" y="209"/>
                  </a:moveTo>
                  <a:cubicBezTo>
                    <a:pt x="433" y="481"/>
                    <a:pt x="1" y="481"/>
                    <a:pt x="33" y="209"/>
                  </a:cubicBezTo>
                  <a:cubicBezTo>
                    <a:pt x="65" y="1"/>
                    <a:pt x="369" y="1"/>
                    <a:pt x="40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18"/>
            <p:cNvSpPr/>
            <p:nvPr/>
          </p:nvSpPr>
          <p:spPr>
            <a:xfrm>
              <a:off x="791165" y="3263252"/>
              <a:ext cx="24814" cy="23897"/>
            </a:xfrm>
            <a:custGeom>
              <a:avLst/>
              <a:gdLst/>
              <a:ahLst/>
              <a:cxnLst/>
              <a:rect l="l" t="t" r="r" b="b"/>
              <a:pathLst>
                <a:path w="433" h="417" extrusionOk="0">
                  <a:moveTo>
                    <a:pt x="433" y="177"/>
                  </a:moveTo>
                  <a:cubicBezTo>
                    <a:pt x="433" y="337"/>
                    <a:pt x="241" y="417"/>
                    <a:pt x="129" y="305"/>
                  </a:cubicBezTo>
                  <a:cubicBezTo>
                    <a:pt x="1" y="193"/>
                    <a:pt x="81" y="1"/>
                    <a:pt x="241" y="1"/>
                  </a:cubicBezTo>
                  <a:cubicBezTo>
                    <a:pt x="353" y="1"/>
                    <a:pt x="433" y="81"/>
                    <a:pt x="433" y="17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18"/>
            <p:cNvSpPr/>
            <p:nvPr/>
          </p:nvSpPr>
          <p:spPr>
            <a:xfrm>
              <a:off x="1340467" y="3551173"/>
              <a:ext cx="23897" cy="24814"/>
            </a:xfrm>
            <a:custGeom>
              <a:avLst/>
              <a:gdLst/>
              <a:ahLst/>
              <a:cxnLst/>
              <a:rect l="l" t="t" r="r" b="b"/>
              <a:pathLst>
                <a:path w="417" h="433" extrusionOk="0">
                  <a:moveTo>
                    <a:pt x="417" y="193"/>
                  </a:moveTo>
                  <a:cubicBezTo>
                    <a:pt x="417" y="353"/>
                    <a:pt x="225" y="433"/>
                    <a:pt x="113" y="321"/>
                  </a:cubicBezTo>
                  <a:cubicBezTo>
                    <a:pt x="1" y="209"/>
                    <a:pt x="81" y="1"/>
                    <a:pt x="241" y="1"/>
                  </a:cubicBezTo>
                  <a:cubicBezTo>
                    <a:pt x="337" y="1"/>
                    <a:pt x="417" y="81"/>
                    <a:pt x="417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18"/>
            <p:cNvSpPr/>
            <p:nvPr/>
          </p:nvSpPr>
          <p:spPr>
            <a:xfrm>
              <a:off x="1205620" y="3043644"/>
              <a:ext cx="24814" cy="24814"/>
            </a:xfrm>
            <a:custGeom>
              <a:avLst/>
              <a:gdLst/>
              <a:ahLst/>
              <a:cxnLst/>
              <a:rect l="l" t="t" r="r" b="b"/>
              <a:pathLst>
                <a:path w="433" h="433" extrusionOk="0">
                  <a:moveTo>
                    <a:pt x="433" y="193"/>
                  </a:moveTo>
                  <a:cubicBezTo>
                    <a:pt x="433" y="353"/>
                    <a:pt x="225" y="433"/>
                    <a:pt x="112" y="321"/>
                  </a:cubicBezTo>
                  <a:cubicBezTo>
                    <a:pt x="0" y="209"/>
                    <a:pt x="80" y="1"/>
                    <a:pt x="241" y="17"/>
                  </a:cubicBezTo>
                  <a:cubicBezTo>
                    <a:pt x="337" y="1"/>
                    <a:pt x="433" y="97"/>
                    <a:pt x="433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18"/>
            <p:cNvSpPr/>
            <p:nvPr/>
          </p:nvSpPr>
          <p:spPr>
            <a:xfrm>
              <a:off x="1242355" y="3309099"/>
              <a:ext cx="24814" cy="23897"/>
            </a:xfrm>
            <a:custGeom>
              <a:avLst/>
              <a:gdLst/>
              <a:ahLst/>
              <a:cxnLst/>
              <a:rect l="l" t="t" r="r" b="b"/>
              <a:pathLst>
                <a:path w="433" h="417" extrusionOk="0">
                  <a:moveTo>
                    <a:pt x="433" y="177"/>
                  </a:moveTo>
                  <a:cubicBezTo>
                    <a:pt x="433" y="337"/>
                    <a:pt x="225" y="417"/>
                    <a:pt x="112" y="305"/>
                  </a:cubicBezTo>
                  <a:cubicBezTo>
                    <a:pt x="0" y="193"/>
                    <a:pt x="80" y="1"/>
                    <a:pt x="241" y="1"/>
                  </a:cubicBezTo>
                  <a:cubicBezTo>
                    <a:pt x="353" y="1"/>
                    <a:pt x="433" y="81"/>
                    <a:pt x="433" y="17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18"/>
            <p:cNvSpPr/>
            <p:nvPr/>
          </p:nvSpPr>
          <p:spPr>
            <a:xfrm>
              <a:off x="1765926" y="3497073"/>
              <a:ext cx="89056" cy="88999"/>
            </a:xfrm>
            <a:custGeom>
              <a:avLst/>
              <a:gdLst/>
              <a:ahLst/>
              <a:cxnLst/>
              <a:rect l="l" t="t" r="r" b="b"/>
              <a:pathLst>
                <a:path w="1554" h="1553" extrusionOk="0">
                  <a:moveTo>
                    <a:pt x="769" y="1552"/>
                  </a:moveTo>
                  <a:lnTo>
                    <a:pt x="769" y="1552"/>
                  </a:lnTo>
                  <a:cubicBezTo>
                    <a:pt x="769" y="1120"/>
                    <a:pt x="433" y="768"/>
                    <a:pt x="1" y="768"/>
                  </a:cubicBezTo>
                  <a:lnTo>
                    <a:pt x="1" y="768"/>
                  </a:lnTo>
                  <a:cubicBezTo>
                    <a:pt x="433" y="768"/>
                    <a:pt x="769" y="432"/>
                    <a:pt x="769" y="0"/>
                  </a:cubicBezTo>
                  <a:lnTo>
                    <a:pt x="769" y="0"/>
                  </a:lnTo>
                  <a:cubicBezTo>
                    <a:pt x="769" y="416"/>
                    <a:pt x="1121" y="768"/>
                    <a:pt x="1553" y="768"/>
                  </a:cubicBezTo>
                  <a:lnTo>
                    <a:pt x="1553" y="768"/>
                  </a:lnTo>
                  <a:cubicBezTo>
                    <a:pt x="1121" y="768"/>
                    <a:pt x="769" y="1120"/>
                    <a:pt x="769" y="155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18"/>
            <p:cNvSpPr/>
            <p:nvPr/>
          </p:nvSpPr>
          <p:spPr>
            <a:xfrm>
              <a:off x="825091" y="3483319"/>
              <a:ext cx="89056" cy="88999"/>
            </a:xfrm>
            <a:custGeom>
              <a:avLst/>
              <a:gdLst/>
              <a:ahLst/>
              <a:cxnLst/>
              <a:rect l="l" t="t" r="r" b="b"/>
              <a:pathLst>
                <a:path w="1554" h="1553" extrusionOk="0">
                  <a:moveTo>
                    <a:pt x="785" y="1553"/>
                  </a:moveTo>
                  <a:lnTo>
                    <a:pt x="785" y="1553"/>
                  </a:lnTo>
                  <a:cubicBezTo>
                    <a:pt x="785" y="1121"/>
                    <a:pt x="433" y="785"/>
                    <a:pt x="1" y="785"/>
                  </a:cubicBezTo>
                  <a:lnTo>
                    <a:pt x="1" y="785"/>
                  </a:lnTo>
                  <a:cubicBezTo>
                    <a:pt x="433" y="785"/>
                    <a:pt x="785" y="433"/>
                    <a:pt x="785" y="1"/>
                  </a:cubicBezTo>
                  <a:lnTo>
                    <a:pt x="785" y="1"/>
                  </a:lnTo>
                  <a:cubicBezTo>
                    <a:pt x="785" y="433"/>
                    <a:pt x="1137" y="785"/>
                    <a:pt x="1553" y="785"/>
                  </a:cubicBezTo>
                  <a:lnTo>
                    <a:pt x="1553" y="785"/>
                  </a:lnTo>
                  <a:cubicBezTo>
                    <a:pt x="1137" y="785"/>
                    <a:pt x="785" y="1121"/>
                    <a:pt x="785" y="155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18"/>
            <p:cNvSpPr/>
            <p:nvPr/>
          </p:nvSpPr>
          <p:spPr>
            <a:xfrm>
              <a:off x="938849" y="2381094"/>
              <a:ext cx="88999" cy="88999"/>
            </a:xfrm>
            <a:custGeom>
              <a:avLst/>
              <a:gdLst/>
              <a:ahLst/>
              <a:cxnLst/>
              <a:rect l="l" t="t" r="r" b="b"/>
              <a:pathLst>
                <a:path w="1553" h="1553" extrusionOk="0">
                  <a:moveTo>
                    <a:pt x="768" y="1553"/>
                  </a:moveTo>
                  <a:lnTo>
                    <a:pt x="768" y="1553"/>
                  </a:lnTo>
                  <a:cubicBezTo>
                    <a:pt x="768" y="1121"/>
                    <a:pt x="416" y="785"/>
                    <a:pt x="0" y="785"/>
                  </a:cubicBezTo>
                  <a:lnTo>
                    <a:pt x="0" y="785"/>
                  </a:lnTo>
                  <a:cubicBezTo>
                    <a:pt x="416" y="785"/>
                    <a:pt x="768" y="432"/>
                    <a:pt x="768" y="0"/>
                  </a:cubicBezTo>
                  <a:lnTo>
                    <a:pt x="768" y="0"/>
                  </a:lnTo>
                  <a:cubicBezTo>
                    <a:pt x="768" y="432"/>
                    <a:pt x="1120" y="785"/>
                    <a:pt x="1552" y="785"/>
                  </a:cubicBezTo>
                  <a:lnTo>
                    <a:pt x="1552" y="785"/>
                  </a:lnTo>
                  <a:cubicBezTo>
                    <a:pt x="1120" y="785"/>
                    <a:pt x="768" y="1121"/>
                    <a:pt x="768" y="155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18"/>
            <p:cNvSpPr/>
            <p:nvPr/>
          </p:nvSpPr>
          <p:spPr>
            <a:xfrm>
              <a:off x="1427577" y="2872834"/>
              <a:ext cx="89056" cy="88082"/>
            </a:xfrm>
            <a:custGeom>
              <a:avLst/>
              <a:gdLst/>
              <a:ahLst/>
              <a:cxnLst/>
              <a:rect l="l" t="t" r="r" b="b"/>
              <a:pathLst>
                <a:path w="1554" h="1537" extrusionOk="0">
                  <a:moveTo>
                    <a:pt x="785" y="1537"/>
                  </a:moveTo>
                  <a:lnTo>
                    <a:pt x="785" y="1537"/>
                  </a:lnTo>
                  <a:cubicBezTo>
                    <a:pt x="785" y="1121"/>
                    <a:pt x="433" y="769"/>
                    <a:pt x="1" y="769"/>
                  </a:cubicBezTo>
                  <a:lnTo>
                    <a:pt x="1" y="769"/>
                  </a:lnTo>
                  <a:cubicBezTo>
                    <a:pt x="433" y="769"/>
                    <a:pt x="785" y="417"/>
                    <a:pt x="785" y="1"/>
                  </a:cubicBezTo>
                  <a:lnTo>
                    <a:pt x="785" y="1"/>
                  </a:lnTo>
                  <a:cubicBezTo>
                    <a:pt x="785" y="417"/>
                    <a:pt x="1121" y="769"/>
                    <a:pt x="1553" y="769"/>
                  </a:cubicBezTo>
                  <a:lnTo>
                    <a:pt x="1553" y="769"/>
                  </a:lnTo>
                  <a:cubicBezTo>
                    <a:pt x="1137" y="769"/>
                    <a:pt x="785" y="1121"/>
                    <a:pt x="785" y="153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2" name="Google Shape;6492;p18"/>
          <p:cNvGrpSpPr/>
          <p:nvPr/>
        </p:nvGrpSpPr>
        <p:grpSpPr>
          <a:xfrm rot="-3016025" flipH="1">
            <a:off x="8090812" y="-636377"/>
            <a:ext cx="1127819" cy="1888658"/>
            <a:chOff x="713225" y="2235300"/>
            <a:chExt cx="1509450" cy="2233905"/>
          </a:xfrm>
        </p:grpSpPr>
        <p:sp>
          <p:nvSpPr>
            <p:cNvPr id="6493" name="Google Shape;6493;p18"/>
            <p:cNvSpPr/>
            <p:nvPr/>
          </p:nvSpPr>
          <p:spPr>
            <a:xfrm>
              <a:off x="2168519" y="4094921"/>
              <a:ext cx="54156" cy="54213"/>
            </a:xfrm>
            <a:custGeom>
              <a:avLst/>
              <a:gdLst/>
              <a:ahLst/>
              <a:cxnLst/>
              <a:rect l="l" t="t" r="r" b="b"/>
              <a:pathLst>
                <a:path w="945" h="946" extrusionOk="0">
                  <a:moveTo>
                    <a:pt x="945" y="417"/>
                  </a:moveTo>
                  <a:cubicBezTo>
                    <a:pt x="945" y="769"/>
                    <a:pt x="513" y="945"/>
                    <a:pt x="256" y="689"/>
                  </a:cubicBezTo>
                  <a:cubicBezTo>
                    <a:pt x="0" y="433"/>
                    <a:pt x="192" y="1"/>
                    <a:pt x="545" y="17"/>
                  </a:cubicBezTo>
                  <a:cubicBezTo>
                    <a:pt x="769" y="17"/>
                    <a:pt x="945" y="193"/>
                    <a:pt x="945" y="41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18"/>
            <p:cNvSpPr/>
            <p:nvPr/>
          </p:nvSpPr>
          <p:spPr>
            <a:xfrm>
              <a:off x="2147430" y="3617193"/>
              <a:ext cx="53239" cy="54156"/>
            </a:xfrm>
            <a:custGeom>
              <a:avLst/>
              <a:gdLst/>
              <a:ahLst/>
              <a:cxnLst/>
              <a:rect l="l" t="t" r="r" b="b"/>
              <a:pathLst>
                <a:path w="929" h="945" extrusionOk="0">
                  <a:moveTo>
                    <a:pt x="929" y="400"/>
                  </a:moveTo>
                  <a:cubicBezTo>
                    <a:pt x="929" y="752"/>
                    <a:pt x="496" y="944"/>
                    <a:pt x="240" y="688"/>
                  </a:cubicBezTo>
                  <a:cubicBezTo>
                    <a:pt x="0" y="432"/>
                    <a:pt x="176" y="0"/>
                    <a:pt x="528" y="0"/>
                  </a:cubicBezTo>
                  <a:cubicBezTo>
                    <a:pt x="753" y="0"/>
                    <a:pt x="929" y="176"/>
                    <a:pt x="929" y="40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18"/>
            <p:cNvSpPr/>
            <p:nvPr/>
          </p:nvSpPr>
          <p:spPr>
            <a:xfrm>
              <a:off x="1029626" y="3003298"/>
              <a:ext cx="53239" cy="52322"/>
            </a:xfrm>
            <a:custGeom>
              <a:avLst/>
              <a:gdLst/>
              <a:ahLst/>
              <a:cxnLst/>
              <a:rect l="l" t="t" r="r" b="b"/>
              <a:pathLst>
                <a:path w="929" h="913" extrusionOk="0">
                  <a:moveTo>
                    <a:pt x="913" y="384"/>
                  </a:moveTo>
                  <a:cubicBezTo>
                    <a:pt x="929" y="720"/>
                    <a:pt x="497" y="912"/>
                    <a:pt x="257" y="656"/>
                  </a:cubicBezTo>
                  <a:cubicBezTo>
                    <a:pt x="1" y="416"/>
                    <a:pt x="177" y="0"/>
                    <a:pt x="529" y="0"/>
                  </a:cubicBezTo>
                  <a:cubicBezTo>
                    <a:pt x="737" y="0"/>
                    <a:pt x="913" y="160"/>
                    <a:pt x="913" y="38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18"/>
            <p:cNvSpPr/>
            <p:nvPr/>
          </p:nvSpPr>
          <p:spPr>
            <a:xfrm>
              <a:off x="1547695" y="3244913"/>
              <a:ext cx="54156" cy="54156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945" y="401"/>
                  </a:moveTo>
                  <a:cubicBezTo>
                    <a:pt x="945" y="753"/>
                    <a:pt x="513" y="945"/>
                    <a:pt x="257" y="689"/>
                  </a:cubicBezTo>
                  <a:cubicBezTo>
                    <a:pt x="1" y="433"/>
                    <a:pt x="177" y="1"/>
                    <a:pt x="545" y="1"/>
                  </a:cubicBezTo>
                  <a:cubicBezTo>
                    <a:pt x="753" y="1"/>
                    <a:pt x="929" y="177"/>
                    <a:pt x="945" y="40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18"/>
            <p:cNvSpPr/>
            <p:nvPr/>
          </p:nvSpPr>
          <p:spPr>
            <a:xfrm>
              <a:off x="1203844" y="3823562"/>
              <a:ext cx="52322" cy="51405"/>
            </a:xfrm>
            <a:custGeom>
              <a:avLst/>
              <a:gdLst/>
              <a:ahLst/>
              <a:cxnLst/>
              <a:rect l="l" t="t" r="r" b="b"/>
              <a:pathLst>
                <a:path w="913" h="897" extrusionOk="0">
                  <a:moveTo>
                    <a:pt x="913" y="384"/>
                  </a:moveTo>
                  <a:cubicBezTo>
                    <a:pt x="913" y="736"/>
                    <a:pt x="496" y="896"/>
                    <a:pt x="256" y="656"/>
                  </a:cubicBezTo>
                  <a:cubicBezTo>
                    <a:pt x="0" y="416"/>
                    <a:pt x="176" y="0"/>
                    <a:pt x="528" y="0"/>
                  </a:cubicBezTo>
                  <a:cubicBezTo>
                    <a:pt x="736" y="0"/>
                    <a:pt x="913" y="176"/>
                    <a:pt x="913" y="38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18"/>
            <p:cNvSpPr/>
            <p:nvPr/>
          </p:nvSpPr>
          <p:spPr>
            <a:xfrm>
              <a:off x="713225" y="2823119"/>
              <a:ext cx="54156" cy="54156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945" y="416"/>
                  </a:moveTo>
                  <a:cubicBezTo>
                    <a:pt x="945" y="768"/>
                    <a:pt x="513" y="944"/>
                    <a:pt x="257" y="688"/>
                  </a:cubicBezTo>
                  <a:cubicBezTo>
                    <a:pt x="1" y="448"/>
                    <a:pt x="193" y="16"/>
                    <a:pt x="545" y="16"/>
                  </a:cubicBezTo>
                  <a:cubicBezTo>
                    <a:pt x="769" y="0"/>
                    <a:pt x="945" y="192"/>
                    <a:pt x="945" y="41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18"/>
            <p:cNvSpPr/>
            <p:nvPr/>
          </p:nvSpPr>
          <p:spPr>
            <a:xfrm>
              <a:off x="1506433" y="3973884"/>
              <a:ext cx="12894" cy="11977"/>
            </a:xfrm>
            <a:custGeom>
              <a:avLst/>
              <a:gdLst/>
              <a:ahLst/>
              <a:cxnLst/>
              <a:rect l="l" t="t" r="r" b="b"/>
              <a:pathLst>
                <a:path w="225" h="209" extrusionOk="0">
                  <a:moveTo>
                    <a:pt x="225" y="81"/>
                  </a:moveTo>
                  <a:cubicBezTo>
                    <a:pt x="225" y="209"/>
                    <a:pt x="1" y="1"/>
                    <a:pt x="129" y="1"/>
                  </a:cubicBezTo>
                  <a:cubicBezTo>
                    <a:pt x="177" y="1"/>
                    <a:pt x="225" y="33"/>
                    <a:pt x="225" y="8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18"/>
            <p:cNvSpPr/>
            <p:nvPr/>
          </p:nvSpPr>
          <p:spPr>
            <a:xfrm>
              <a:off x="1758591" y="3940874"/>
              <a:ext cx="11977" cy="11977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9" y="81"/>
                  </a:moveTo>
                  <a:cubicBezTo>
                    <a:pt x="209" y="209"/>
                    <a:pt x="1" y="1"/>
                    <a:pt x="129" y="1"/>
                  </a:cubicBezTo>
                  <a:cubicBezTo>
                    <a:pt x="177" y="1"/>
                    <a:pt x="209" y="33"/>
                    <a:pt x="209" y="8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18"/>
            <p:cNvSpPr/>
            <p:nvPr/>
          </p:nvSpPr>
          <p:spPr>
            <a:xfrm>
              <a:off x="1650879" y="2571819"/>
              <a:ext cx="11977" cy="11060"/>
            </a:xfrm>
            <a:custGeom>
              <a:avLst/>
              <a:gdLst/>
              <a:ahLst/>
              <a:cxnLst/>
              <a:rect l="l" t="t" r="r" b="b"/>
              <a:pathLst>
                <a:path w="209" h="193" extrusionOk="0">
                  <a:moveTo>
                    <a:pt x="208" y="81"/>
                  </a:moveTo>
                  <a:cubicBezTo>
                    <a:pt x="208" y="193"/>
                    <a:pt x="0" y="1"/>
                    <a:pt x="128" y="1"/>
                  </a:cubicBezTo>
                  <a:cubicBezTo>
                    <a:pt x="160" y="1"/>
                    <a:pt x="208" y="33"/>
                    <a:pt x="208" y="8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18"/>
            <p:cNvSpPr/>
            <p:nvPr/>
          </p:nvSpPr>
          <p:spPr>
            <a:xfrm>
              <a:off x="1740309" y="3247664"/>
              <a:ext cx="11977" cy="11977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8" y="81"/>
                  </a:moveTo>
                  <a:cubicBezTo>
                    <a:pt x="208" y="209"/>
                    <a:pt x="0" y="1"/>
                    <a:pt x="128" y="1"/>
                  </a:cubicBezTo>
                  <a:cubicBezTo>
                    <a:pt x="176" y="1"/>
                    <a:pt x="208" y="33"/>
                    <a:pt x="208" y="8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18"/>
            <p:cNvSpPr/>
            <p:nvPr/>
          </p:nvSpPr>
          <p:spPr>
            <a:xfrm>
              <a:off x="2109835" y="4290287"/>
              <a:ext cx="9227" cy="9227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160" y="80"/>
                  </a:moveTo>
                  <a:cubicBezTo>
                    <a:pt x="160" y="112"/>
                    <a:pt x="112" y="160"/>
                    <a:pt x="80" y="160"/>
                  </a:cubicBezTo>
                  <a:cubicBezTo>
                    <a:pt x="32" y="160"/>
                    <a:pt x="0" y="112"/>
                    <a:pt x="0" y="80"/>
                  </a:cubicBezTo>
                  <a:cubicBezTo>
                    <a:pt x="0" y="32"/>
                    <a:pt x="32" y="0"/>
                    <a:pt x="80" y="0"/>
                  </a:cubicBezTo>
                  <a:cubicBezTo>
                    <a:pt x="112" y="0"/>
                    <a:pt x="160" y="32"/>
                    <a:pt x="160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18"/>
            <p:cNvSpPr/>
            <p:nvPr/>
          </p:nvSpPr>
          <p:spPr>
            <a:xfrm>
              <a:off x="1729306" y="4353556"/>
              <a:ext cx="11977" cy="11977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8" y="81"/>
                  </a:moveTo>
                  <a:cubicBezTo>
                    <a:pt x="208" y="209"/>
                    <a:pt x="0" y="1"/>
                    <a:pt x="128" y="1"/>
                  </a:cubicBezTo>
                  <a:cubicBezTo>
                    <a:pt x="176" y="1"/>
                    <a:pt x="208" y="33"/>
                    <a:pt x="208" y="8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18"/>
            <p:cNvSpPr/>
            <p:nvPr/>
          </p:nvSpPr>
          <p:spPr>
            <a:xfrm>
              <a:off x="1617383" y="3758402"/>
              <a:ext cx="11977" cy="11977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9" y="81"/>
                  </a:moveTo>
                  <a:cubicBezTo>
                    <a:pt x="209" y="209"/>
                    <a:pt x="1" y="1"/>
                    <a:pt x="129" y="1"/>
                  </a:cubicBezTo>
                  <a:cubicBezTo>
                    <a:pt x="161" y="1"/>
                    <a:pt x="209" y="33"/>
                    <a:pt x="209" y="8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18"/>
            <p:cNvSpPr/>
            <p:nvPr/>
          </p:nvSpPr>
          <p:spPr>
            <a:xfrm>
              <a:off x="809504" y="3971191"/>
              <a:ext cx="10143" cy="11977"/>
            </a:xfrm>
            <a:custGeom>
              <a:avLst/>
              <a:gdLst/>
              <a:ahLst/>
              <a:cxnLst/>
              <a:rect l="l" t="t" r="r" b="b"/>
              <a:pathLst>
                <a:path w="177" h="209" extrusionOk="0">
                  <a:moveTo>
                    <a:pt x="177" y="112"/>
                  </a:moveTo>
                  <a:cubicBezTo>
                    <a:pt x="161" y="208"/>
                    <a:pt x="1" y="208"/>
                    <a:pt x="17" y="112"/>
                  </a:cubicBezTo>
                  <a:cubicBezTo>
                    <a:pt x="17" y="0"/>
                    <a:pt x="177" y="0"/>
                    <a:pt x="177" y="11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18"/>
            <p:cNvSpPr/>
            <p:nvPr/>
          </p:nvSpPr>
          <p:spPr>
            <a:xfrm>
              <a:off x="950769" y="3399877"/>
              <a:ext cx="9227" cy="11977"/>
            </a:xfrm>
            <a:custGeom>
              <a:avLst/>
              <a:gdLst/>
              <a:ahLst/>
              <a:cxnLst/>
              <a:rect l="l" t="t" r="r" b="b"/>
              <a:pathLst>
                <a:path w="161" h="209" extrusionOk="0">
                  <a:moveTo>
                    <a:pt x="160" y="113"/>
                  </a:moveTo>
                  <a:cubicBezTo>
                    <a:pt x="160" y="209"/>
                    <a:pt x="0" y="209"/>
                    <a:pt x="0" y="113"/>
                  </a:cubicBezTo>
                  <a:cubicBezTo>
                    <a:pt x="0" y="1"/>
                    <a:pt x="160" y="1"/>
                    <a:pt x="160" y="11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18"/>
            <p:cNvSpPr/>
            <p:nvPr/>
          </p:nvSpPr>
          <p:spPr>
            <a:xfrm>
              <a:off x="1323963" y="3949184"/>
              <a:ext cx="11060" cy="13811"/>
            </a:xfrm>
            <a:custGeom>
              <a:avLst/>
              <a:gdLst/>
              <a:ahLst/>
              <a:cxnLst/>
              <a:rect l="l" t="t" r="r" b="b"/>
              <a:pathLst>
                <a:path w="193" h="241" extrusionOk="0">
                  <a:moveTo>
                    <a:pt x="193" y="112"/>
                  </a:moveTo>
                  <a:cubicBezTo>
                    <a:pt x="161" y="240"/>
                    <a:pt x="1" y="0"/>
                    <a:pt x="129" y="16"/>
                  </a:cubicBezTo>
                  <a:cubicBezTo>
                    <a:pt x="177" y="32"/>
                    <a:pt x="193" y="64"/>
                    <a:pt x="193" y="11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18"/>
            <p:cNvSpPr/>
            <p:nvPr/>
          </p:nvSpPr>
          <p:spPr>
            <a:xfrm>
              <a:off x="1688474" y="2746955"/>
              <a:ext cx="11977" cy="13811"/>
            </a:xfrm>
            <a:custGeom>
              <a:avLst/>
              <a:gdLst/>
              <a:ahLst/>
              <a:cxnLst/>
              <a:rect l="l" t="t" r="r" b="b"/>
              <a:pathLst>
                <a:path w="209" h="241" extrusionOk="0">
                  <a:moveTo>
                    <a:pt x="192" y="145"/>
                  </a:moveTo>
                  <a:cubicBezTo>
                    <a:pt x="160" y="241"/>
                    <a:pt x="0" y="209"/>
                    <a:pt x="32" y="97"/>
                  </a:cubicBezTo>
                  <a:cubicBezTo>
                    <a:pt x="48" y="1"/>
                    <a:pt x="208" y="33"/>
                    <a:pt x="192" y="145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18"/>
            <p:cNvSpPr/>
            <p:nvPr/>
          </p:nvSpPr>
          <p:spPr>
            <a:xfrm>
              <a:off x="864520" y="2361838"/>
              <a:ext cx="10143" cy="10143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12"/>
                  </a:moveTo>
                  <a:cubicBezTo>
                    <a:pt x="161" y="144"/>
                    <a:pt x="113" y="176"/>
                    <a:pt x="81" y="160"/>
                  </a:cubicBezTo>
                  <a:cubicBezTo>
                    <a:pt x="33" y="160"/>
                    <a:pt x="1" y="112"/>
                    <a:pt x="17" y="64"/>
                  </a:cubicBezTo>
                  <a:cubicBezTo>
                    <a:pt x="33" y="32"/>
                    <a:pt x="65" y="0"/>
                    <a:pt x="113" y="16"/>
                  </a:cubicBezTo>
                  <a:cubicBezTo>
                    <a:pt x="161" y="16"/>
                    <a:pt x="177" y="64"/>
                    <a:pt x="177" y="11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18"/>
            <p:cNvSpPr/>
            <p:nvPr/>
          </p:nvSpPr>
          <p:spPr>
            <a:xfrm>
              <a:off x="1172439" y="2810711"/>
              <a:ext cx="11977" cy="11060"/>
            </a:xfrm>
            <a:custGeom>
              <a:avLst/>
              <a:gdLst/>
              <a:ahLst/>
              <a:cxnLst/>
              <a:rect l="l" t="t" r="r" b="b"/>
              <a:pathLst>
                <a:path w="209" h="193" extrusionOk="0">
                  <a:moveTo>
                    <a:pt x="193" y="112"/>
                  </a:moveTo>
                  <a:cubicBezTo>
                    <a:pt x="193" y="160"/>
                    <a:pt x="145" y="192"/>
                    <a:pt x="97" y="176"/>
                  </a:cubicBezTo>
                  <a:cubicBezTo>
                    <a:pt x="0" y="160"/>
                    <a:pt x="32" y="0"/>
                    <a:pt x="129" y="16"/>
                  </a:cubicBezTo>
                  <a:cubicBezTo>
                    <a:pt x="177" y="32"/>
                    <a:pt x="209" y="80"/>
                    <a:pt x="193" y="11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18"/>
            <p:cNvSpPr/>
            <p:nvPr/>
          </p:nvSpPr>
          <p:spPr>
            <a:xfrm>
              <a:off x="1150174" y="2423274"/>
              <a:ext cx="11977" cy="11977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9" y="80"/>
                  </a:moveTo>
                  <a:cubicBezTo>
                    <a:pt x="209" y="208"/>
                    <a:pt x="1" y="0"/>
                    <a:pt x="129" y="0"/>
                  </a:cubicBezTo>
                  <a:cubicBezTo>
                    <a:pt x="177" y="0"/>
                    <a:pt x="209" y="48"/>
                    <a:pt x="209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18"/>
            <p:cNvSpPr/>
            <p:nvPr/>
          </p:nvSpPr>
          <p:spPr>
            <a:xfrm>
              <a:off x="1665980" y="3981220"/>
              <a:ext cx="23897" cy="23897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417" y="193"/>
                  </a:moveTo>
                  <a:cubicBezTo>
                    <a:pt x="417" y="337"/>
                    <a:pt x="225" y="417"/>
                    <a:pt x="113" y="305"/>
                  </a:cubicBezTo>
                  <a:cubicBezTo>
                    <a:pt x="1" y="193"/>
                    <a:pt x="81" y="1"/>
                    <a:pt x="241" y="1"/>
                  </a:cubicBezTo>
                  <a:cubicBezTo>
                    <a:pt x="337" y="1"/>
                    <a:pt x="417" y="81"/>
                    <a:pt x="417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18"/>
            <p:cNvSpPr/>
            <p:nvPr/>
          </p:nvSpPr>
          <p:spPr>
            <a:xfrm>
              <a:off x="1606379" y="4444391"/>
              <a:ext cx="24871" cy="24814"/>
            </a:xfrm>
            <a:custGeom>
              <a:avLst/>
              <a:gdLst/>
              <a:ahLst/>
              <a:cxnLst/>
              <a:rect l="l" t="t" r="r" b="b"/>
              <a:pathLst>
                <a:path w="434" h="433" extrusionOk="0">
                  <a:moveTo>
                    <a:pt x="433" y="192"/>
                  </a:moveTo>
                  <a:cubicBezTo>
                    <a:pt x="433" y="352"/>
                    <a:pt x="241" y="432"/>
                    <a:pt x="129" y="320"/>
                  </a:cubicBezTo>
                  <a:cubicBezTo>
                    <a:pt x="1" y="208"/>
                    <a:pt x="97" y="16"/>
                    <a:pt x="257" y="16"/>
                  </a:cubicBezTo>
                  <a:cubicBezTo>
                    <a:pt x="353" y="0"/>
                    <a:pt x="433" y="96"/>
                    <a:pt x="433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18"/>
            <p:cNvSpPr/>
            <p:nvPr/>
          </p:nvSpPr>
          <p:spPr>
            <a:xfrm>
              <a:off x="866354" y="4077556"/>
              <a:ext cx="23955" cy="23897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417" y="177"/>
                  </a:moveTo>
                  <a:cubicBezTo>
                    <a:pt x="417" y="337"/>
                    <a:pt x="225" y="417"/>
                    <a:pt x="113" y="305"/>
                  </a:cubicBezTo>
                  <a:cubicBezTo>
                    <a:pt x="1" y="193"/>
                    <a:pt x="81" y="1"/>
                    <a:pt x="241" y="1"/>
                  </a:cubicBezTo>
                  <a:cubicBezTo>
                    <a:pt x="337" y="1"/>
                    <a:pt x="417" y="81"/>
                    <a:pt x="417" y="17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18"/>
            <p:cNvSpPr/>
            <p:nvPr/>
          </p:nvSpPr>
          <p:spPr>
            <a:xfrm>
              <a:off x="804919" y="3114707"/>
              <a:ext cx="24814" cy="24814"/>
            </a:xfrm>
            <a:custGeom>
              <a:avLst/>
              <a:gdLst/>
              <a:ahLst/>
              <a:cxnLst/>
              <a:rect l="l" t="t" r="r" b="b"/>
              <a:pathLst>
                <a:path w="433" h="433" extrusionOk="0">
                  <a:moveTo>
                    <a:pt x="433" y="192"/>
                  </a:moveTo>
                  <a:cubicBezTo>
                    <a:pt x="433" y="352"/>
                    <a:pt x="241" y="432"/>
                    <a:pt x="113" y="320"/>
                  </a:cubicBezTo>
                  <a:cubicBezTo>
                    <a:pt x="1" y="208"/>
                    <a:pt x="81" y="0"/>
                    <a:pt x="257" y="0"/>
                  </a:cubicBezTo>
                  <a:cubicBezTo>
                    <a:pt x="353" y="0"/>
                    <a:pt x="433" y="80"/>
                    <a:pt x="433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18"/>
            <p:cNvSpPr/>
            <p:nvPr/>
          </p:nvSpPr>
          <p:spPr>
            <a:xfrm>
              <a:off x="1710910" y="3846429"/>
              <a:ext cx="23897" cy="24814"/>
            </a:xfrm>
            <a:custGeom>
              <a:avLst/>
              <a:gdLst/>
              <a:ahLst/>
              <a:cxnLst/>
              <a:rect l="l" t="t" r="r" b="b"/>
              <a:pathLst>
                <a:path w="417" h="433" extrusionOk="0">
                  <a:moveTo>
                    <a:pt x="417" y="193"/>
                  </a:moveTo>
                  <a:cubicBezTo>
                    <a:pt x="417" y="353"/>
                    <a:pt x="225" y="433"/>
                    <a:pt x="113" y="321"/>
                  </a:cubicBezTo>
                  <a:cubicBezTo>
                    <a:pt x="1" y="209"/>
                    <a:pt x="81" y="1"/>
                    <a:pt x="241" y="1"/>
                  </a:cubicBezTo>
                  <a:cubicBezTo>
                    <a:pt x="337" y="1"/>
                    <a:pt x="417" y="81"/>
                    <a:pt x="417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18"/>
            <p:cNvSpPr/>
            <p:nvPr/>
          </p:nvSpPr>
          <p:spPr>
            <a:xfrm>
              <a:off x="2095164" y="3542920"/>
              <a:ext cx="24814" cy="24814"/>
            </a:xfrm>
            <a:custGeom>
              <a:avLst/>
              <a:gdLst/>
              <a:ahLst/>
              <a:cxnLst/>
              <a:rect l="l" t="t" r="r" b="b"/>
              <a:pathLst>
                <a:path w="433" h="433" extrusionOk="0">
                  <a:moveTo>
                    <a:pt x="432" y="176"/>
                  </a:moveTo>
                  <a:cubicBezTo>
                    <a:pt x="432" y="352"/>
                    <a:pt x="240" y="432"/>
                    <a:pt x="112" y="304"/>
                  </a:cubicBezTo>
                  <a:cubicBezTo>
                    <a:pt x="0" y="192"/>
                    <a:pt x="80" y="0"/>
                    <a:pt x="256" y="0"/>
                  </a:cubicBezTo>
                  <a:cubicBezTo>
                    <a:pt x="352" y="0"/>
                    <a:pt x="432" y="80"/>
                    <a:pt x="432" y="17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18"/>
            <p:cNvSpPr/>
            <p:nvPr/>
          </p:nvSpPr>
          <p:spPr>
            <a:xfrm>
              <a:off x="1461990" y="2560815"/>
              <a:ext cx="23897" cy="27565"/>
            </a:xfrm>
            <a:custGeom>
              <a:avLst/>
              <a:gdLst/>
              <a:ahLst/>
              <a:cxnLst/>
              <a:rect l="l" t="t" r="r" b="b"/>
              <a:pathLst>
                <a:path w="417" h="481" extrusionOk="0">
                  <a:moveTo>
                    <a:pt x="400" y="273"/>
                  </a:moveTo>
                  <a:cubicBezTo>
                    <a:pt x="368" y="481"/>
                    <a:pt x="48" y="481"/>
                    <a:pt x="32" y="273"/>
                  </a:cubicBezTo>
                  <a:cubicBezTo>
                    <a:pt x="0" y="1"/>
                    <a:pt x="416" y="1"/>
                    <a:pt x="400" y="27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18"/>
            <p:cNvSpPr/>
            <p:nvPr/>
          </p:nvSpPr>
          <p:spPr>
            <a:xfrm>
              <a:off x="905839" y="3730034"/>
              <a:ext cx="23897" cy="27565"/>
            </a:xfrm>
            <a:custGeom>
              <a:avLst/>
              <a:gdLst/>
              <a:ahLst/>
              <a:cxnLst/>
              <a:rect l="l" t="t" r="r" b="b"/>
              <a:pathLst>
                <a:path w="417" h="481" extrusionOk="0">
                  <a:moveTo>
                    <a:pt x="384" y="272"/>
                  </a:moveTo>
                  <a:cubicBezTo>
                    <a:pt x="368" y="480"/>
                    <a:pt x="48" y="480"/>
                    <a:pt x="32" y="272"/>
                  </a:cubicBezTo>
                  <a:cubicBezTo>
                    <a:pt x="0" y="0"/>
                    <a:pt x="416" y="0"/>
                    <a:pt x="384" y="27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18"/>
            <p:cNvSpPr/>
            <p:nvPr/>
          </p:nvSpPr>
          <p:spPr>
            <a:xfrm>
              <a:off x="1274878" y="2235300"/>
              <a:ext cx="24814" cy="24814"/>
            </a:xfrm>
            <a:custGeom>
              <a:avLst/>
              <a:gdLst/>
              <a:ahLst/>
              <a:cxnLst/>
              <a:rect l="l" t="t" r="r" b="b"/>
              <a:pathLst>
                <a:path w="433" h="433" extrusionOk="0">
                  <a:moveTo>
                    <a:pt x="433" y="192"/>
                  </a:moveTo>
                  <a:cubicBezTo>
                    <a:pt x="433" y="352"/>
                    <a:pt x="241" y="432"/>
                    <a:pt x="129" y="320"/>
                  </a:cubicBezTo>
                  <a:cubicBezTo>
                    <a:pt x="1" y="192"/>
                    <a:pt x="97" y="0"/>
                    <a:pt x="257" y="0"/>
                  </a:cubicBezTo>
                  <a:cubicBezTo>
                    <a:pt x="353" y="0"/>
                    <a:pt x="433" y="80"/>
                    <a:pt x="433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18"/>
            <p:cNvSpPr/>
            <p:nvPr/>
          </p:nvSpPr>
          <p:spPr>
            <a:xfrm>
              <a:off x="1720137" y="3324687"/>
              <a:ext cx="23897" cy="27565"/>
            </a:xfrm>
            <a:custGeom>
              <a:avLst/>
              <a:gdLst/>
              <a:ahLst/>
              <a:cxnLst/>
              <a:rect l="l" t="t" r="r" b="b"/>
              <a:pathLst>
                <a:path w="417" h="481" extrusionOk="0">
                  <a:moveTo>
                    <a:pt x="384" y="257"/>
                  </a:moveTo>
                  <a:cubicBezTo>
                    <a:pt x="368" y="481"/>
                    <a:pt x="48" y="481"/>
                    <a:pt x="32" y="257"/>
                  </a:cubicBezTo>
                  <a:cubicBezTo>
                    <a:pt x="0" y="1"/>
                    <a:pt x="416" y="1"/>
                    <a:pt x="384" y="25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18"/>
            <p:cNvSpPr/>
            <p:nvPr/>
          </p:nvSpPr>
          <p:spPr>
            <a:xfrm>
              <a:off x="1301039" y="3509910"/>
              <a:ext cx="23897" cy="24814"/>
            </a:xfrm>
            <a:custGeom>
              <a:avLst/>
              <a:gdLst/>
              <a:ahLst/>
              <a:cxnLst/>
              <a:rect l="l" t="t" r="r" b="b"/>
              <a:pathLst>
                <a:path w="417" h="433" extrusionOk="0">
                  <a:moveTo>
                    <a:pt x="416" y="192"/>
                  </a:moveTo>
                  <a:cubicBezTo>
                    <a:pt x="416" y="352"/>
                    <a:pt x="224" y="432"/>
                    <a:pt x="112" y="320"/>
                  </a:cubicBezTo>
                  <a:cubicBezTo>
                    <a:pt x="0" y="208"/>
                    <a:pt x="80" y="0"/>
                    <a:pt x="240" y="0"/>
                  </a:cubicBezTo>
                  <a:cubicBezTo>
                    <a:pt x="336" y="0"/>
                    <a:pt x="416" y="80"/>
                    <a:pt x="416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18"/>
            <p:cNvSpPr/>
            <p:nvPr/>
          </p:nvSpPr>
          <p:spPr>
            <a:xfrm>
              <a:off x="1025958" y="3570428"/>
              <a:ext cx="23897" cy="27565"/>
            </a:xfrm>
            <a:custGeom>
              <a:avLst/>
              <a:gdLst/>
              <a:ahLst/>
              <a:cxnLst/>
              <a:rect l="l" t="t" r="r" b="b"/>
              <a:pathLst>
                <a:path w="417" h="481" extrusionOk="0">
                  <a:moveTo>
                    <a:pt x="400" y="225"/>
                  </a:moveTo>
                  <a:cubicBezTo>
                    <a:pt x="416" y="481"/>
                    <a:pt x="0" y="481"/>
                    <a:pt x="32" y="225"/>
                  </a:cubicBezTo>
                  <a:cubicBezTo>
                    <a:pt x="48" y="1"/>
                    <a:pt x="368" y="1"/>
                    <a:pt x="400" y="225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18"/>
            <p:cNvSpPr/>
            <p:nvPr/>
          </p:nvSpPr>
          <p:spPr>
            <a:xfrm>
              <a:off x="1654547" y="2403101"/>
              <a:ext cx="23897" cy="23897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416" y="176"/>
                  </a:moveTo>
                  <a:cubicBezTo>
                    <a:pt x="416" y="336"/>
                    <a:pt x="224" y="416"/>
                    <a:pt x="112" y="304"/>
                  </a:cubicBezTo>
                  <a:cubicBezTo>
                    <a:pt x="0" y="192"/>
                    <a:pt x="80" y="0"/>
                    <a:pt x="240" y="0"/>
                  </a:cubicBezTo>
                  <a:cubicBezTo>
                    <a:pt x="336" y="0"/>
                    <a:pt x="416" y="80"/>
                    <a:pt x="416" y="17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18"/>
            <p:cNvSpPr/>
            <p:nvPr/>
          </p:nvSpPr>
          <p:spPr>
            <a:xfrm>
              <a:off x="959022" y="4245357"/>
              <a:ext cx="23897" cy="23897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416" y="177"/>
                  </a:moveTo>
                  <a:cubicBezTo>
                    <a:pt x="416" y="337"/>
                    <a:pt x="224" y="417"/>
                    <a:pt x="112" y="305"/>
                  </a:cubicBezTo>
                  <a:cubicBezTo>
                    <a:pt x="0" y="193"/>
                    <a:pt x="80" y="1"/>
                    <a:pt x="240" y="1"/>
                  </a:cubicBezTo>
                  <a:cubicBezTo>
                    <a:pt x="336" y="1"/>
                    <a:pt x="416" y="81"/>
                    <a:pt x="416" y="17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18"/>
            <p:cNvSpPr/>
            <p:nvPr/>
          </p:nvSpPr>
          <p:spPr>
            <a:xfrm>
              <a:off x="1013121" y="2675433"/>
              <a:ext cx="24814" cy="23897"/>
            </a:xfrm>
            <a:custGeom>
              <a:avLst/>
              <a:gdLst/>
              <a:ahLst/>
              <a:cxnLst/>
              <a:rect l="l" t="t" r="r" b="b"/>
              <a:pathLst>
                <a:path w="433" h="417" extrusionOk="0">
                  <a:moveTo>
                    <a:pt x="432" y="177"/>
                  </a:moveTo>
                  <a:cubicBezTo>
                    <a:pt x="432" y="337"/>
                    <a:pt x="240" y="417"/>
                    <a:pt x="128" y="305"/>
                  </a:cubicBezTo>
                  <a:cubicBezTo>
                    <a:pt x="0" y="193"/>
                    <a:pt x="80" y="1"/>
                    <a:pt x="256" y="1"/>
                  </a:cubicBezTo>
                  <a:cubicBezTo>
                    <a:pt x="352" y="1"/>
                    <a:pt x="432" y="81"/>
                    <a:pt x="432" y="17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18"/>
            <p:cNvSpPr/>
            <p:nvPr/>
          </p:nvSpPr>
          <p:spPr>
            <a:xfrm>
              <a:off x="724228" y="4075722"/>
              <a:ext cx="24814" cy="27565"/>
            </a:xfrm>
            <a:custGeom>
              <a:avLst/>
              <a:gdLst/>
              <a:ahLst/>
              <a:cxnLst/>
              <a:rect l="l" t="t" r="r" b="b"/>
              <a:pathLst>
                <a:path w="433" h="481" extrusionOk="0">
                  <a:moveTo>
                    <a:pt x="401" y="209"/>
                  </a:moveTo>
                  <a:cubicBezTo>
                    <a:pt x="433" y="481"/>
                    <a:pt x="1" y="481"/>
                    <a:pt x="33" y="209"/>
                  </a:cubicBezTo>
                  <a:cubicBezTo>
                    <a:pt x="65" y="1"/>
                    <a:pt x="369" y="1"/>
                    <a:pt x="40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18"/>
            <p:cNvSpPr/>
            <p:nvPr/>
          </p:nvSpPr>
          <p:spPr>
            <a:xfrm>
              <a:off x="791165" y="3263252"/>
              <a:ext cx="24814" cy="23897"/>
            </a:xfrm>
            <a:custGeom>
              <a:avLst/>
              <a:gdLst/>
              <a:ahLst/>
              <a:cxnLst/>
              <a:rect l="l" t="t" r="r" b="b"/>
              <a:pathLst>
                <a:path w="433" h="417" extrusionOk="0">
                  <a:moveTo>
                    <a:pt x="433" y="177"/>
                  </a:moveTo>
                  <a:cubicBezTo>
                    <a:pt x="433" y="337"/>
                    <a:pt x="241" y="417"/>
                    <a:pt x="129" y="305"/>
                  </a:cubicBezTo>
                  <a:cubicBezTo>
                    <a:pt x="1" y="193"/>
                    <a:pt x="81" y="1"/>
                    <a:pt x="241" y="1"/>
                  </a:cubicBezTo>
                  <a:cubicBezTo>
                    <a:pt x="353" y="1"/>
                    <a:pt x="433" y="81"/>
                    <a:pt x="433" y="17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18"/>
            <p:cNvSpPr/>
            <p:nvPr/>
          </p:nvSpPr>
          <p:spPr>
            <a:xfrm>
              <a:off x="1340467" y="3551173"/>
              <a:ext cx="23897" cy="24814"/>
            </a:xfrm>
            <a:custGeom>
              <a:avLst/>
              <a:gdLst/>
              <a:ahLst/>
              <a:cxnLst/>
              <a:rect l="l" t="t" r="r" b="b"/>
              <a:pathLst>
                <a:path w="417" h="433" extrusionOk="0">
                  <a:moveTo>
                    <a:pt x="417" y="193"/>
                  </a:moveTo>
                  <a:cubicBezTo>
                    <a:pt x="417" y="353"/>
                    <a:pt x="225" y="433"/>
                    <a:pt x="113" y="321"/>
                  </a:cubicBezTo>
                  <a:cubicBezTo>
                    <a:pt x="1" y="209"/>
                    <a:pt x="81" y="1"/>
                    <a:pt x="241" y="1"/>
                  </a:cubicBezTo>
                  <a:cubicBezTo>
                    <a:pt x="337" y="1"/>
                    <a:pt x="417" y="81"/>
                    <a:pt x="417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18"/>
            <p:cNvSpPr/>
            <p:nvPr/>
          </p:nvSpPr>
          <p:spPr>
            <a:xfrm>
              <a:off x="1205620" y="3043644"/>
              <a:ext cx="24814" cy="24814"/>
            </a:xfrm>
            <a:custGeom>
              <a:avLst/>
              <a:gdLst/>
              <a:ahLst/>
              <a:cxnLst/>
              <a:rect l="l" t="t" r="r" b="b"/>
              <a:pathLst>
                <a:path w="433" h="433" extrusionOk="0">
                  <a:moveTo>
                    <a:pt x="433" y="193"/>
                  </a:moveTo>
                  <a:cubicBezTo>
                    <a:pt x="433" y="353"/>
                    <a:pt x="225" y="433"/>
                    <a:pt x="112" y="321"/>
                  </a:cubicBezTo>
                  <a:cubicBezTo>
                    <a:pt x="0" y="209"/>
                    <a:pt x="80" y="1"/>
                    <a:pt x="241" y="17"/>
                  </a:cubicBezTo>
                  <a:cubicBezTo>
                    <a:pt x="337" y="1"/>
                    <a:pt x="433" y="97"/>
                    <a:pt x="433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18"/>
            <p:cNvSpPr/>
            <p:nvPr/>
          </p:nvSpPr>
          <p:spPr>
            <a:xfrm>
              <a:off x="1242355" y="3309099"/>
              <a:ext cx="24814" cy="23897"/>
            </a:xfrm>
            <a:custGeom>
              <a:avLst/>
              <a:gdLst/>
              <a:ahLst/>
              <a:cxnLst/>
              <a:rect l="l" t="t" r="r" b="b"/>
              <a:pathLst>
                <a:path w="433" h="417" extrusionOk="0">
                  <a:moveTo>
                    <a:pt x="433" y="177"/>
                  </a:moveTo>
                  <a:cubicBezTo>
                    <a:pt x="433" y="337"/>
                    <a:pt x="225" y="417"/>
                    <a:pt x="112" y="305"/>
                  </a:cubicBezTo>
                  <a:cubicBezTo>
                    <a:pt x="0" y="193"/>
                    <a:pt x="80" y="1"/>
                    <a:pt x="241" y="1"/>
                  </a:cubicBezTo>
                  <a:cubicBezTo>
                    <a:pt x="353" y="1"/>
                    <a:pt x="433" y="81"/>
                    <a:pt x="433" y="17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18"/>
            <p:cNvSpPr/>
            <p:nvPr/>
          </p:nvSpPr>
          <p:spPr>
            <a:xfrm>
              <a:off x="1765926" y="3497073"/>
              <a:ext cx="89056" cy="88999"/>
            </a:xfrm>
            <a:custGeom>
              <a:avLst/>
              <a:gdLst/>
              <a:ahLst/>
              <a:cxnLst/>
              <a:rect l="l" t="t" r="r" b="b"/>
              <a:pathLst>
                <a:path w="1554" h="1553" extrusionOk="0">
                  <a:moveTo>
                    <a:pt x="769" y="1552"/>
                  </a:moveTo>
                  <a:lnTo>
                    <a:pt x="769" y="1552"/>
                  </a:lnTo>
                  <a:cubicBezTo>
                    <a:pt x="769" y="1120"/>
                    <a:pt x="433" y="768"/>
                    <a:pt x="1" y="768"/>
                  </a:cubicBezTo>
                  <a:lnTo>
                    <a:pt x="1" y="768"/>
                  </a:lnTo>
                  <a:cubicBezTo>
                    <a:pt x="433" y="768"/>
                    <a:pt x="769" y="432"/>
                    <a:pt x="769" y="0"/>
                  </a:cubicBezTo>
                  <a:lnTo>
                    <a:pt x="769" y="0"/>
                  </a:lnTo>
                  <a:cubicBezTo>
                    <a:pt x="769" y="416"/>
                    <a:pt x="1121" y="768"/>
                    <a:pt x="1553" y="768"/>
                  </a:cubicBezTo>
                  <a:lnTo>
                    <a:pt x="1553" y="768"/>
                  </a:lnTo>
                  <a:cubicBezTo>
                    <a:pt x="1121" y="768"/>
                    <a:pt x="769" y="1120"/>
                    <a:pt x="769" y="155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18"/>
            <p:cNvSpPr/>
            <p:nvPr/>
          </p:nvSpPr>
          <p:spPr>
            <a:xfrm>
              <a:off x="825091" y="3483319"/>
              <a:ext cx="89056" cy="88999"/>
            </a:xfrm>
            <a:custGeom>
              <a:avLst/>
              <a:gdLst/>
              <a:ahLst/>
              <a:cxnLst/>
              <a:rect l="l" t="t" r="r" b="b"/>
              <a:pathLst>
                <a:path w="1554" h="1553" extrusionOk="0">
                  <a:moveTo>
                    <a:pt x="785" y="1553"/>
                  </a:moveTo>
                  <a:lnTo>
                    <a:pt x="785" y="1553"/>
                  </a:lnTo>
                  <a:cubicBezTo>
                    <a:pt x="785" y="1121"/>
                    <a:pt x="433" y="785"/>
                    <a:pt x="1" y="785"/>
                  </a:cubicBezTo>
                  <a:lnTo>
                    <a:pt x="1" y="785"/>
                  </a:lnTo>
                  <a:cubicBezTo>
                    <a:pt x="433" y="785"/>
                    <a:pt x="785" y="433"/>
                    <a:pt x="785" y="1"/>
                  </a:cubicBezTo>
                  <a:lnTo>
                    <a:pt x="785" y="1"/>
                  </a:lnTo>
                  <a:cubicBezTo>
                    <a:pt x="785" y="433"/>
                    <a:pt x="1137" y="785"/>
                    <a:pt x="1553" y="785"/>
                  </a:cubicBezTo>
                  <a:lnTo>
                    <a:pt x="1553" y="785"/>
                  </a:lnTo>
                  <a:cubicBezTo>
                    <a:pt x="1137" y="785"/>
                    <a:pt x="785" y="1121"/>
                    <a:pt x="785" y="155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18"/>
            <p:cNvSpPr/>
            <p:nvPr/>
          </p:nvSpPr>
          <p:spPr>
            <a:xfrm>
              <a:off x="938849" y="2381094"/>
              <a:ext cx="88999" cy="88999"/>
            </a:xfrm>
            <a:custGeom>
              <a:avLst/>
              <a:gdLst/>
              <a:ahLst/>
              <a:cxnLst/>
              <a:rect l="l" t="t" r="r" b="b"/>
              <a:pathLst>
                <a:path w="1553" h="1553" extrusionOk="0">
                  <a:moveTo>
                    <a:pt x="768" y="1553"/>
                  </a:moveTo>
                  <a:lnTo>
                    <a:pt x="768" y="1553"/>
                  </a:lnTo>
                  <a:cubicBezTo>
                    <a:pt x="768" y="1121"/>
                    <a:pt x="416" y="785"/>
                    <a:pt x="0" y="785"/>
                  </a:cubicBezTo>
                  <a:lnTo>
                    <a:pt x="0" y="785"/>
                  </a:lnTo>
                  <a:cubicBezTo>
                    <a:pt x="416" y="785"/>
                    <a:pt x="768" y="432"/>
                    <a:pt x="768" y="0"/>
                  </a:cubicBezTo>
                  <a:lnTo>
                    <a:pt x="768" y="0"/>
                  </a:lnTo>
                  <a:cubicBezTo>
                    <a:pt x="768" y="432"/>
                    <a:pt x="1120" y="785"/>
                    <a:pt x="1552" y="785"/>
                  </a:cubicBezTo>
                  <a:lnTo>
                    <a:pt x="1552" y="785"/>
                  </a:lnTo>
                  <a:cubicBezTo>
                    <a:pt x="1120" y="785"/>
                    <a:pt x="768" y="1121"/>
                    <a:pt x="768" y="155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18"/>
            <p:cNvSpPr/>
            <p:nvPr/>
          </p:nvSpPr>
          <p:spPr>
            <a:xfrm>
              <a:off x="1427577" y="2872834"/>
              <a:ext cx="89056" cy="88082"/>
            </a:xfrm>
            <a:custGeom>
              <a:avLst/>
              <a:gdLst/>
              <a:ahLst/>
              <a:cxnLst/>
              <a:rect l="l" t="t" r="r" b="b"/>
              <a:pathLst>
                <a:path w="1554" h="1537" extrusionOk="0">
                  <a:moveTo>
                    <a:pt x="785" y="1537"/>
                  </a:moveTo>
                  <a:lnTo>
                    <a:pt x="785" y="1537"/>
                  </a:lnTo>
                  <a:cubicBezTo>
                    <a:pt x="785" y="1121"/>
                    <a:pt x="433" y="769"/>
                    <a:pt x="1" y="769"/>
                  </a:cubicBezTo>
                  <a:lnTo>
                    <a:pt x="1" y="769"/>
                  </a:lnTo>
                  <a:cubicBezTo>
                    <a:pt x="433" y="769"/>
                    <a:pt x="785" y="417"/>
                    <a:pt x="785" y="1"/>
                  </a:cubicBezTo>
                  <a:lnTo>
                    <a:pt x="785" y="1"/>
                  </a:lnTo>
                  <a:cubicBezTo>
                    <a:pt x="785" y="417"/>
                    <a:pt x="1121" y="769"/>
                    <a:pt x="1553" y="769"/>
                  </a:cubicBezTo>
                  <a:lnTo>
                    <a:pt x="1553" y="769"/>
                  </a:lnTo>
                  <a:cubicBezTo>
                    <a:pt x="1137" y="769"/>
                    <a:pt x="785" y="1121"/>
                    <a:pt x="785" y="153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7" name="Google Shape;6537;p18"/>
          <p:cNvGrpSpPr/>
          <p:nvPr/>
        </p:nvGrpSpPr>
        <p:grpSpPr>
          <a:xfrm rot="7628130" flipH="1">
            <a:off x="7533234" y="-442205"/>
            <a:ext cx="989878" cy="1767342"/>
            <a:chOff x="713225" y="2235300"/>
            <a:chExt cx="1509450" cy="2233905"/>
          </a:xfrm>
        </p:grpSpPr>
        <p:sp>
          <p:nvSpPr>
            <p:cNvPr id="6538" name="Google Shape;6538;p18"/>
            <p:cNvSpPr/>
            <p:nvPr/>
          </p:nvSpPr>
          <p:spPr>
            <a:xfrm>
              <a:off x="2168519" y="4094921"/>
              <a:ext cx="54156" cy="54213"/>
            </a:xfrm>
            <a:custGeom>
              <a:avLst/>
              <a:gdLst/>
              <a:ahLst/>
              <a:cxnLst/>
              <a:rect l="l" t="t" r="r" b="b"/>
              <a:pathLst>
                <a:path w="945" h="946" extrusionOk="0">
                  <a:moveTo>
                    <a:pt x="945" y="417"/>
                  </a:moveTo>
                  <a:cubicBezTo>
                    <a:pt x="945" y="769"/>
                    <a:pt x="513" y="945"/>
                    <a:pt x="256" y="689"/>
                  </a:cubicBezTo>
                  <a:cubicBezTo>
                    <a:pt x="0" y="433"/>
                    <a:pt x="192" y="1"/>
                    <a:pt x="545" y="17"/>
                  </a:cubicBezTo>
                  <a:cubicBezTo>
                    <a:pt x="769" y="17"/>
                    <a:pt x="945" y="193"/>
                    <a:pt x="945" y="41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18"/>
            <p:cNvSpPr/>
            <p:nvPr/>
          </p:nvSpPr>
          <p:spPr>
            <a:xfrm>
              <a:off x="2147430" y="3617193"/>
              <a:ext cx="53239" cy="54156"/>
            </a:xfrm>
            <a:custGeom>
              <a:avLst/>
              <a:gdLst/>
              <a:ahLst/>
              <a:cxnLst/>
              <a:rect l="l" t="t" r="r" b="b"/>
              <a:pathLst>
                <a:path w="929" h="945" extrusionOk="0">
                  <a:moveTo>
                    <a:pt x="929" y="400"/>
                  </a:moveTo>
                  <a:cubicBezTo>
                    <a:pt x="929" y="752"/>
                    <a:pt x="496" y="944"/>
                    <a:pt x="240" y="688"/>
                  </a:cubicBezTo>
                  <a:cubicBezTo>
                    <a:pt x="0" y="432"/>
                    <a:pt x="176" y="0"/>
                    <a:pt x="528" y="0"/>
                  </a:cubicBezTo>
                  <a:cubicBezTo>
                    <a:pt x="753" y="0"/>
                    <a:pt x="929" y="176"/>
                    <a:pt x="929" y="40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18"/>
            <p:cNvSpPr/>
            <p:nvPr/>
          </p:nvSpPr>
          <p:spPr>
            <a:xfrm>
              <a:off x="1029626" y="3003298"/>
              <a:ext cx="53239" cy="52322"/>
            </a:xfrm>
            <a:custGeom>
              <a:avLst/>
              <a:gdLst/>
              <a:ahLst/>
              <a:cxnLst/>
              <a:rect l="l" t="t" r="r" b="b"/>
              <a:pathLst>
                <a:path w="929" h="913" extrusionOk="0">
                  <a:moveTo>
                    <a:pt x="913" y="384"/>
                  </a:moveTo>
                  <a:cubicBezTo>
                    <a:pt x="929" y="720"/>
                    <a:pt x="497" y="912"/>
                    <a:pt x="257" y="656"/>
                  </a:cubicBezTo>
                  <a:cubicBezTo>
                    <a:pt x="1" y="416"/>
                    <a:pt x="177" y="0"/>
                    <a:pt x="529" y="0"/>
                  </a:cubicBezTo>
                  <a:cubicBezTo>
                    <a:pt x="737" y="0"/>
                    <a:pt x="913" y="160"/>
                    <a:pt x="913" y="38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18"/>
            <p:cNvSpPr/>
            <p:nvPr/>
          </p:nvSpPr>
          <p:spPr>
            <a:xfrm>
              <a:off x="1547695" y="3244913"/>
              <a:ext cx="54156" cy="54156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945" y="401"/>
                  </a:moveTo>
                  <a:cubicBezTo>
                    <a:pt x="945" y="753"/>
                    <a:pt x="513" y="945"/>
                    <a:pt x="257" y="689"/>
                  </a:cubicBezTo>
                  <a:cubicBezTo>
                    <a:pt x="1" y="433"/>
                    <a:pt x="177" y="1"/>
                    <a:pt x="545" y="1"/>
                  </a:cubicBezTo>
                  <a:cubicBezTo>
                    <a:pt x="753" y="1"/>
                    <a:pt x="929" y="177"/>
                    <a:pt x="945" y="40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18"/>
            <p:cNvSpPr/>
            <p:nvPr/>
          </p:nvSpPr>
          <p:spPr>
            <a:xfrm>
              <a:off x="1203844" y="3823562"/>
              <a:ext cx="52322" cy="51405"/>
            </a:xfrm>
            <a:custGeom>
              <a:avLst/>
              <a:gdLst/>
              <a:ahLst/>
              <a:cxnLst/>
              <a:rect l="l" t="t" r="r" b="b"/>
              <a:pathLst>
                <a:path w="913" h="897" extrusionOk="0">
                  <a:moveTo>
                    <a:pt x="913" y="384"/>
                  </a:moveTo>
                  <a:cubicBezTo>
                    <a:pt x="913" y="736"/>
                    <a:pt x="496" y="896"/>
                    <a:pt x="256" y="656"/>
                  </a:cubicBezTo>
                  <a:cubicBezTo>
                    <a:pt x="0" y="416"/>
                    <a:pt x="176" y="0"/>
                    <a:pt x="528" y="0"/>
                  </a:cubicBezTo>
                  <a:cubicBezTo>
                    <a:pt x="736" y="0"/>
                    <a:pt x="913" y="176"/>
                    <a:pt x="913" y="38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18"/>
            <p:cNvSpPr/>
            <p:nvPr/>
          </p:nvSpPr>
          <p:spPr>
            <a:xfrm>
              <a:off x="713225" y="2823119"/>
              <a:ext cx="54156" cy="54156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945" y="416"/>
                  </a:moveTo>
                  <a:cubicBezTo>
                    <a:pt x="945" y="768"/>
                    <a:pt x="513" y="944"/>
                    <a:pt x="257" y="688"/>
                  </a:cubicBezTo>
                  <a:cubicBezTo>
                    <a:pt x="1" y="448"/>
                    <a:pt x="193" y="16"/>
                    <a:pt x="545" y="16"/>
                  </a:cubicBezTo>
                  <a:cubicBezTo>
                    <a:pt x="769" y="0"/>
                    <a:pt x="945" y="192"/>
                    <a:pt x="945" y="41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18"/>
            <p:cNvSpPr/>
            <p:nvPr/>
          </p:nvSpPr>
          <p:spPr>
            <a:xfrm>
              <a:off x="1506433" y="3973884"/>
              <a:ext cx="12894" cy="11977"/>
            </a:xfrm>
            <a:custGeom>
              <a:avLst/>
              <a:gdLst/>
              <a:ahLst/>
              <a:cxnLst/>
              <a:rect l="l" t="t" r="r" b="b"/>
              <a:pathLst>
                <a:path w="225" h="209" extrusionOk="0">
                  <a:moveTo>
                    <a:pt x="225" y="81"/>
                  </a:moveTo>
                  <a:cubicBezTo>
                    <a:pt x="225" y="209"/>
                    <a:pt x="1" y="1"/>
                    <a:pt x="129" y="1"/>
                  </a:cubicBezTo>
                  <a:cubicBezTo>
                    <a:pt x="177" y="1"/>
                    <a:pt x="225" y="33"/>
                    <a:pt x="225" y="8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18"/>
            <p:cNvSpPr/>
            <p:nvPr/>
          </p:nvSpPr>
          <p:spPr>
            <a:xfrm>
              <a:off x="1758591" y="3940874"/>
              <a:ext cx="11977" cy="11977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9" y="81"/>
                  </a:moveTo>
                  <a:cubicBezTo>
                    <a:pt x="209" y="209"/>
                    <a:pt x="1" y="1"/>
                    <a:pt x="129" y="1"/>
                  </a:cubicBezTo>
                  <a:cubicBezTo>
                    <a:pt x="177" y="1"/>
                    <a:pt x="209" y="33"/>
                    <a:pt x="209" y="8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18"/>
            <p:cNvSpPr/>
            <p:nvPr/>
          </p:nvSpPr>
          <p:spPr>
            <a:xfrm>
              <a:off x="1650879" y="2571819"/>
              <a:ext cx="11977" cy="11060"/>
            </a:xfrm>
            <a:custGeom>
              <a:avLst/>
              <a:gdLst/>
              <a:ahLst/>
              <a:cxnLst/>
              <a:rect l="l" t="t" r="r" b="b"/>
              <a:pathLst>
                <a:path w="209" h="193" extrusionOk="0">
                  <a:moveTo>
                    <a:pt x="208" y="81"/>
                  </a:moveTo>
                  <a:cubicBezTo>
                    <a:pt x="208" y="193"/>
                    <a:pt x="0" y="1"/>
                    <a:pt x="128" y="1"/>
                  </a:cubicBezTo>
                  <a:cubicBezTo>
                    <a:pt x="160" y="1"/>
                    <a:pt x="208" y="33"/>
                    <a:pt x="208" y="8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18"/>
            <p:cNvSpPr/>
            <p:nvPr/>
          </p:nvSpPr>
          <p:spPr>
            <a:xfrm>
              <a:off x="1740309" y="3247664"/>
              <a:ext cx="11977" cy="11977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8" y="81"/>
                  </a:moveTo>
                  <a:cubicBezTo>
                    <a:pt x="208" y="209"/>
                    <a:pt x="0" y="1"/>
                    <a:pt x="128" y="1"/>
                  </a:cubicBezTo>
                  <a:cubicBezTo>
                    <a:pt x="176" y="1"/>
                    <a:pt x="208" y="33"/>
                    <a:pt x="208" y="8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18"/>
            <p:cNvSpPr/>
            <p:nvPr/>
          </p:nvSpPr>
          <p:spPr>
            <a:xfrm>
              <a:off x="2109835" y="4290287"/>
              <a:ext cx="9227" cy="9227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160" y="80"/>
                  </a:moveTo>
                  <a:cubicBezTo>
                    <a:pt x="160" y="112"/>
                    <a:pt x="112" y="160"/>
                    <a:pt x="80" y="160"/>
                  </a:cubicBezTo>
                  <a:cubicBezTo>
                    <a:pt x="32" y="160"/>
                    <a:pt x="0" y="112"/>
                    <a:pt x="0" y="80"/>
                  </a:cubicBezTo>
                  <a:cubicBezTo>
                    <a:pt x="0" y="32"/>
                    <a:pt x="32" y="0"/>
                    <a:pt x="80" y="0"/>
                  </a:cubicBezTo>
                  <a:cubicBezTo>
                    <a:pt x="112" y="0"/>
                    <a:pt x="160" y="32"/>
                    <a:pt x="160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18"/>
            <p:cNvSpPr/>
            <p:nvPr/>
          </p:nvSpPr>
          <p:spPr>
            <a:xfrm>
              <a:off x="1729306" y="4353556"/>
              <a:ext cx="11977" cy="11977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8" y="81"/>
                  </a:moveTo>
                  <a:cubicBezTo>
                    <a:pt x="208" y="209"/>
                    <a:pt x="0" y="1"/>
                    <a:pt x="128" y="1"/>
                  </a:cubicBezTo>
                  <a:cubicBezTo>
                    <a:pt x="176" y="1"/>
                    <a:pt x="208" y="33"/>
                    <a:pt x="208" y="8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0" name="Google Shape;6550;p18"/>
            <p:cNvSpPr/>
            <p:nvPr/>
          </p:nvSpPr>
          <p:spPr>
            <a:xfrm>
              <a:off x="1617383" y="3758402"/>
              <a:ext cx="11977" cy="11977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9" y="81"/>
                  </a:moveTo>
                  <a:cubicBezTo>
                    <a:pt x="209" y="209"/>
                    <a:pt x="1" y="1"/>
                    <a:pt x="129" y="1"/>
                  </a:cubicBezTo>
                  <a:cubicBezTo>
                    <a:pt x="161" y="1"/>
                    <a:pt x="209" y="33"/>
                    <a:pt x="209" y="8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1" name="Google Shape;6551;p18"/>
            <p:cNvSpPr/>
            <p:nvPr/>
          </p:nvSpPr>
          <p:spPr>
            <a:xfrm>
              <a:off x="809504" y="3971191"/>
              <a:ext cx="10143" cy="11977"/>
            </a:xfrm>
            <a:custGeom>
              <a:avLst/>
              <a:gdLst/>
              <a:ahLst/>
              <a:cxnLst/>
              <a:rect l="l" t="t" r="r" b="b"/>
              <a:pathLst>
                <a:path w="177" h="209" extrusionOk="0">
                  <a:moveTo>
                    <a:pt x="177" y="112"/>
                  </a:moveTo>
                  <a:cubicBezTo>
                    <a:pt x="161" y="208"/>
                    <a:pt x="1" y="208"/>
                    <a:pt x="17" y="112"/>
                  </a:cubicBezTo>
                  <a:cubicBezTo>
                    <a:pt x="17" y="0"/>
                    <a:pt x="177" y="0"/>
                    <a:pt x="177" y="11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2" name="Google Shape;6552;p18"/>
            <p:cNvSpPr/>
            <p:nvPr/>
          </p:nvSpPr>
          <p:spPr>
            <a:xfrm>
              <a:off x="950769" y="3399877"/>
              <a:ext cx="9227" cy="11977"/>
            </a:xfrm>
            <a:custGeom>
              <a:avLst/>
              <a:gdLst/>
              <a:ahLst/>
              <a:cxnLst/>
              <a:rect l="l" t="t" r="r" b="b"/>
              <a:pathLst>
                <a:path w="161" h="209" extrusionOk="0">
                  <a:moveTo>
                    <a:pt x="160" y="113"/>
                  </a:moveTo>
                  <a:cubicBezTo>
                    <a:pt x="160" y="209"/>
                    <a:pt x="0" y="209"/>
                    <a:pt x="0" y="113"/>
                  </a:cubicBezTo>
                  <a:cubicBezTo>
                    <a:pt x="0" y="1"/>
                    <a:pt x="160" y="1"/>
                    <a:pt x="160" y="11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3" name="Google Shape;6553;p18"/>
            <p:cNvSpPr/>
            <p:nvPr/>
          </p:nvSpPr>
          <p:spPr>
            <a:xfrm>
              <a:off x="1323963" y="3949184"/>
              <a:ext cx="11060" cy="13811"/>
            </a:xfrm>
            <a:custGeom>
              <a:avLst/>
              <a:gdLst/>
              <a:ahLst/>
              <a:cxnLst/>
              <a:rect l="l" t="t" r="r" b="b"/>
              <a:pathLst>
                <a:path w="193" h="241" extrusionOk="0">
                  <a:moveTo>
                    <a:pt x="193" y="112"/>
                  </a:moveTo>
                  <a:cubicBezTo>
                    <a:pt x="161" y="240"/>
                    <a:pt x="1" y="0"/>
                    <a:pt x="129" y="16"/>
                  </a:cubicBezTo>
                  <a:cubicBezTo>
                    <a:pt x="177" y="32"/>
                    <a:pt x="193" y="64"/>
                    <a:pt x="193" y="11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18"/>
            <p:cNvSpPr/>
            <p:nvPr/>
          </p:nvSpPr>
          <p:spPr>
            <a:xfrm>
              <a:off x="1688474" y="2746955"/>
              <a:ext cx="11977" cy="13811"/>
            </a:xfrm>
            <a:custGeom>
              <a:avLst/>
              <a:gdLst/>
              <a:ahLst/>
              <a:cxnLst/>
              <a:rect l="l" t="t" r="r" b="b"/>
              <a:pathLst>
                <a:path w="209" h="241" extrusionOk="0">
                  <a:moveTo>
                    <a:pt x="192" y="145"/>
                  </a:moveTo>
                  <a:cubicBezTo>
                    <a:pt x="160" y="241"/>
                    <a:pt x="0" y="209"/>
                    <a:pt x="32" y="97"/>
                  </a:cubicBezTo>
                  <a:cubicBezTo>
                    <a:pt x="48" y="1"/>
                    <a:pt x="208" y="33"/>
                    <a:pt x="192" y="145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18"/>
            <p:cNvSpPr/>
            <p:nvPr/>
          </p:nvSpPr>
          <p:spPr>
            <a:xfrm>
              <a:off x="864520" y="2361838"/>
              <a:ext cx="10143" cy="10143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12"/>
                  </a:moveTo>
                  <a:cubicBezTo>
                    <a:pt x="161" y="144"/>
                    <a:pt x="113" y="176"/>
                    <a:pt x="81" y="160"/>
                  </a:cubicBezTo>
                  <a:cubicBezTo>
                    <a:pt x="33" y="160"/>
                    <a:pt x="1" y="112"/>
                    <a:pt x="17" y="64"/>
                  </a:cubicBezTo>
                  <a:cubicBezTo>
                    <a:pt x="33" y="32"/>
                    <a:pt x="65" y="0"/>
                    <a:pt x="113" y="16"/>
                  </a:cubicBezTo>
                  <a:cubicBezTo>
                    <a:pt x="161" y="16"/>
                    <a:pt x="177" y="64"/>
                    <a:pt x="177" y="11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18"/>
            <p:cNvSpPr/>
            <p:nvPr/>
          </p:nvSpPr>
          <p:spPr>
            <a:xfrm>
              <a:off x="1172439" y="2810711"/>
              <a:ext cx="11977" cy="11060"/>
            </a:xfrm>
            <a:custGeom>
              <a:avLst/>
              <a:gdLst/>
              <a:ahLst/>
              <a:cxnLst/>
              <a:rect l="l" t="t" r="r" b="b"/>
              <a:pathLst>
                <a:path w="209" h="193" extrusionOk="0">
                  <a:moveTo>
                    <a:pt x="193" y="112"/>
                  </a:moveTo>
                  <a:cubicBezTo>
                    <a:pt x="193" y="160"/>
                    <a:pt x="145" y="192"/>
                    <a:pt x="97" y="176"/>
                  </a:cubicBezTo>
                  <a:cubicBezTo>
                    <a:pt x="0" y="160"/>
                    <a:pt x="32" y="0"/>
                    <a:pt x="129" y="16"/>
                  </a:cubicBezTo>
                  <a:cubicBezTo>
                    <a:pt x="177" y="32"/>
                    <a:pt x="209" y="80"/>
                    <a:pt x="193" y="11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18"/>
            <p:cNvSpPr/>
            <p:nvPr/>
          </p:nvSpPr>
          <p:spPr>
            <a:xfrm>
              <a:off x="1150174" y="2423274"/>
              <a:ext cx="11977" cy="11977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9" y="80"/>
                  </a:moveTo>
                  <a:cubicBezTo>
                    <a:pt x="209" y="208"/>
                    <a:pt x="1" y="0"/>
                    <a:pt x="129" y="0"/>
                  </a:cubicBezTo>
                  <a:cubicBezTo>
                    <a:pt x="177" y="0"/>
                    <a:pt x="209" y="48"/>
                    <a:pt x="209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18"/>
            <p:cNvSpPr/>
            <p:nvPr/>
          </p:nvSpPr>
          <p:spPr>
            <a:xfrm>
              <a:off x="1665980" y="3981220"/>
              <a:ext cx="23897" cy="23897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417" y="193"/>
                  </a:moveTo>
                  <a:cubicBezTo>
                    <a:pt x="417" y="337"/>
                    <a:pt x="225" y="417"/>
                    <a:pt x="113" y="305"/>
                  </a:cubicBezTo>
                  <a:cubicBezTo>
                    <a:pt x="1" y="193"/>
                    <a:pt x="81" y="1"/>
                    <a:pt x="241" y="1"/>
                  </a:cubicBezTo>
                  <a:cubicBezTo>
                    <a:pt x="337" y="1"/>
                    <a:pt x="417" y="81"/>
                    <a:pt x="417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9" name="Google Shape;6559;p18"/>
            <p:cNvSpPr/>
            <p:nvPr/>
          </p:nvSpPr>
          <p:spPr>
            <a:xfrm>
              <a:off x="1606379" y="4444391"/>
              <a:ext cx="24871" cy="24814"/>
            </a:xfrm>
            <a:custGeom>
              <a:avLst/>
              <a:gdLst/>
              <a:ahLst/>
              <a:cxnLst/>
              <a:rect l="l" t="t" r="r" b="b"/>
              <a:pathLst>
                <a:path w="434" h="433" extrusionOk="0">
                  <a:moveTo>
                    <a:pt x="433" y="192"/>
                  </a:moveTo>
                  <a:cubicBezTo>
                    <a:pt x="433" y="352"/>
                    <a:pt x="241" y="432"/>
                    <a:pt x="129" y="320"/>
                  </a:cubicBezTo>
                  <a:cubicBezTo>
                    <a:pt x="1" y="208"/>
                    <a:pt x="97" y="16"/>
                    <a:pt x="257" y="16"/>
                  </a:cubicBezTo>
                  <a:cubicBezTo>
                    <a:pt x="353" y="0"/>
                    <a:pt x="433" y="96"/>
                    <a:pt x="433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560;p18"/>
            <p:cNvSpPr/>
            <p:nvPr/>
          </p:nvSpPr>
          <p:spPr>
            <a:xfrm>
              <a:off x="866354" y="4077556"/>
              <a:ext cx="23955" cy="23897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417" y="177"/>
                  </a:moveTo>
                  <a:cubicBezTo>
                    <a:pt x="417" y="337"/>
                    <a:pt x="225" y="417"/>
                    <a:pt x="113" y="305"/>
                  </a:cubicBezTo>
                  <a:cubicBezTo>
                    <a:pt x="1" y="193"/>
                    <a:pt x="81" y="1"/>
                    <a:pt x="241" y="1"/>
                  </a:cubicBezTo>
                  <a:cubicBezTo>
                    <a:pt x="337" y="1"/>
                    <a:pt x="417" y="81"/>
                    <a:pt x="417" y="17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561;p18"/>
            <p:cNvSpPr/>
            <p:nvPr/>
          </p:nvSpPr>
          <p:spPr>
            <a:xfrm>
              <a:off x="804919" y="3114707"/>
              <a:ext cx="24814" cy="24814"/>
            </a:xfrm>
            <a:custGeom>
              <a:avLst/>
              <a:gdLst/>
              <a:ahLst/>
              <a:cxnLst/>
              <a:rect l="l" t="t" r="r" b="b"/>
              <a:pathLst>
                <a:path w="433" h="433" extrusionOk="0">
                  <a:moveTo>
                    <a:pt x="433" y="192"/>
                  </a:moveTo>
                  <a:cubicBezTo>
                    <a:pt x="433" y="352"/>
                    <a:pt x="241" y="432"/>
                    <a:pt x="113" y="320"/>
                  </a:cubicBezTo>
                  <a:cubicBezTo>
                    <a:pt x="1" y="208"/>
                    <a:pt x="81" y="0"/>
                    <a:pt x="257" y="0"/>
                  </a:cubicBezTo>
                  <a:cubicBezTo>
                    <a:pt x="353" y="0"/>
                    <a:pt x="433" y="80"/>
                    <a:pt x="433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18"/>
            <p:cNvSpPr/>
            <p:nvPr/>
          </p:nvSpPr>
          <p:spPr>
            <a:xfrm>
              <a:off x="1710910" y="3846429"/>
              <a:ext cx="23897" cy="24814"/>
            </a:xfrm>
            <a:custGeom>
              <a:avLst/>
              <a:gdLst/>
              <a:ahLst/>
              <a:cxnLst/>
              <a:rect l="l" t="t" r="r" b="b"/>
              <a:pathLst>
                <a:path w="417" h="433" extrusionOk="0">
                  <a:moveTo>
                    <a:pt x="417" y="193"/>
                  </a:moveTo>
                  <a:cubicBezTo>
                    <a:pt x="417" y="353"/>
                    <a:pt x="225" y="433"/>
                    <a:pt x="113" y="321"/>
                  </a:cubicBezTo>
                  <a:cubicBezTo>
                    <a:pt x="1" y="209"/>
                    <a:pt x="81" y="1"/>
                    <a:pt x="241" y="1"/>
                  </a:cubicBezTo>
                  <a:cubicBezTo>
                    <a:pt x="337" y="1"/>
                    <a:pt x="417" y="81"/>
                    <a:pt x="417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18"/>
            <p:cNvSpPr/>
            <p:nvPr/>
          </p:nvSpPr>
          <p:spPr>
            <a:xfrm>
              <a:off x="2095164" y="3542920"/>
              <a:ext cx="24814" cy="24814"/>
            </a:xfrm>
            <a:custGeom>
              <a:avLst/>
              <a:gdLst/>
              <a:ahLst/>
              <a:cxnLst/>
              <a:rect l="l" t="t" r="r" b="b"/>
              <a:pathLst>
                <a:path w="433" h="433" extrusionOk="0">
                  <a:moveTo>
                    <a:pt x="432" y="176"/>
                  </a:moveTo>
                  <a:cubicBezTo>
                    <a:pt x="432" y="352"/>
                    <a:pt x="240" y="432"/>
                    <a:pt x="112" y="304"/>
                  </a:cubicBezTo>
                  <a:cubicBezTo>
                    <a:pt x="0" y="192"/>
                    <a:pt x="80" y="0"/>
                    <a:pt x="256" y="0"/>
                  </a:cubicBezTo>
                  <a:cubicBezTo>
                    <a:pt x="352" y="0"/>
                    <a:pt x="432" y="80"/>
                    <a:pt x="432" y="17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18"/>
            <p:cNvSpPr/>
            <p:nvPr/>
          </p:nvSpPr>
          <p:spPr>
            <a:xfrm>
              <a:off x="1461990" y="2560815"/>
              <a:ext cx="23897" cy="27565"/>
            </a:xfrm>
            <a:custGeom>
              <a:avLst/>
              <a:gdLst/>
              <a:ahLst/>
              <a:cxnLst/>
              <a:rect l="l" t="t" r="r" b="b"/>
              <a:pathLst>
                <a:path w="417" h="481" extrusionOk="0">
                  <a:moveTo>
                    <a:pt x="400" y="273"/>
                  </a:moveTo>
                  <a:cubicBezTo>
                    <a:pt x="368" y="481"/>
                    <a:pt x="48" y="481"/>
                    <a:pt x="32" y="273"/>
                  </a:cubicBezTo>
                  <a:cubicBezTo>
                    <a:pt x="0" y="1"/>
                    <a:pt x="416" y="1"/>
                    <a:pt x="400" y="27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18"/>
            <p:cNvSpPr/>
            <p:nvPr/>
          </p:nvSpPr>
          <p:spPr>
            <a:xfrm>
              <a:off x="905839" y="3730034"/>
              <a:ext cx="23897" cy="27565"/>
            </a:xfrm>
            <a:custGeom>
              <a:avLst/>
              <a:gdLst/>
              <a:ahLst/>
              <a:cxnLst/>
              <a:rect l="l" t="t" r="r" b="b"/>
              <a:pathLst>
                <a:path w="417" h="481" extrusionOk="0">
                  <a:moveTo>
                    <a:pt x="384" y="272"/>
                  </a:moveTo>
                  <a:cubicBezTo>
                    <a:pt x="368" y="480"/>
                    <a:pt x="48" y="480"/>
                    <a:pt x="32" y="272"/>
                  </a:cubicBezTo>
                  <a:cubicBezTo>
                    <a:pt x="0" y="0"/>
                    <a:pt x="416" y="0"/>
                    <a:pt x="384" y="27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66;p18"/>
            <p:cNvSpPr/>
            <p:nvPr/>
          </p:nvSpPr>
          <p:spPr>
            <a:xfrm>
              <a:off x="1274878" y="2235300"/>
              <a:ext cx="24814" cy="24814"/>
            </a:xfrm>
            <a:custGeom>
              <a:avLst/>
              <a:gdLst/>
              <a:ahLst/>
              <a:cxnLst/>
              <a:rect l="l" t="t" r="r" b="b"/>
              <a:pathLst>
                <a:path w="433" h="433" extrusionOk="0">
                  <a:moveTo>
                    <a:pt x="433" y="192"/>
                  </a:moveTo>
                  <a:cubicBezTo>
                    <a:pt x="433" y="352"/>
                    <a:pt x="241" y="432"/>
                    <a:pt x="129" y="320"/>
                  </a:cubicBezTo>
                  <a:cubicBezTo>
                    <a:pt x="1" y="192"/>
                    <a:pt x="97" y="0"/>
                    <a:pt x="257" y="0"/>
                  </a:cubicBezTo>
                  <a:cubicBezTo>
                    <a:pt x="353" y="0"/>
                    <a:pt x="433" y="80"/>
                    <a:pt x="433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67;p18"/>
            <p:cNvSpPr/>
            <p:nvPr/>
          </p:nvSpPr>
          <p:spPr>
            <a:xfrm>
              <a:off x="1720137" y="3324687"/>
              <a:ext cx="23897" cy="27565"/>
            </a:xfrm>
            <a:custGeom>
              <a:avLst/>
              <a:gdLst/>
              <a:ahLst/>
              <a:cxnLst/>
              <a:rect l="l" t="t" r="r" b="b"/>
              <a:pathLst>
                <a:path w="417" h="481" extrusionOk="0">
                  <a:moveTo>
                    <a:pt x="384" y="257"/>
                  </a:moveTo>
                  <a:cubicBezTo>
                    <a:pt x="368" y="481"/>
                    <a:pt x="48" y="481"/>
                    <a:pt x="32" y="257"/>
                  </a:cubicBezTo>
                  <a:cubicBezTo>
                    <a:pt x="0" y="1"/>
                    <a:pt x="416" y="1"/>
                    <a:pt x="384" y="25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18"/>
            <p:cNvSpPr/>
            <p:nvPr/>
          </p:nvSpPr>
          <p:spPr>
            <a:xfrm>
              <a:off x="1301039" y="3509910"/>
              <a:ext cx="23897" cy="24814"/>
            </a:xfrm>
            <a:custGeom>
              <a:avLst/>
              <a:gdLst/>
              <a:ahLst/>
              <a:cxnLst/>
              <a:rect l="l" t="t" r="r" b="b"/>
              <a:pathLst>
                <a:path w="417" h="433" extrusionOk="0">
                  <a:moveTo>
                    <a:pt x="416" y="192"/>
                  </a:moveTo>
                  <a:cubicBezTo>
                    <a:pt x="416" y="352"/>
                    <a:pt x="224" y="432"/>
                    <a:pt x="112" y="320"/>
                  </a:cubicBezTo>
                  <a:cubicBezTo>
                    <a:pt x="0" y="208"/>
                    <a:pt x="80" y="0"/>
                    <a:pt x="240" y="0"/>
                  </a:cubicBezTo>
                  <a:cubicBezTo>
                    <a:pt x="336" y="0"/>
                    <a:pt x="416" y="80"/>
                    <a:pt x="416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18"/>
            <p:cNvSpPr/>
            <p:nvPr/>
          </p:nvSpPr>
          <p:spPr>
            <a:xfrm>
              <a:off x="1025958" y="3570428"/>
              <a:ext cx="23897" cy="27565"/>
            </a:xfrm>
            <a:custGeom>
              <a:avLst/>
              <a:gdLst/>
              <a:ahLst/>
              <a:cxnLst/>
              <a:rect l="l" t="t" r="r" b="b"/>
              <a:pathLst>
                <a:path w="417" h="481" extrusionOk="0">
                  <a:moveTo>
                    <a:pt x="400" y="225"/>
                  </a:moveTo>
                  <a:cubicBezTo>
                    <a:pt x="416" y="481"/>
                    <a:pt x="0" y="481"/>
                    <a:pt x="32" y="225"/>
                  </a:cubicBezTo>
                  <a:cubicBezTo>
                    <a:pt x="48" y="1"/>
                    <a:pt x="368" y="1"/>
                    <a:pt x="400" y="225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0" name="Google Shape;6570;p18"/>
            <p:cNvSpPr/>
            <p:nvPr/>
          </p:nvSpPr>
          <p:spPr>
            <a:xfrm>
              <a:off x="1654547" y="2403101"/>
              <a:ext cx="23897" cy="23897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416" y="176"/>
                  </a:moveTo>
                  <a:cubicBezTo>
                    <a:pt x="416" y="336"/>
                    <a:pt x="224" y="416"/>
                    <a:pt x="112" y="304"/>
                  </a:cubicBezTo>
                  <a:cubicBezTo>
                    <a:pt x="0" y="192"/>
                    <a:pt x="80" y="0"/>
                    <a:pt x="240" y="0"/>
                  </a:cubicBezTo>
                  <a:cubicBezTo>
                    <a:pt x="336" y="0"/>
                    <a:pt x="416" y="80"/>
                    <a:pt x="416" y="17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71;p18"/>
            <p:cNvSpPr/>
            <p:nvPr/>
          </p:nvSpPr>
          <p:spPr>
            <a:xfrm>
              <a:off x="959022" y="4245357"/>
              <a:ext cx="23897" cy="23897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416" y="177"/>
                  </a:moveTo>
                  <a:cubicBezTo>
                    <a:pt x="416" y="337"/>
                    <a:pt x="224" y="417"/>
                    <a:pt x="112" y="305"/>
                  </a:cubicBezTo>
                  <a:cubicBezTo>
                    <a:pt x="0" y="193"/>
                    <a:pt x="80" y="1"/>
                    <a:pt x="240" y="1"/>
                  </a:cubicBezTo>
                  <a:cubicBezTo>
                    <a:pt x="336" y="1"/>
                    <a:pt x="416" y="81"/>
                    <a:pt x="416" y="17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572;p18"/>
            <p:cNvSpPr/>
            <p:nvPr/>
          </p:nvSpPr>
          <p:spPr>
            <a:xfrm>
              <a:off x="1013121" y="2675433"/>
              <a:ext cx="24814" cy="23897"/>
            </a:xfrm>
            <a:custGeom>
              <a:avLst/>
              <a:gdLst/>
              <a:ahLst/>
              <a:cxnLst/>
              <a:rect l="l" t="t" r="r" b="b"/>
              <a:pathLst>
                <a:path w="433" h="417" extrusionOk="0">
                  <a:moveTo>
                    <a:pt x="432" y="177"/>
                  </a:moveTo>
                  <a:cubicBezTo>
                    <a:pt x="432" y="337"/>
                    <a:pt x="240" y="417"/>
                    <a:pt x="128" y="305"/>
                  </a:cubicBezTo>
                  <a:cubicBezTo>
                    <a:pt x="0" y="193"/>
                    <a:pt x="80" y="1"/>
                    <a:pt x="256" y="1"/>
                  </a:cubicBezTo>
                  <a:cubicBezTo>
                    <a:pt x="352" y="1"/>
                    <a:pt x="432" y="81"/>
                    <a:pt x="432" y="17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573;p18"/>
            <p:cNvSpPr/>
            <p:nvPr/>
          </p:nvSpPr>
          <p:spPr>
            <a:xfrm>
              <a:off x="724228" y="4075722"/>
              <a:ext cx="24814" cy="27565"/>
            </a:xfrm>
            <a:custGeom>
              <a:avLst/>
              <a:gdLst/>
              <a:ahLst/>
              <a:cxnLst/>
              <a:rect l="l" t="t" r="r" b="b"/>
              <a:pathLst>
                <a:path w="433" h="481" extrusionOk="0">
                  <a:moveTo>
                    <a:pt x="401" y="209"/>
                  </a:moveTo>
                  <a:cubicBezTo>
                    <a:pt x="433" y="481"/>
                    <a:pt x="1" y="481"/>
                    <a:pt x="33" y="209"/>
                  </a:cubicBezTo>
                  <a:cubicBezTo>
                    <a:pt x="65" y="1"/>
                    <a:pt x="369" y="1"/>
                    <a:pt x="40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574;p18"/>
            <p:cNvSpPr/>
            <p:nvPr/>
          </p:nvSpPr>
          <p:spPr>
            <a:xfrm>
              <a:off x="791165" y="3263252"/>
              <a:ext cx="24814" cy="23897"/>
            </a:xfrm>
            <a:custGeom>
              <a:avLst/>
              <a:gdLst/>
              <a:ahLst/>
              <a:cxnLst/>
              <a:rect l="l" t="t" r="r" b="b"/>
              <a:pathLst>
                <a:path w="433" h="417" extrusionOk="0">
                  <a:moveTo>
                    <a:pt x="433" y="177"/>
                  </a:moveTo>
                  <a:cubicBezTo>
                    <a:pt x="433" y="337"/>
                    <a:pt x="241" y="417"/>
                    <a:pt x="129" y="305"/>
                  </a:cubicBezTo>
                  <a:cubicBezTo>
                    <a:pt x="1" y="193"/>
                    <a:pt x="81" y="1"/>
                    <a:pt x="241" y="1"/>
                  </a:cubicBezTo>
                  <a:cubicBezTo>
                    <a:pt x="353" y="1"/>
                    <a:pt x="433" y="81"/>
                    <a:pt x="433" y="17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18"/>
            <p:cNvSpPr/>
            <p:nvPr/>
          </p:nvSpPr>
          <p:spPr>
            <a:xfrm>
              <a:off x="1340467" y="3551173"/>
              <a:ext cx="23897" cy="24814"/>
            </a:xfrm>
            <a:custGeom>
              <a:avLst/>
              <a:gdLst/>
              <a:ahLst/>
              <a:cxnLst/>
              <a:rect l="l" t="t" r="r" b="b"/>
              <a:pathLst>
                <a:path w="417" h="433" extrusionOk="0">
                  <a:moveTo>
                    <a:pt x="417" y="193"/>
                  </a:moveTo>
                  <a:cubicBezTo>
                    <a:pt x="417" y="353"/>
                    <a:pt x="225" y="433"/>
                    <a:pt x="113" y="321"/>
                  </a:cubicBezTo>
                  <a:cubicBezTo>
                    <a:pt x="1" y="209"/>
                    <a:pt x="81" y="1"/>
                    <a:pt x="241" y="1"/>
                  </a:cubicBezTo>
                  <a:cubicBezTo>
                    <a:pt x="337" y="1"/>
                    <a:pt x="417" y="81"/>
                    <a:pt x="417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18"/>
            <p:cNvSpPr/>
            <p:nvPr/>
          </p:nvSpPr>
          <p:spPr>
            <a:xfrm>
              <a:off x="1205620" y="3043644"/>
              <a:ext cx="24814" cy="24814"/>
            </a:xfrm>
            <a:custGeom>
              <a:avLst/>
              <a:gdLst/>
              <a:ahLst/>
              <a:cxnLst/>
              <a:rect l="l" t="t" r="r" b="b"/>
              <a:pathLst>
                <a:path w="433" h="433" extrusionOk="0">
                  <a:moveTo>
                    <a:pt x="433" y="193"/>
                  </a:moveTo>
                  <a:cubicBezTo>
                    <a:pt x="433" y="353"/>
                    <a:pt x="225" y="433"/>
                    <a:pt x="112" y="321"/>
                  </a:cubicBezTo>
                  <a:cubicBezTo>
                    <a:pt x="0" y="209"/>
                    <a:pt x="80" y="1"/>
                    <a:pt x="241" y="17"/>
                  </a:cubicBezTo>
                  <a:cubicBezTo>
                    <a:pt x="337" y="1"/>
                    <a:pt x="433" y="97"/>
                    <a:pt x="433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18"/>
            <p:cNvSpPr/>
            <p:nvPr/>
          </p:nvSpPr>
          <p:spPr>
            <a:xfrm>
              <a:off x="1242355" y="3309099"/>
              <a:ext cx="24814" cy="23897"/>
            </a:xfrm>
            <a:custGeom>
              <a:avLst/>
              <a:gdLst/>
              <a:ahLst/>
              <a:cxnLst/>
              <a:rect l="l" t="t" r="r" b="b"/>
              <a:pathLst>
                <a:path w="433" h="417" extrusionOk="0">
                  <a:moveTo>
                    <a:pt x="433" y="177"/>
                  </a:moveTo>
                  <a:cubicBezTo>
                    <a:pt x="433" y="337"/>
                    <a:pt x="225" y="417"/>
                    <a:pt x="112" y="305"/>
                  </a:cubicBezTo>
                  <a:cubicBezTo>
                    <a:pt x="0" y="193"/>
                    <a:pt x="80" y="1"/>
                    <a:pt x="241" y="1"/>
                  </a:cubicBezTo>
                  <a:cubicBezTo>
                    <a:pt x="353" y="1"/>
                    <a:pt x="433" y="81"/>
                    <a:pt x="433" y="17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18"/>
            <p:cNvSpPr/>
            <p:nvPr/>
          </p:nvSpPr>
          <p:spPr>
            <a:xfrm>
              <a:off x="1765926" y="3497073"/>
              <a:ext cx="89056" cy="88999"/>
            </a:xfrm>
            <a:custGeom>
              <a:avLst/>
              <a:gdLst/>
              <a:ahLst/>
              <a:cxnLst/>
              <a:rect l="l" t="t" r="r" b="b"/>
              <a:pathLst>
                <a:path w="1554" h="1553" extrusionOk="0">
                  <a:moveTo>
                    <a:pt x="769" y="1552"/>
                  </a:moveTo>
                  <a:lnTo>
                    <a:pt x="769" y="1552"/>
                  </a:lnTo>
                  <a:cubicBezTo>
                    <a:pt x="769" y="1120"/>
                    <a:pt x="433" y="768"/>
                    <a:pt x="1" y="768"/>
                  </a:cubicBezTo>
                  <a:lnTo>
                    <a:pt x="1" y="768"/>
                  </a:lnTo>
                  <a:cubicBezTo>
                    <a:pt x="433" y="768"/>
                    <a:pt x="769" y="432"/>
                    <a:pt x="769" y="0"/>
                  </a:cubicBezTo>
                  <a:lnTo>
                    <a:pt x="769" y="0"/>
                  </a:lnTo>
                  <a:cubicBezTo>
                    <a:pt x="769" y="416"/>
                    <a:pt x="1121" y="768"/>
                    <a:pt x="1553" y="768"/>
                  </a:cubicBezTo>
                  <a:lnTo>
                    <a:pt x="1553" y="768"/>
                  </a:lnTo>
                  <a:cubicBezTo>
                    <a:pt x="1121" y="768"/>
                    <a:pt x="769" y="1120"/>
                    <a:pt x="769" y="155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18"/>
            <p:cNvSpPr/>
            <p:nvPr/>
          </p:nvSpPr>
          <p:spPr>
            <a:xfrm>
              <a:off x="825091" y="3483319"/>
              <a:ext cx="89056" cy="88999"/>
            </a:xfrm>
            <a:custGeom>
              <a:avLst/>
              <a:gdLst/>
              <a:ahLst/>
              <a:cxnLst/>
              <a:rect l="l" t="t" r="r" b="b"/>
              <a:pathLst>
                <a:path w="1554" h="1553" extrusionOk="0">
                  <a:moveTo>
                    <a:pt x="785" y="1553"/>
                  </a:moveTo>
                  <a:lnTo>
                    <a:pt x="785" y="1553"/>
                  </a:lnTo>
                  <a:cubicBezTo>
                    <a:pt x="785" y="1121"/>
                    <a:pt x="433" y="785"/>
                    <a:pt x="1" y="785"/>
                  </a:cubicBezTo>
                  <a:lnTo>
                    <a:pt x="1" y="785"/>
                  </a:lnTo>
                  <a:cubicBezTo>
                    <a:pt x="433" y="785"/>
                    <a:pt x="785" y="433"/>
                    <a:pt x="785" y="1"/>
                  </a:cubicBezTo>
                  <a:lnTo>
                    <a:pt x="785" y="1"/>
                  </a:lnTo>
                  <a:cubicBezTo>
                    <a:pt x="785" y="433"/>
                    <a:pt x="1137" y="785"/>
                    <a:pt x="1553" y="785"/>
                  </a:cubicBezTo>
                  <a:lnTo>
                    <a:pt x="1553" y="785"/>
                  </a:lnTo>
                  <a:cubicBezTo>
                    <a:pt x="1137" y="785"/>
                    <a:pt x="785" y="1121"/>
                    <a:pt x="785" y="155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18"/>
            <p:cNvSpPr/>
            <p:nvPr/>
          </p:nvSpPr>
          <p:spPr>
            <a:xfrm>
              <a:off x="938849" y="2381094"/>
              <a:ext cx="88999" cy="88999"/>
            </a:xfrm>
            <a:custGeom>
              <a:avLst/>
              <a:gdLst/>
              <a:ahLst/>
              <a:cxnLst/>
              <a:rect l="l" t="t" r="r" b="b"/>
              <a:pathLst>
                <a:path w="1553" h="1553" extrusionOk="0">
                  <a:moveTo>
                    <a:pt x="768" y="1553"/>
                  </a:moveTo>
                  <a:lnTo>
                    <a:pt x="768" y="1553"/>
                  </a:lnTo>
                  <a:cubicBezTo>
                    <a:pt x="768" y="1121"/>
                    <a:pt x="416" y="785"/>
                    <a:pt x="0" y="785"/>
                  </a:cubicBezTo>
                  <a:lnTo>
                    <a:pt x="0" y="785"/>
                  </a:lnTo>
                  <a:cubicBezTo>
                    <a:pt x="416" y="785"/>
                    <a:pt x="768" y="432"/>
                    <a:pt x="768" y="0"/>
                  </a:cubicBezTo>
                  <a:lnTo>
                    <a:pt x="768" y="0"/>
                  </a:lnTo>
                  <a:cubicBezTo>
                    <a:pt x="768" y="432"/>
                    <a:pt x="1120" y="785"/>
                    <a:pt x="1552" y="785"/>
                  </a:cubicBezTo>
                  <a:lnTo>
                    <a:pt x="1552" y="785"/>
                  </a:lnTo>
                  <a:cubicBezTo>
                    <a:pt x="1120" y="785"/>
                    <a:pt x="768" y="1121"/>
                    <a:pt x="768" y="155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18"/>
            <p:cNvSpPr/>
            <p:nvPr/>
          </p:nvSpPr>
          <p:spPr>
            <a:xfrm>
              <a:off x="1427577" y="2872834"/>
              <a:ext cx="89056" cy="88082"/>
            </a:xfrm>
            <a:custGeom>
              <a:avLst/>
              <a:gdLst/>
              <a:ahLst/>
              <a:cxnLst/>
              <a:rect l="l" t="t" r="r" b="b"/>
              <a:pathLst>
                <a:path w="1554" h="1537" extrusionOk="0">
                  <a:moveTo>
                    <a:pt x="785" y="1537"/>
                  </a:moveTo>
                  <a:lnTo>
                    <a:pt x="785" y="1537"/>
                  </a:lnTo>
                  <a:cubicBezTo>
                    <a:pt x="785" y="1121"/>
                    <a:pt x="433" y="769"/>
                    <a:pt x="1" y="769"/>
                  </a:cubicBezTo>
                  <a:lnTo>
                    <a:pt x="1" y="769"/>
                  </a:lnTo>
                  <a:cubicBezTo>
                    <a:pt x="433" y="769"/>
                    <a:pt x="785" y="417"/>
                    <a:pt x="785" y="1"/>
                  </a:cubicBezTo>
                  <a:lnTo>
                    <a:pt x="785" y="1"/>
                  </a:lnTo>
                  <a:cubicBezTo>
                    <a:pt x="785" y="417"/>
                    <a:pt x="1121" y="769"/>
                    <a:pt x="1553" y="769"/>
                  </a:cubicBezTo>
                  <a:lnTo>
                    <a:pt x="1553" y="769"/>
                  </a:lnTo>
                  <a:cubicBezTo>
                    <a:pt x="1137" y="769"/>
                    <a:pt x="785" y="1121"/>
                    <a:pt x="785" y="153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2" name="Google Shape;6582;p18"/>
          <p:cNvSpPr/>
          <p:nvPr/>
        </p:nvSpPr>
        <p:spPr>
          <a:xfrm flipH="1">
            <a:off x="8099025" y="259653"/>
            <a:ext cx="312279" cy="312901"/>
          </a:xfrm>
          <a:custGeom>
            <a:avLst/>
            <a:gdLst/>
            <a:ahLst/>
            <a:cxnLst/>
            <a:rect l="l" t="t" r="r" b="b"/>
            <a:pathLst>
              <a:path w="18056" h="18092" extrusionOk="0">
                <a:moveTo>
                  <a:pt x="6695" y="1472"/>
                </a:moveTo>
                <a:cubicBezTo>
                  <a:pt x="6713" y="1486"/>
                  <a:pt x="6734" y="1495"/>
                  <a:pt x="6757" y="1495"/>
                </a:cubicBezTo>
                <a:cubicBezTo>
                  <a:pt x="6764" y="1495"/>
                  <a:pt x="6771" y="1494"/>
                  <a:pt x="6778" y="1492"/>
                </a:cubicBezTo>
                <a:cubicBezTo>
                  <a:pt x="6751" y="1486"/>
                  <a:pt x="6723" y="1479"/>
                  <a:pt x="6695" y="1472"/>
                </a:cubicBezTo>
                <a:close/>
                <a:moveTo>
                  <a:pt x="13763" y="3827"/>
                </a:moveTo>
                <a:lnTo>
                  <a:pt x="13763" y="3827"/>
                </a:lnTo>
                <a:cubicBezTo>
                  <a:pt x="14709" y="4623"/>
                  <a:pt x="15616" y="5469"/>
                  <a:pt x="16535" y="6265"/>
                </a:cubicBezTo>
                <a:lnTo>
                  <a:pt x="14104" y="4106"/>
                </a:lnTo>
                <a:cubicBezTo>
                  <a:pt x="14006" y="3995"/>
                  <a:pt x="13890" y="3903"/>
                  <a:pt x="13763" y="3827"/>
                </a:cubicBezTo>
                <a:close/>
                <a:moveTo>
                  <a:pt x="3092" y="0"/>
                </a:moveTo>
                <a:cubicBezTo>
                  <a:pt x="2894" y="0"/>
                  <a:pt x="2699" y="26"/>
                  <a:pt x="2493" y="64"/>
                </a:cubicBezTo>
                <a:cubicBezTo>
                  <a:pt x="2067" y="185"/>
                  <a:pt x="1702" y="459"/>
                  <a:pt x="1429" y="824"/>
                </a:cubicBezTo>
                <a:cubicBezTo>
                  <a:pt x="547" y="1918"/>
                  <a:pt x="274" y="3377"/>
                  <a:pt x="760" y="4714"/>
                </a:cubicBezTo>
                <a:cubicBezTo>
                  <a:pt x="882" y="4988"/>
                  <a:pt x="942" y="5261"/>
                  <a:pt x="882" y="5565"/>
                </a:cubicBezTo>
                <a:cubicBezTo>
                  <a:pt x="790" y="5778"/>
                  <a:pt x="638" y="5961"/>
                  <a:pt x="486" y="6113"/>
                </a:cubicBezTo>
                <a:cubicBezTo>
                  <a:pt x="0" y="6751"/>
                  <a:pt x="334" y="7663"/>
                  <a:pt x="730" y="8392"/>
                </a:cubicBezTo>
                <a:cubicBezTo>
                  <a:pt x="1672" y="10064"/>
                  <a:pt x="2888" y="11614"/>
                  <a:pt x="4316" y="12921"/>
                </a:cubicBezTo>
                <a:cubicBezTo>
                  <a:pt x="5684" y="14076"/>
                  <a:pt x="7113" y="15170"/>
                  <a:pt x="8663" y="16113"/>
                </a:cubicBezTo>
                <a:cubicBezTo>
                  <a:pt x="9392" y="16660"/>
                  <a:pt x="10183" y="17116"/>
                  <a:pt x="11034" y="17511"/>
                </a:cubicBezTo>
                <a:cubicBezTo>
                  <a:pt x="11917" y="17881"/>
                  <a:pt x="12853" y="18091"/>
                  <a:pt x="13818" y="18091"/>
                </a:cubicBezTo>
                <a:cubicBezTo>
                  <a:pt x="13882" y="18091"/>
                  <a:pt x="13947" y="18090"/>
                  <a:pt x="14013" y="18088"/>
                </a:cubicBezTo>
                <a:cubicBezTo>
                  <a:pt x="15259" y="18088"/>
                  <a:pt x="16596" y="17724"/>
                  <a:pt x="17326" y="16721"/>
                </a:cubicBezTo>
                <a:cubicBezTo>
                  <a:pt x="17842" y="15930"/>
                  <a:pt x="18055" y="14958"/>
                  <a:pt x="17873" y="14015"/>
                </a:cubicBezTo>
                <a:cubicBezTo>
                  <a:pt x="17690" y="13104"/>
                  <a:pt x="17386" y="12192"/>
                  <a:pt x="16931" y="11371"/>
                </a:cubicBezTo>
                <a:cubicBezTo>
                  <a:pt x="15715" y="8848"/>
                  <a:pt x="14225" y="6265"/>
                  <a:pt x="11824" y="4836"/>
                </a:cubicBezTo>
                <a:cubicBezTo>
                  <a:pt x="11034" y="4380"/>
                  <a:pt x="10213" y="4015"/>
                  <a:pt x="9362" y="3772"/>
                </a:cubicBezTo>
                <a:cubicBezTo>
                  <a:pt x="8799" y="3591"/>
                  <a:pt x="8183" y="3442"/>
                  <a:pt x="7589" y="3442"/>
                </a:cubicBezTo>
                <a:cubicBezTo>
                  <a:pt x="7189" y="3442"/>
                  <a:pt x="6799" y="3509"/>
                  <a:pt x="6444" y="3681"/>
                </a:cubicBezTo>
                <a:cubicBezTo>
                  <a:pt x="5228" y="4258"/>
                  <a:pt x="4803" y="5900"/>
                  <a:pt x="5167" y="7207"/>
                </a:cubicBezTo>
                <a:cubicBezTo>
                  <a:pt x="5563" y="8483"/>
                  <a:pt x="6505" y="9547"/>
                  <a:pt x="7447" y="10489"/>
                </a:cubicBezTo>
                <a:cubicBezTo>
                  <a:pt x="8055" y="11097"/>
                  <a:pt x="8693" y="11645"/>
                  <a:pt x="9392" y="12161"/>
                </a:cubicBezTo>
                <a:cubicBezTo>
                  <a:pt x="9879" y="12556"/>
                  <a:pt x="10456" y="12800"/>
                  <a:pt x="11095" y="12921"/>
                </a:cubicBezTo>
                <a:cubicBezTo>
                  <a:pt x="11207" y="12944"/>
                  <a:pt x="11320" y="12955"/>
                  <a:pt x="11434" y="12955"/>
                </a:cubicBezTo>
                <a:cubicBezTo>
                  <a:pt x="11932" y="12955"/>
                  <a:pt x="12425" y="12740"/>
                  <a:pt x="12797" y="12344"/>
                </a:cubicBezTo>
                <a:cubicBezTo>
                  <a:pt x="13192" y="11797"/>
                  <a:pt x="13253" y="11067"/>
                  <a:pt x="12979" y="10459"/>
                </a:cubicBezTo>
                <a:cubicBezTo>
                  <a:pt x="12706" y="9851"/>
                  <a:pt x="12250" y="9334"/>
                  <a:pt x="11672" y="8970"/>
                </a:cubicBezTo>
                <a:cubicBezTo>
                  <a:pt x="11464" y="8824"/>
                  <a:pt x="11213" y="8692"/>
                  <a:pt x="10978" y="8692"/>
                </a:cubicBezTo>
                <a:cubicBezTo>
                  <a:pt x="10870" y="8692"/>
                  <a:pt x="10765" y="8720"/>
                  <a:pt x="10669" y="8787"/>
                </a:cubicBezTo>
                <a:cubicBezTo>
                  <a:pt x="11050" y="8289"/>
                  <a:pt x="10526" y="7508"/>
                  <a:pt x="9916" y="7508"/>
                </a:cubicBezTo>
                <a:cubicBezTo>
                  <a:pt x="9893" y="7508"/>
                  <a:pt x="9871" y="7509"/>
                  <a:pt x="9848" y="7511"/>
                </a:cubicBezTo>
                <a:cubicBezTo>
                  <a:pt x="9210" y="7632"/>
                  <a:pt x="8784" y="8210"/>
                  <a:pt x="8845" y="8879"/>
                </a:cubicBezTo>
                <a:cubicBezTo>
                  <a:pt x="8936" y="9517"/>
                  <a:pt x="9301" y="10064"/>
                  <a:pt x="9848" y="10398"/>
                </a:cubicBezTo>
                <a:cubicBezTo>
                  <a:pt x="10046" y="10550"/>
                  <a:pt x="10327" y="10649"/>
                  <a:pt x="10574" y="10649"/>
                </a:cubicBezTo>
                <a:cubicBezTo>
                  <a:pt x="10821" y="10649"/>
                  <a:pt x="11034" y="10550"/>
                  <a:pt x="11095" y="10307"/>
                </a:cubicBezTo>
                <a:cubicBezTo>
                  <a:pt x="11216" y="9973"/>
                  <a:pt x="10882" y="9669"/>
                  <a:pt x="10578" y="9456"/>
                </a:cubicBezTo>
                <a:cubicBezTo>
                  <a:pt x="10766" y="9369"/>
                  <a:pt x="10961" y="9329"/>
                  <a:pt x="11152" y="9329"/>
                </a:cubicBezTo>
                <a:cubicBezTo>
                  <a:pt x="11762" y="9329"/>
                  <a:pt x="12331" y="9743"/>
                  <a:pt x="12493" y="10368"/>
                </a:cubicBezTo>
                <a:cubicBezTo>
                  <a:pt x="12706" y="11219"/>
                  <a:pt x="12128" y="12040"/>
                  <a:pt x="11247" y="12100"/>
                </a:cubicBezTo>
                <a:cubicBezTo>
                  <a:pt x="11209" y="12103"/>
                  <a:pt x="11172" y="12105"/>
                  <a:pt x="11136" y="12105"/>
                </a:cubicBezTo>
                <a:cubicBezTo>
                  <a:pt x="10422" y="12105"/>
                  <a:pt x="9791" y="11557"/>
                  <a:pt x="9271" y="11037"/>
                </a:cubicBezTo>
                <a:cubicBezTo>
                  <a:pt x="8268" y="10125"/>
                  <a:pt x="7356" y="9122"/>
                  <a:pt x="6535" y="8027"/>
                </a:cubicBezTo>
                <a:cubicBezTo>
                  <a:pt x="6201" y="7632"/>
                  <a:pt x="5988" y="7116"/>
                  <a:pt x="5958" y="6568"/>
                </a:cubicBezTo>
                <a:cubicBezTo>
                  <a:pt x="5958" y="5657"/>
                  <a:pt x="6839" y="4897"/>
                  <a:pt x="7751" y="4745"/>
                </a:cubicBezTo>
                <a:cubicBezTo>
                  <a:pt x="7880" y="4728"/>
                  <a:pt x="8009" y="4719"/>
                  <a:pt x="8137" y="4719"/>
                </a:cubicBezTo>
                <a:cubicBezTo>
                  <a:pt x="8919" y="4719"/>
                  <a:pt x="9691" y="5018"/>
                  <a:pt x="10395" y="5383"/>
                </a:cubicBezTo>
                <a:cubicBezTo>
                  <a:pt x="13982" y="7328"/>
                  <a:pt x="16383" y="10885"/>
                  <a:pt x="16809" y="14958"/>
                </a:cubicBezTo>
                <a:cubicBezTo>
                  <a:pt x="16870" y="15262"/>
                  <a:pt x="16809" y="15626"/>
                  <a:pt x="16596" y="15900"/>
                </a:cubicBezTo>
                <a:cubicBezTo>
                  <a:pt x="16231" y="16295"/>
                  <a:pt x="15563" y="16082"/>
                  <a:pt x="15046" y="16295"/>
                </a:cubicBezTo>
                <a:cubicBezTo>
                  <a:pt x="14833" y="16417"/>
                  <a:pt x="14681" y="16599"/>
                  <a:pt x="14438" y="16721"/>
                </a:cubicBezTo>
                <a:cubicBezTo>
                  <a:pt x="14238" y="16838"/>
                  <a:pt x="14010" y="16883"/>
                  <a:pt x="13773" y="16883"/>
                </a:cubicBezTo>
                <a:cubicBezTo>
                  <a:pt x="13398" y="16883"/>
                  <a:pt x="12998" y="16771"/>
                  <a:pt x="12645" y="16660"/>
                </a:cubicBezTo>
                <a:cubicBezTo>
                  <a:pt x="8207" y="15110"/>
                  <a:pt x="3982" y="12404"/>
                  <a:pt x="1702" y="8301"/>
                </a:cubicBezTo>
                <a:cubicBezTo>
                  <a:pt x="2341" y="7632"/>
                  <a:pt x="2432" y="6629"/>
                  <a:pt x="1915" y="5869"/>
                </a:cubicBezTo>
                <a:cubicBezTo>
                  <a:pt x="2249" y="5413"/>
                  <a:pt x="1885" y="4775"/>
                  <a:pt x="1763" y="4228"/>
                </a:cubicBezTo>
                <a:cubicBezTo>
                  <a:pt x="1520" y="3103"/>
                  <a:pt x="2371" y="1979"/>
                  <a:pt x="3404" y="1523"/>
                </a:cubicBezTo>
                <a:cubicBezTo>
                  <a:pt x="3902" y="1324"/>
                  <a:pt x="4433" y="1244"/>
                  <a:pt x="4970" y="1244"/>
                </a:cubicBezTo>
                <a:cubicBezTo>
                  <a:pt x="5551" y="1244"/>
                  <a:pt x="6138" y="1337"/>
                  <a:pt x="6695" y="1472"/>
                </a:cubicBezTo>
                <a:lnTo>
                  <a:pt x="6695" y="1472"/>
                </a:lnTo>
                <a:cubicBezTo>
                  <a:pt x="6610" y="1404"/>
                  <a:pt x="6598" y="1200"/>
                  <a:pt x="6718" y="1128"/>
                </a:cubicBezTo>
                <a:cubicBezTo>
                  <a:pt x="6794" y="1097"/>
                  <a:pt x="6877" y="1082"/>
                  <a:pt x="6961" y="1082"/>
                </a:cubicBezTo>
                <a:cubicBezTo>
                  <a:pt x="7044" y="1082"/>
                  <a:pt x="7128" y="1097"/>
                  <a:pt x="7204" y="1128"/>
                </a:cubicBezTo>
                <a:cubicBezTo>
                  <a:pt x="9180" y="1796"/>
                  <a:pt x="11003" y="2830"/>
                  <a:pt x="12614" y="4167"/>
                </a:cubicBezTo>
                <a:cubicBezTo>
                  <a:pt x="12557" y="3852"/>
                  <a:pt x="12905" y="3618"/>
                  <a:pt x="13226" y="3618"/>
                </a:cubicBezTo>
                <a:cubicBezTo>
                  <a:pt x="13245" y="3618"/>
                  <a:pt x="13264" y="3618"/>
                  <a:pt x="13283" y="3620"/>
                </a:cubicBezTo>
                <a:cubicBezTo>
                  <a:pt x="13448" y="3670"/>
                  <a:pt x="13612" y="3737"/>
                  <a:pt x="13763" y="3827"/>
                </a:cubicBezTo>
                <a:lnTo>
                  <a:pt x="13763" y="3827"/>
                </a:lnTo>
                <a:cubicBezTo>
                  <a:pt x="12143" y="2465"/>
                  <a:pt x="10408" y="1247"/>
                  <a:pt x="8298" y="672"/>
                </a:cubicBezTo>
                <a:cubicBezTo>
                  <a:pt x="6718" y="307"/>
                  <a:pt x="5076" y="64"/>
                  <a:pt x="3465" y="33"/>
                </a:cubicBezTo>
                <a:cubicBezTo>
                  <a:pt x="3337" y="10"/>
                  <a:pt x="3214" y="0"/>
                  <a:pt x="3092" y="0"/>
                </a:cubicBezTo>
                <a:close/>
              </a:path>
            </a:pathLst>
          </a:custGeom>
          <a:solidFill>
            <a:srgbClr val="FFD6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3" name="Google Shape;6583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361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Google Shape;1251;p4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252" name="Google Shape;1252;p4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3" name="Google Shape;1253;p4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254" name="Google Shape;1254;p4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9" name="Google Shape;1279;p4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280" name="Google Shape;1280;p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6" name="Google Shape;1306;p4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6" name="Google Shape;1406;p4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407" name="Google Shape;1407;p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3" name="Google Shape;1433;p4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8" name="Google Shape;1438;p4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439" name="Google Shape;1439;p4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4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4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4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4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5" name="Google Shape;1465;p4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6" name="Google Shape;1466;p4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467" name="Google Shape;1467;p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3" name="Google Shape;1493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541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94" name="Google Shape;1494;p4"/>
          <p:cNvGrpSpPr/>
          <p:nvPr/>
        </p:nvGrpSpPr>
        <p:grpSpPr>
          <a:xfrm>
            <a:off x="7742920" y="1797641"/>
            <a:ext cx="2037475" cy="3447946"/>
            <a:chOff x="7694395" y="1765291"/>
            <a:chExt cx="2037475" cy="3447946"/>
          </a:xfrm>
        </p:grpSpPr>
        <p:grpSp>
          <p:nvGrpSpPr>
            <p:cNvPr id="1495" name="Google Shape;1495;p4"/>
            <p:cNvGrpSpPr/>
            <p:nvPr/>
          </p:nvGrpSpPr>
          <p:grpSpPr>
            <a:xfrm rot="10800000" flipH="1">
              <a:off x="7694395" y="3068166"/>
              <a:ext cx="1699100" cy="2145071"/>
              <a:chOff x="146217" y="2712579"/>
              <a:chExt cx="1552966" cy="1960401"/>
            </a:xfrm>
          </p:grpSpPr>
          <p:grpSp>
            <p:nvGrpSpPr>
              <p:cNvPr id="1496" name="Google Shape;1496;p4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497" name="Google Shape;1497;p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8" name="Google Shape;1498;p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9" name="Google Shape;1499;p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0" name="Google Shape;1500;p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2" name="Google Shape;1502;p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4" name="Google Shape;1504;p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1505;p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11" name="Google Shape;1511;p4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512" name="Google Shape;1512;p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6" name="Google Shape;1526;p4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527" name="Google Shape;1527;p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528;p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9" name="Google Shape;1529;p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3" name="Google Shape;1533;p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1534;p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41" name="Google Shape;1541;p4"/>
            <p:cNvGrpSpPr/>
            <p:nvPr/>
          </p:nvGrpSpPr>
          <p:grpSpPr>
            <a:xfrm rot="10800000" flipH="1">
              <a:off x="8032770" y="1765291"/>
              <a:ext cx="1699100" cy="2145071"/>
              <a:chOff x="146217" y="2712579"/>
              <a:chExt cx="1552966" cy="1960401"/>
            </a:xfrm>
          </p:grpSpPr>
          <p:grpSp>
            <p:nvGrpSpPr>
              <p:cNvPr id="1542" name="Google Shape;1542;p4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543" name="Google Shape;1543;p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555;p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56;p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7" name="Google Shape;1557;p4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558" name="Google Shape;1558;p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61;p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2" name="Google Shape;1572;p4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573" name="Google Shape;1573;p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74;p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75;p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76;p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77;p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78;p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79;p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87" name="Google Shape;158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9" name="Google Shape;1589;p5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590" name="Google Shape;1590;p5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1" name="Google Shape;1591;p5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592" name="Google Shape;1592;p5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5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5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5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5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5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5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5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5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5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5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5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5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5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5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5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5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5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5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5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5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5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5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5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5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7" name="Google Shape;1617;p5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618" name="Google Shape;1618;p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5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4" name="Google Shape;1644;p5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4" name="Google Shape;1744;p5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745" name="Google Shape;1745;p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5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1" name="Google Shape;1771;p5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6" name="Google Shape;1776;p5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777" name="Google Shape;1777;p5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5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5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5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5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5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5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5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5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5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5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5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5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5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5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5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5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5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5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5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5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5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5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5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5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3" name="Google Shape;1803;p5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4" name="Google Shape;1804;p5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805" name="Google Shape;1805;p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5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1" name="Google Shape;1831;p5"/>
          <p:cNvGrpSpPr/>
          <p:nvPr/>
        </p:nvGrpSpPr>
        <p:grpSpPr>
          <a:xfrm>
            <a:off x="-638622" y="-25066"/>
            <a:ext cx="9717645" cy="5234084"/>
            <a:chOff x="-638622" y="-25066"/>
            <a:chExt cx="9717645" cy="5234084"/>
          </a:xfrm>
        </p:grpSpPr>
        <p:grpSp>
          <p:nvGrpSpPr>
            <p:cNvPr id="1832" name="Google Shape;1832;p5"/>
            <p:cNvGrpSpPr/>
            <p:nvPr/>
          </p:nvGrpSpPr>
          <p:grpSpPr>
            <a:xfrm>
              <a:off x="-638622" y="-25066"/>
              <a:ext cx="2416744" cy="2763025"/>
              <a:chOff x="-638622" y="-25066"/>
              <a:chExt cx="2416744" cy="2763025"/>
            </a:xfrm>
          </p:grpSpPr>
          <p:grpSp>
            <p:nvGrpSpPr>
              <p:cNvPr id="1833" name="Google Shape;1833;p5"/>
              <p:cNvGrpSpPr/>
              <p:nvPr/>
            </p:nvGrpSpPr>
            <p:grpSpPr>
              <a:xfrm rot="395" flipH="1">
                <a:off x="-638622" y="1082911"/>
                <a:ext cx="1351857" cy="1654970"/>
                <a:chOff x="146217" y="2712579"/>
                <a:chExt cx="1552966" cy="1960401"/>
              </a:xfrm>
            </p:grpSpPr>
            <p:grpSp>
              <p:nvGrpSpPr>
                <p:cNvPr id="1834" name="Google Shape;1834;p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35" name="Google Shape;1835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6" name="Google Shape;1836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7" name="Google Shape;1837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8" name="Google Shape;1838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9" name="Google Shape;1839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0" name="Google Shape;1840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1" name="Google Shape;1841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2" name="Google Shape;1842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3" name="Google Shape;1843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4" name="Google Shape;1844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5" name="Google Shape;1845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6" name="Google Shape;1846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7" name="Google Shape;1847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8" name="Google Shape;1848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49" name="Google Shape;1849;p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50" name="Google Shape;1850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1" name="Google Shape;1851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2" name="Google Shape;1852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3" name="Google Shape;1853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4" name="Google Shape;1854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5" name="Google Shape;1855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6" name="Google Shape;1856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7" name="Google Shape;1857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8" name="Google Shape;1858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9" name="Google Shape;1859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0" name="Google Shape;1860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1" name="Google Shape;1861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2" name="Google Shape;1862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3" name="Google Shape;1863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64" name="Google Shape;1864;p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865" name="Google Shape;1865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6" name="Google Shape;1866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7" name="Google Shape;1867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8" name="Google Shape;1868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9" name="Google Shape;1869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0" name="Google Shape;1870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1" name="Google Shape;1871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2" name="Google Shape;1872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3" name="Google Shape;1873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" name="Google Shape;1874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" name="Google Shape;1875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" name="Google Shape;1876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" name="Google Shape;1877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8" name="Google Shape;1878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79" name="Google Shape;1879;p5"/>
              <p:cNvGrpSpPr/>
              <p:nvPr/>
            </p:nvGrpSpPr>
            <p:grpSpPr>
              <a:xfrm rot="-4586846" flipH="1">
                <a:off x="139310" y="-1605"/>
                <a:ext cx="1351919" cy="1654924"/>
                <a:chOff x="146217" y="2712579"/>
                <a:chExt cx="1552966" cy="1960401"/>
              </a:xfrm>
            </p:grpSpPr>
            <p:grpSp>
              <p:nvGrpSpPr>
                <p:cNvPr id="1880" name="Google Shape;1880;p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81" name="Google Shape;1881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" name="Google Shape;1882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" name="Google Shape;1883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" name="Google Shape;1884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" name="Google Shape;1885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" name="Google Shape;1886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" name="Google Shape;1887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" name="Google Shape;1888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" name="Google Shape;1889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" name="Google Shape;1890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" name="Google Shape;1891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2" name="Google Shape;1892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3" name="Google Shape;1893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4" name="Google Shape;1894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95" name="Google Shape;1895;p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96" name="Google Shape;1896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7" name="Google Shape;1897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8" name="Google Shape;1898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9" name="Google Shape;1899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0" name="Google Shape;1900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1" name="Google Shape;1901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2" name="Google Shape;1902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3" name="Google Shape;1903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4" name="Google Shape;1904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5" name="Google Shape;1905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6" name="Google Shape;1906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7" name="Google Shape;1907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8" name="Google Shape;1908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9" name="Google Shape;1909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10" name="Google Shape;1910;p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911" name="Google Shape;1911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2" name="Google Shape;1912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3" name="Google Shape;1913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4" name="Google Shape;1914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5" name="Google Shape;1915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6" name="Google Shape;1916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" name="Google Shape;1917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" name="Google Shape;1918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" name="Google Shape;1919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" name="Google Shape;1920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1" name="Google Shape;1921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2" name="Google Shape;1922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3" name="Google Shape;1923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4" name="Google Shape;1924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25" name="Google Shape;1925;p5"/>
              <p:cNvGrpSpPr/>
              <p:nvPr/>
            </p:nvGrpSpPr>
            <p:grpSpPr>
              <a:xfrm rot="-4003042">
                <a:off x="554452" y="263880"/>
                <a:ext cx="697844" cy="714460"/>
                <a:chOff x="1146109" y="401894"/>
                <a:chExt cx="268792" cy="275226"/>
              </a:xfrm>
            </p:grpSpPr>
            <p:sp>
              <p:nvSpPr>
                <p:cNvPr id="1926" name="Google Shape;1926;p5"/>
                <p:cNvSpPr/>
                <p:nvPr/>
              </p:nvSpPr>
              <p:spPr>
                <a:xfrm>
                  <a:off x="1332382" y="496087"/>
                  <a:ext cx="82520" cy="84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2850" extrusionOk="0">
                      <a:moveTo>
                        <a:pt x="80" y="1409"/>
                      </a:moveTo>
                      <a:cubicBezTo>
                        <a:pt x="32" y="1457"/>
                        <a:pt x="0" y="1521"/>
                        <a:pt x="0" y="1601"/>
                      </a:cubicBezTo>
                      <a:cubicBezTo>
                        <a:pt x="16" y="1681"/>
                        <a:pt x="64" y="1745"/>
                        <a:pt x="128" y="1809"/>
                      </a:cubicBezTo>
                      <a:lnTo>
                        <a:pt x="1040" y="2705"/>
                      </a:lnTo>
                      <a:cubicBezTo>
                        <a:pt x="1088" y="2769"/>
                        <a:pt x="1168" y="2817"/>
                        <a:pt x="1248" y="2849"/>
                      </a:cubicBezTo>
                      <a:cubicBezTo>
                        <a:pt x="1360" y="2849"/>
                        <a:pt x="1472" y="2817"/>
                        <a:pt x="1552" y="2753"/>
                      </a:cubicBezTo>
                      <a:cubicBezTo>
                        <a:pt x="2048" y="2385"/>
                        <a:pt x="2320" y="1809"/>
                        <a:pt x="2560" y="1249"/>
                      </a:cubicBezTo>
                      <a:cubicBezTo>
                        <a:pt x="2672" y="993"/>
                        <a:pt x="2784" y="689"/>
                        <a:pt x="2640" y="449"/>
                      </a:cubicBezTo>
                      <a:cubicBezTo>
                        <a:pt x="2400" y="49"/>
                        <a:pt x="1520" y="1"/>
                        <a:pt x="1136" y="161"/>
                      </a:cubicBezTo>
                      <a:cubicBezTo>
                        <a:pt x="704" y="369"/>
                        <a:pt x="336" y="1025"/>
                        <a:pt x="80" y="14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5"/>
                <p:cNvSpPr/>
                <p:nvPr/>
              </p:nvSpPr>
              <p:spPr>
                <a:xfrm>
                  <a:off x="1241304" y="608348"/>
                  <a:ext cx="84416" cy="68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9" h="2321" extrusionOk="0">
                      <a:moveTo>
                        <a:pt x="561" y="1521"/>
                      </a:moveTo>
                      <a:cubicBezTo>
                        <a:pt x="833" y="1969"/>
                        <a:pt x="1345" y="2177"/>
                        <a:pt x="1841" y="2273"/>
                      </a:cubicBezTo>
                      <a:cubicBezTo>
                        <a:pt x="2033" y="2321"/>
                        <a:pt x="2225" y="2321"/>
                        <a:pt x="2401" y="2241"/>
                      </a:cubicBezTo>
                      <a:cubicBezTo>
                        <a:pt x="2545" y="2129"/>
                        <a:pt x="2641" y="2001"/>
                        <a:pt x="2689" y="1841"/>
                      </a:cubicBezTo>
                      <a:cubicBezTo>
                        <a:pt x="2769" y="1585"/>
                        <a:pt x="2817" y="1329"/>
                        <a:pt x="2833" y="1073"/>
                      </a:cubicBezTo>
                      <a:cubicBezTo>
                        <a:pt x="2849" y="865"/>
                        <a:pt x="2801" y="641"/>
                        <a:pt x="2689" y="449"/>
                      </a:cubicBezTo>
                      <a:cubicBezTo>
                        <a:pt x="2497" y="177"/>
                        <a:pt x="2177" y="17"/>
                        <a:pt x="1841" y="17"/>
                      </a:cubicBezTo>
                      <a:cubicBezTo>
                        <a:pt x="1041" y="1"/>
                        <a:pt x="1" y="609"/>
                        <a:pt x="561" y="152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28" name="Google Shape;1928;p5"/>
                <p:cNvGrpSpPr/>
                <p:nvPr/>
              </p:nvGrpSpPr>
              <p:grpSpPr>
                <a:xfrm>
                  <a:off x="1146109" y="401894"/>
                  <a:ext cx="171173" cy="146520"/>
                  <a:chOff x="1146109" y="401894"/>
                  <a:chExt cx="171173" cy="146520"/>
                </a:xfrm>
              </p:grpSpPr>
              <p:sp>
                <p:nvSpPr>
                  <p:cNvPr id="1929" name="Google Shape;1929;p5"/>
                  <p:cNvSpPr/>
                  <p:nvPr/>
                </p:nvSpPr>
                <p:spPr>
                  <a:xfrm>
                    <a:off x="1146109" y="401894"/>
                    <a:ext cx="171173" cy="146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7" h="4945" extrusionOk="0">
                        <a:moveTo>
                          <a:pt x="512" y="2352"/>
                        </a:moveTo>
                        <a:cubicBezTo>
                          <a:pt x="976" y="3104"/>
                          <a:pt x="1536" y="3792"/>
                          <a:pt x="2160" y="4400"/>
                        </a:cubicBezTo>
                        <a:cubicBezTo>
                          <a:pt x="2320" y="4576"/>
                          <a:pt x="2512" y="4704"/>
                          <a:pt x="2736" y="4800"/>
                        </a:cubicBezTo>
                        <a:cubicBezTo>
                          <a:pt x="3152" y="4944"/>
                          <a:pt x="3616" y="4752"/>
                          <a:pt x="4032" y="4560"/>
                        </a:cubicBezTo>
                        <a:lnTo>
                          <a:pt x="5008" y="4096"/>
                        </a:lnTo>
                        <a:cubicBezTo>
                          <a:pt x="5185" y="4016"/>
                          <a:pt x="5345" y="3920"/>
                          <a:pt x="5473" y="3792"/>
                        </a:cubicBezTo>
                        <a:cubicBezTo>
                          <a:pt x="5729" y="3536"/>
                          <a:pt x="5761" y="3136"/>
                          <a:pt x="5761" y="2784"/>
                        </a:cubicBezTo>
                        <a:cubicBezTo>
                          <a:pt x="5777" y="2288"/>
                          <a:pt x="5777" y="1728"/>
                          <a:pt x="5457" y="1360"/>
                        </a:cubicBezTo>
                        <a:cubicBezTo>
                          <a:pt x="5249" y="1136"/>
                          <a:pt x="4992" y="976"/>
                          <a:pt x="4704" y="880"/>
                        </a:cubicBezTo>
                        <a:cubicBezTo>
                          <a:pt x="3680" y="416"/>
                          <a:pt x="2528" y="0"/>
                          <a:pt x="1408" y="432"/>
                        </a:cubicBezTo>
                        <a:cubicBezTo>
                          <a:pt x="592" y="752"/>
                          <a:pt x="0" y="1520"/>
                          <a:pt x="512" y="235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30" name="Google Shape;1930;p5"/>
                  <p:cNvGrpSpPr/>
                  <p:nvPr/>
                </p:nvGrpSpPr>
                <p:grpSpPr>
                  <a:xfrm>
                    <a:off x="1167199" y="418649"/>
                    <a:ext cx="111953" cy="108115"/>
                    <a:chOff x="1167199" y="418649"/>
                    <a:chExt cx="111953" cy="108115"/>
                  </a:xfrm>
                </p:grpSpPr>
                <p:sp>
                  <p:nvSpPr>
                    <p:cNvPr id="1931" name="Google Shape;1931;p5"/>
                    <p:cNvSpPr/>
                    <p:nvPr/>
                  </p:nvSpPr>
                  <p:spPr>
                    <a:xfrm rot="10526915">
                      <a:off x="1169905" y="421851"/>
                      <a:ext cx="83539" cy="715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77" h="4945" extrusionOk="0">
                          <a:moveTo>
                            <a:pt x="512" y="2352"/>
                          </a:moveTo>
                          <a:cubicBezTo>
                            <a:pt x="976" y="3104"/>
                            <a:pt x="1536" y="3792"/>
                            <a:pt x="2160" y="4400"/>
                          </a:cubicBezTo>
                          <a:cubicBezTo>
                            <a:pt x="2320" y="4576"/>
                            <a:pt x="2512" y="4704"/>
                            <a:pt x="2736" y="4800"/>
                          </a:cubicBezTo>
                          <a:cubicBezTo>
                            <a:pt x="3152" y="4944"/>
                            <a:pt x="3616" y="4752"/>
                            <a:pt x="4032" y="4560"/>
                          </a:cubicBezTo>
                          <a:lnTo>
                            <a:pt x="5008" y="4096"/>
                          </a:lnTo>
                          <a:cubicBezTo>
                            <a:pt x="5185" y="4016"/>
                            <a:pt x="5345" y="3920"/>
                            <a:pt x="5473" y="3792"/>
                          </a:cubicBezTo>
                          <a:cubicBezTo>
                            <a:pt x="5729" y="3536"/>
                            <a:pt x="5761" y="3136"/>
                            <a:pt x="5761" y="2784"/>
                          </a:cubicBezTo>
                          <a:cubicBezTo>
                            <a:pt x="5777" y="2288"/>
                            <a:pt x="5777" y="1728"/>
                            <a:pt x="5457" y="1360"/>
                          </a:cubicBezTo>
                          <a:cubicBezTo>
                            <a:pt x="5249" y="1136"/>
                            <a:pt x="4992" y="976"/>
                            <a:pt x="4704" y="880"/>
                          </a:cubicBezTo>
                          <a:cubicBezTo>
                            <a:pt x="3680" y="416"/>
                            <a:pt x="2528" y="0"/>
                            <a:pt x="1408" y="432"/>
                          </a:cubicBezTo>
                          <a:cubicBezTo>
                            <a:pt x="592" y="752"/>
                            <a:pt x="0" y="1520"/>
                            <a:pt x="512" y="235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32" name="Google Shape;1932;p5"/>
                    <p:cNvSpPr/>
                    <p:nvPr/>
                  </p:nvSpPr>
                  <p:spPr>
                    <a:xfrm rot="6620808">
                      <a:off x="1179769" y="452836"/>
                      <a:ext cx="63818" cy="653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" h="2850" extrusionOk="0">
                          <a:moveTo>
                            <a:pt x="80" y="1409"/>
                          </a:moveTo>
                          <a:cubicBezTo>
                            <a:pt x="32" y="1457"/>
                            <a:pt x="0" y="1521"/>
                            <a:pt x="0" y="1601"/>
                          </a:cubicBezTo>
                          <a:cubicBezTo>
                            <a:pt x="16" y="1681"/>
                            <a:pt x="64" y="1745"/>
                            <a:pt x="128" y="1809"/>
                          </a:cubicBezTo>
                          <a:lnTo>
                            <a:pt x="1040" y="2705"/>
                          </a:lnTo>
                          <a:cubicBezTo>
                            <a:pt x="1088" y="2769"/>
                            <a:pt x="1168" y="2817"/>
                            <a:pt x="1248" y="2849"/>
                          </a:cubicBezTo>
                          <a:cubicBezTo>
                            <a:pt x="1360" y="2849"/>
                            <a:pt x="1472" y="2817"/>
                            <a:pt x="1552" y="2753"/>
                          </a:cubicBezTo>
                          <a:cubicBezTo>
                            <a:pt x="2048" y="2385"/>
                            <a:pt x="2320" y="1809"/>
                            <a:pt x="2560" y="1249"/>
                          </a:cubicBezTo>
                          <a:cubicBezTo>
                            <a:pt x="2672" y="993"/>
                            <a:pt x="2784" y="689"/>
                            <a:pt x="2640" y="449"/>
                          </a:cubicBezTo>
                          <a:cubicBezTo>
                            <a:pt x="2400" y="49"/>
                            <a:pt x="1520" y="1"/>
                            <a:pt x="1136" y="161"/>
                          </a:cubicBezTo>
                          <a:cubicBezTo>
                            <a:pt x="704" y="369"/>
                            <a:pt x="336" y="1025"/>
                            <a:pt x="80" y="14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33" name="Google Shape;1933;p5"/>
                    <p:cNvSpPr/>
                    <p:nvPr/>
                  </p:nvSpPr>
                  <p:spPr>
                    <a:xfrm rot="1447158">
                      <a:off x="1204983" y="439347"/>
                      <a:ext cx="66059" cy="538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49" h="2321" extrusionOk="0">
                          <a:moveTo>
                            <a:pt x="561" y="1521"/>
                          </a:moveTo>
                          <a:cubicBezTo>
                            <a:pt x="833" y="1969"/>
                            <a:pt x="1345" y="2177"/>
                            <a:pt x="1841" y="2273"/>
                          </a:cubicBezTo>
                          <a:cubicBezTo>
                            <a:pt x="2033" y="2321"/>
                            <a:pt x="2225" y="2321"/>
                            <a:pt x="2401" y="2241"/>
                          </a:cubicBezTo>
                          <a:cubicBezTo>
                            <a:pt x="2545" y="2129"/>
                            <a:pt x="2641" y="2001"/>
                            <a:pt x="2689" y="1841"/>
                          </a:cubicBezTo>
                          <a:cubicBezTo>
                            <a:pt x="2769" y="1585"/>
                            <a:pt x="2817" y="1329"/>
                            <a:pt x="2833" y="1073"/>
                          </a:cubicBezTo>
                          <a:cubicBezTo>
                            <a:pt x="2849" y="865"/>
                            <a:pt x="2801" y="641"/>
                            <a:pt x="2689" y="449"/>
                          </a:cubicBezTo>
                          <a:cubicBezTo>
                            <a:pt x="2497" y="177"/>
                            <a:pt x="2177" y="17"/>
                            <a:pt x="1841" y="17"/>
                          </a:cubicBezTo>
                          <a:cubicBezTo>
                            <a:pt x="1041" y="1"/>
                            <a:pt x="1" y="609"/>
                            <a:pt x="561" y="1521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1934" name="Google Shape;1934;p5"/>
            <p:cNvGrpSpPr/>
            <p:nvPr/>
          </p:nvGrpSpPr>
          <p:grpSpPr>
            <a:xfrm>
              <a:off x="7153317" y="3507171"/>
              <a:ext cx="1925706" cy="1701846"/>
              <a:chOff x="7153317" y="3507171"/>
              <a:chExt cx="1925706" cy="1701846"/>
            </a:xfrm>
          </p:grpSpPr>
          <p:grpSp>
            <p:nvGrpSpPr>
              <p:cNvPr id="1935" name="Google Shape;1935;p5"/>
              <p:cNvGrpSpPr/>
              <p:nvPr/>
            </p:nvGrpSpPr>
            <p:grpSpPr>
              <a:xfrm rot="4586846">
                <a:off x="7440210" y="3530632"/>
                <a:ext cx="1351919" cy="1654924"/>
                <a:chOff x="146217" y="2712579"/>
                <a:chExt cx="1552966" cy="1960401"/>
              </a:xfrm>
            </p:grpSpPr>
            <p:grpSp>
              <p:nvGrpSpPr>
                <p:cNvPr id="1936" name="Google Shape;1936;p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937" name="Google Shape;1937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8" name="Google Shape;1938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9" name="Google Shape;1939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0" name="Google Shape;1940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1" name="Google Shape;1941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2" name="Google Shape;1942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3" name="Google Shape;1943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4" name="Google Shape;1944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5" name="Google Shape;1945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6" name="Google Shape;1946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7" name="Google Shape;1947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8" name="Google Shape;1948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9" name="Google Shape;1949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0" name="Google Shape;1950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51" name="Google Shape;1951;p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952" name="Google Shape;1952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3" name="Google Shape;1953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4" name="Google Shape;1954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5" name="Google Shape;1955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6" name="Google Shape;1956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7" name="Google Shape;1957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8" name="Google Shape;1958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9" name="Google Shape;1959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0" name="Google Shape;1960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1" name="Google Shape;1961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2" name="Google Shape;1962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3" name="Google Shape;1963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4" name="Google Shape;1964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5" name="Google Shape;1965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6" name="Google Shape;1966;p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967" name="Google Shape;1967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8" name="Google Shape;1968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9" name="Google Shape;1969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0" name="Google Shape;1970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1" name="Google Shape;1971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2" name="Google Shape;1972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3" name="Google Shape;1973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4" name="Google Shape;1974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5" name="Google Shape;1975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6" name="Google Shape;1976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7" name="Google Shape;1977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8" name="Google Shape;1978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9" name="Google Shape;1979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0" name="Google Shape;1980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81" name="Google Shape;1981;p5"/>
              <p:cNvGrpSpPr/>
              <p:nvPr/>
            </p:nvGrpSpPr>
            <p:grpSpPr>
              <a:xfrm rot="1105138" flipH="1">
                <a:off x="8201561" y="4082231"/>
                <a:ext cx="780693" cy="739102"/>
                <a:chOff x="394839" y="946426"/>
                <a:chExt cx="688446" cy="651769"/>
              </a:xfrm>
            </p:grpSpPr>
            <p:sp>
              <p:nvSpPr>
                <p:cNvPr id="1982" name="Google Shape;1982;p5"/>
                <p:cNvSpPr/>
                <p:nvPr/>
              </p:nvSpPr>
              <p:spPr>
                <a:xfrm rot="4195360">
                  <a:off x="669575" y="976299"/>
                  <a:ext cx="339800" cy="394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6" h="9747" extrusionOk="0">
                      <a:moveTo>
                        <a:pt x="1982" y="1"/>
                      </a:moveTo>
                      <a:cubicBezTo>
                        <a:pt x="1953" y="1"/>
                        <a:pt x="1937" y="1"/>
                        <a:pt x="1937" y="1"/>
                      </a:cubicBezTo>
                      <a:cubicBezTo>
                        <a:pt x="1937" y="1"/>
                        <a:pt x="1" y="2546"/>
                        <a:pt x="2257" y="6834"/>
                      </a:cubicBezTo>
                      <a:cubicBezTo>
                        <a:pt x="3041" y="8322"/>
                        <a:pt x="4193" y="9362"/>
                        <a:pt x="5281" y="9746"/>
                      </a:cubicBezTo>
                      <a:lnTo>
                        <a:pt x="8098" y="8274"/>
                      </a:lnTo>
                      <a:cubicBezTo>
                        <a:pt x="8386" y="7154"/>
                        <a:pt x="8178" y="5602"/>
                        <a:pt x="7394" y="4130"/>
                      </a:cubicBezTo>
                      <a:cubicBezTo>
                        <a:pt x="5294" y="139"/>
                        <a:pt x="2377" y="1"/>
                        <a:pt x="1982" y="1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5"/>
                <p:cNvSpPr/>
                <p:nvPr/>
              </p:nvSpPr>
              <p:spPr>
                <a:xfrm rot="4195360">
                  <a:off x="862651" y="1016730"/>
                  <a:ext cx="167307" cy="139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9" h="3441" extrusionOk="0">
                      <a:moveTo>
                        <a:pt x="4128" y="1360"/>
                      </a:moveTo>
                      <a:cubicBezTo>
                        <a:pt x="2432" y="0"/>
                        <a:pt x="928" y="64"/>
                        <a:pt x="928" y="64"/>
                      </a:cubicBezTo>
                      <a:cubicBezTo>
                        <a:pt x="928" y="64"/>
                        <a:pt x="0" y="1280"/>
                        <a:pt x="176" y="3441"/>
                      </a:cubicBezTo>
                      <a:close/>
                    </a:path>
                  </a:pathLst>
                </a:custGeom>
                <a:solidFill>
                  <a:srgbClr val="708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5"/>
                <p:cNvSpPr/>
                <p:nvPr/>
              </p:nvSpPr>
              <p:spPr>
                <a:xfrm rot="4195360">
                  <a:off x="496918" y="1021137"/>
                  <a:ext cx="168644" cy="335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2" h="8274" extrusionOk="0">
                      <a:moveTo>
                        <a:pt x="4161" y="2481"/>
                      </a:moveTo>
                      <a:cubicBezTo>
                        <a:pt x="2577" y="4193"/>
                        <a:pt x="4081" y="8001"/>
                        <a:pt x="4081" y="8001"/>
                      </a:cubicBezTo>
                      <a:lnTo>
                        <a:pt x="3553" y="8273"/>
                      </a:lnTo>
                      <a:cubicBezTo>
                        <a:pt x="1" y="3201"/>
                        <a:pt x="1697" y="401"/>
                        <a:pt x="1985" y="1"/>
                      </a:cubicBezTo>
                      <a:cubicBezTo>
                        <a:pt x="2497" y="993"/>
                        <a:pt x="3233" y="1841"/>
                        <a:pt x="4161" y="2481"/>
                      </a:cubicBezTo>
                      <a:close/>
                    </a:path>
                  </a:pathLst>
                </a:custGeom>
                <a:solidFill>
                  <a:srgbClr val="708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5"/>
                <p:cNvSpPr/>
                <p:nvPr/>
              </p:nvSpPr>
              <p:spPr>
                <a:xfrm rot="4195360">
                  <a:off x="714242" y="1314914"/>
                  <a:ext cx="240567" cy="253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7" h="6258" extrusionOk="0">
                      <a:moveTo>
                        <a:pt x="5937" y="5985"/>
                      </a:moveTo>
                      <a:lnTo>
                        <a:pt x="5425" y="6257"/>
                      </a:lnTo>
                      <a:cubicBezTo>
                        <a:pt x="5425" y="6257"/>
                        <a:pt x="3121" y="2865"/>
                        <a:pt x="817" y="3217"/>
                      </a:cubicBezTo>
                      <a:cubicBezTo>
                        <a:pt x="817" y="2097"/>
                        <a:pt x="529" y="993"/>
                        <a:pt x="1" y="17"/>
                      </a:cubicBezTo>
                      <a:cubicBezTo>
                        <a:pt x="481" y="1"/>
                        <a:pt x="3761" y="177"/>
                        <a:pt x="5937" y="5985"/>
                      </a:cubicBezTo>
                      <a:close/>
                    </a:path>
                  </a:pathLst>
                </a:custGeom>
                <a:solidFill>
                  <a:srgbClr val="708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986;p5"/>
                <p:cNvSpPr/>
                <p:nvPr/>
              </p:nvSpPr>
              <p:spPr>
                <a:xfrm rot="4195360">
                  <a:off x="615895" y="1279876"/>
                  <a:ext cx="179625" cy="115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3" h="2850" extrusionOk="0">
                      <a:moveTo>
                        <a:pt x="0" y="2161"/>
                      </a:moveTo>
                      <a:lnTo>
                        <a:pt x="4081" y="1"/>
                      </a:lnTo>
                      <a:lnTo>
                        <a:pt x="4433" y="689"/>
                      </a:lnTo>
                      <a:lnTo>
                        <a:pt x="352" y="2849"/>
                      </a:ln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5"/>
                <p:cNvSpPr/>
                <p:nvPr/>
              </p:nvSpPr>
              <p:spPr>
                <a:xfrm rot="4195360">
                  <a:off x="800184" y="1100885"/>
                  <a:ext cx="125814" cy="125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" h="3105" extrusionOk="0">
                      <a:moveTo>
                        <a:pt x="1968" y="241"/>
                      </a:moveTo>
                      <a:cubicBezTo>
                        <a:pt x="2704" y="465"/>
                        <a:pt x="3104" y="1233"/>
                        <a:pt x="2880" y="1969"/>
                      </a:cubicBezTo>
                      <a:cubicBezTo>
                        <a:pt x="2656" y="2705"/>
                        <a:pt x="1872" y="3105"/>
                        <a:pt x="1152" y="2881"/>
                      </a:cubicBezTo>
                      <a:cubicBezTo>
                        <a:pt x="416" y="2657"/>
                        <a:pt x="0" y="1873"/>
                        <a:pt x="240" y="1153"/>
                      </a:cubicBezTo>
                      <a:cubicBezTo>
                        <a:pt x="464" y="417"/>
                        <a:pt x="1232" y="1"/>
                        <a:pt x="1968" y="241"/>
                      </a:cubicBezTo>
                      <a:close/>
                    </a:path>
                  </a:pathLst>
                </a:custGeom>
                <a:solidFill>
                  <a:srgbClr val="708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5"/>
                <p:cNvSpPr/>
                <p:nvPr/>
              </p:nvSpPr>
              <p:spPr>
                <a:xfrm rot="4195360">
                  <a:off x="813927" y="1121269"/>
                  <a:ext cx="95343" cy="88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3" h="2177" extrusionOk="0">
                      <a:moveTo>
                        <a:pt x="1968" y="625"/>
                      </a:moveTo>
                      <a:cubicBezTo>
                        <a:pt x="2352" y="1345"/>
                        <a:pt x="1664" y="2177"/>
                        <a:pt x="896" y="1937"/>
                      </a:cubicBezTo>
                      <a:cubicBezTo>
                        <a:pt x="112" y="1681"/>
                        <a:pt x="0" y="625"/>
                        <a:pt x="736" y="241"/>
                      </a:cubicBezTo>
                      <a:cubicBezTo>
                        <a:pt x="1184" y="1"/>
                        <a:pt x="1728" y="177"/>
                        <a:pt x="1968" y="625"/>
                      </a:cubicBezTo>
                      <a:close/>
                    </a:path>
                  </a:pathLst>
                </a:custGeom>
                <a:solidFill>
                  <a:srgbClr val="141A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5"/>
                <p:cNvSpPr/>
                <p:nvPr/>
              </p:nvSpPr>
              <p:spPr>
                <a:xfrm rot="4195360">
                  <a:off x="551059" y="1320445"/>
                  <a:ext cx="173141" cy="194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3" h="4801" extrusionOk="0">
                      <a:moveTo>
                        <a:pt x="128" y="960"/>
                      </a:moveTo>
                      <a:cubicBezTo>
                        <a:pt x="0" y="1728"/>
                        <a:pt x="128" y="2512"/>
                        <a:pt x="528" y="3200"/>
                      </a:cubicBezTo>
                      <a:cubicBezTo>
                        <a:pt x="1217" y="4528"/>
                        <a:pt x="3329" y="4800"/>
                        <a:pt x="3329" y="4800"/>
                      </a:cubicBezTo>
                      <a:cubicBezTo>
                        <a:pt x="3329" y="4800"/>
                        <a:pt x="4273" y="2928"/>
                        <a:pt x="3585" y="1600"/>
                      </a:cubicBezTo>
                      <a:cubicBezTo>
                        <a:pt x="3169" y="816"/>
                        <a:pt x="2561" y="240"/>
                        <a:pt x="1953" y="0"/>
                      </a:cubicBezTo>
                      <a:close/>
                    </a:path>
                  </a:pathLst>
                </a:custGeom>
                <a:solidFill>
                  <a:srgbClr val="F1C9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1990;p5"/>
                <p:cNvSpPr/>
                <p:nvPr/>
              </p:nvSpPr>
              <p:spPr>
                <a:xfrm rot="4195360">
                  <a:off x="611855" y="1384276"/>
                  <a:ext cx="52554" cy="5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7" h="1369" extrusionOk="0">
                      <a:moveTo>
                        <a:pt x="460" y="0"/>
                      </a:moveTo>
                      <a:cubicBezTo>
                        <a:pt x="400" y="0"/>
                        <a:pt x="342" y="13"/>
                        <a:pt x="289" y="40"/>
                      </a:cubicBezTo>
                      <a:cubicBezTo>
                        <a:pt x="49" y="168"/>
                        <a:pt x="1" y="568"/>
                        <a:pt x="209" y="936"/>
                      </a:cubicBezTo>
                      <a:cubicBezTo>
                        <a:pt x="401" y="1304"/>
                        <a:pt x="1009" y="1368"/>
                        <a:pt x="1009" y="1368"/>
                      </a:cubicBezTo>
                      <a:cubicBezTo>
                        <a:pt x="1009" y="1368"/>
                        <a:pt x="1297" y="840"/>
                        <a:pt x="1089" y="472"/>
                      </a:cubicBezTo>
                      <a:cubicBezTo>
                        <a:pt x="937" y="181"/>
                        <a:pt x="685" y="0"/>
                        <a:pt x="460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991" name="Google Shape;1991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92" name="Google Shape;1992;p5"/>
          <p:cNvSpPr txBox="1">
            <a:spLocks noGrp="1"/>
          </p:cNvSpPr>
          <p:nvPr>
            <p:ph type="body" idx="1"/>
          </p:nvPr>
        </p:nvSpPr>
        <p:spPr>
          <a:xfrm>
            <a:off x="1888225" y="3255251"/>
            <a:ext cx="2093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93" name="Google Shape;1993;p5"/>
          <p:cNvSpPr txBox="1">
            <a:spLocks noGrp="1"/>
          </p:cNvSpPr>
          <p:nvPr>
            <p:ph type="body" idx="2"/>
          </p:nvPr>
        </p:nvSpPr>
        <p:spPr>
          <a:xfrm>
            <a:off x="5162525" y="3255251"/>
            <a:ext cx="2093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94" name="Google Shape;1994;p5"/>
          <p:cNvSpPr txBox="1">
            <a:spLocks noGrp="1"/>
          </p:cNvSpPr>
          <p:nvPr>
            <p:ph type="subTitle" idx="3"/>
          </p:nvPr>
        </p:nvSpPr>
        <p:spPr>
          <a:xfrm>
            <a:off x="1888075" y="2874425"/>
            <a:ext cx="20934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789"/>
              </a:buClr>
              <a:buSzPts val="2000"/>
              <a:buFont typeface="Big Shoulders Text"/>
              <a:buNone/>
              <a:defRPr sz="2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1995" name="Google Shape;1995;p5"/>
          <p:cNvSpPr txBox="1">
            <a:spLocks noGrp="1"/>
          </p:cNvSpPr>
          <p:nvPr>
            <p:ph type="subTitle" idx="4"/>
          </p:nvPr>
        </p:nvSpPr>
        <p:spPr>
          <a:xfrm>
            <a:off x="5162525" y="2874425"/>
            <a:ext cx="20934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789"/>
              </a:buClr>
              <a:buSzPts val="2000"/>
              <a:buFont typeface="Big Shoulders Text"/>
              <a:buNone/>
              <a:defRPr sz="2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6" name="Google Shape;2736;p8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2737" name="Google Shape;2737;p8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38" name="Google Shape;2738;p8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2739" name="Google Shape;2739;p8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8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8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8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8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8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8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8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8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8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8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8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8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8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8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8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8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8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8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8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8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8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8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8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8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4" name="Google Shape;2764;p8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2765" name="Google Shape;2765;p8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8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8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8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8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8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8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8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8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8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8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8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8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8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8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8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8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8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8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8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8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8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8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8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8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8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91" name="Google Shape;2791;p8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8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8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8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8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8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8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8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8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8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8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8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8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8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8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8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8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8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8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8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8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8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8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8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8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8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8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8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8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8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8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8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8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8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8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8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8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8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8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8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8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8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8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8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8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8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8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8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8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8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8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8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8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8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8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8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8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8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8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8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8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8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8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8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8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8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8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8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8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8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8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8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8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8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8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8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8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8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8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8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8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8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8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8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8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8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8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8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8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8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8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8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8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8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8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8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8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8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8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8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1" name="Google Shape;2891;p8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2892" name="Google Shape;2892;p8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8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8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8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8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8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8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8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8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8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8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8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8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8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8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8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8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8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8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8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8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8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8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8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8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8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18" name="Google Shape;2918;p8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8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8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8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8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3" name="Google Shape;2923;p8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2924" name="Google Shape;2924;p8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8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8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8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8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8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8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8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8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8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8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8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8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8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8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8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8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8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8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8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8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8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8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8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8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8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50" name="Google Shape;2950;p8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1" name="Google Shape;2951;p8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952" name="Google Shape;2952;p8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8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8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8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8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8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8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8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8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8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8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8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8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8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8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8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8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8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8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8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8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8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8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8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8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8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78" name="Google Shape;2978;p8"/>
          <p:cNvGrpSpPr/>
          <p:nvPr/>
        </p:nvGrpSpPr>
        <p:grpSpPr>
          <a:xfrm>
            <a:off x="-874077" y="-2230000"/>
            <a:ext cx="10826259" cy="7105595"/>
            <a:chOff x="-874077" y="-2230000"/>
            <a:chExt cx="10826259" cy="7105595"/>
          </a:xfrm>
        </p:grpSpPr>
        <p:grpSp>
          <p:nvGrpSpPr>
            <p:cNvPr id="2979" name="Google Shape;2979;p8"/>
            <p:cNvGrpSpPr/>
            <p:nvPr/>
          </p:nvGrpSpPr>
          <p:grpSpPr>
            <a:xfrm>
              <a:off x="5414815" y="-2230000"/>
              <a:ext cx="3898081" cy="3841432"/>
              <a:chOff x="1723600" y="1764850"/>
              <a:chExt cx="374675" cy="369223"/>
            </a:xfrm>
          </p:grpSpPr>
          <p:sp>
            <p:nvSpPr>
              <p:cNvPr id="2980" name="Google Shape;2980;p8"/>
              <p:cNvSpPr/>
              <p:nvPr/>
            </p:nvSpPr>
            <p:spPr>
              <a:xfrm>
                <a:off x="1726326" y="1764850"/>
                <a:ext cx="369223" cy="369223"/>
              </a:xfrm>
              <a:custGeom>
                <a:avLst/>
                <a:gdLst/>
                <a:ahLst/>
                <a:cxnLst/>
                <a:rect l="l" t="t" r="r" b="b"/>
                <a:pathLst>
                  <a:path w="4876" h="4876" extrusionOk="0">
                    <a:moveTo>
                      <a:pt x="2432" y="0"/>
                    </a:moveTo>
                    <a:cubicBezTo>
                      <a:pt x="1089" y="0"/>
                      <a:pt x="1" y="1089"/>
                      <a:pt x="1" y="2431"/>
                    </a:cubicBezTo>
                    <a:cubicBezTo>
                      <a:pt x="1" y="3786"/>
                      <a:pt x="1089" y="4875"/>
                      <a:pt x="2432" y="4875"/>
                    </a:cubicBezTo>
                    <a:cubicBezTo>
                      <a:pt x="3787" y="4875"/>
                      <a:pt x="4876" y="3786"/>
                      <a:pt x="4876" y="2431"/>
                    </a:cubicBezTo>
                    <a:cubicBezTo>
                      <a:pt x="4876" y="1089"/>
                      <a:pt x="3787" y="0"/>
                      <a:pt x="2432" y="0"/>
                    </a:cubicBezTo>
                    <a:close/>
                  </a:path>
                </a:pathLst>
              </a:custGeom>
              <a:solidFill>
                <a:srgbClr val="708EC0">
                  <a:alpha val="27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8"/>
              <p:cNvSpPr/>
              <p:nvPr/>
            </p:nvSpPr>
            <p:spPr>
              <a:xfrm>
                <a:off x="1723600" y="1778783"/>
                <a:ext cx="374675" cy="341357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4508" extrusionOk="0">
                    <a:moveTo>
                      <a:pt x="2480" y="0"/>
                    </a:moveTo>
                    <a:cubicBezTo>
                      <a:pt x="1456" y="0"/>
                      <a:pt x="530" y="700"/>
                      <a:pt x="291" y="1739"/>
                    </a:cubicBezTo>
                    <a:cubicBezTo>
                      <a:pt x="0" y="2949"/>
                      <a:pt x="750" y="4159"/>
                      <a:pt x="1960" y="4449"/>
                    </a:cubicBezTo>
                    <a:cubicBezTo>
                      <a:pt x="2130" y="4488"/>
                      <a:pt x="2301" y="4507"/>
                      <a:pt x="2468" y="4507"/>
                    </a:cubicBezTo>
                    <a:cubicBezTo>
                      <a:pt x="3492" y="4507"/>
                      <a:pt x="4420" y="3807"/>
                      <a:pt x="4670" y="2768"/>
                    </a:cubicBezTo>
                    <a:cubicBezTo>
                      <a:pt x="4948" y="1558"/>
                      <a:pt x="4198" y="348"/>
                      <a:pt x="2988" y="58"/>
                    </a:cubicBezTo>
                    <a:cubicBezTo>
                      <a:pt x="2818" y="19"/>
                      <a:pt x="2648" y="0"/>
                      <a:pt x="2480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8"/>
              <p:cNvSpPr/>
              <p:nvPr/>
            </p:nvSpPr>
            <p:spPr>
              <a:xfrm>
                <a:off x="1769412" y="1810359"/>
                <a:ext cx="237390" cy="144554"/>
              </a:xfrm>
              <a:custGeom>
                <a:avLst/>
                <a:gdLst/>
                <a:ahLst/>
                <a:cxnLst/>
                <a:rect l="l" t="t" r="r" b="b"/>
                <a:pathLst>
                  <a:path w="3135" h="1909" extrusionOk="0">
                    <a:moveTo>
                      <a:pt x="1811" y="1"/>
                    </a:moveTo>
                    <a:cubicBezTo>
                      <a:pt x="1741" y="1"/>
                      <a:pt x="1673" y="6"/>
                      <a:pt x="1609" y="16"/>
                    </a:cubicBezTo>
                    <a:cubicBezTo>
                      <a:pt x="1004" y="101"/>
                      <a:pt x="375" y="718"/>
                      <a:pt x="109" y="1238"/>
                    </a:cubicBezTo>
                    <a:cubicBezTo>
                      <a:pt x="24" y="1371"/>
                      <a:pt x="0" y="1528"/>
                      <a:pt x="36" y="1685"/>
                    </a:cubicBezTo>
                    <a:cubicBezTo>
                      <a:pt x="98" y="1836"/>
                      <a:pt x="270" y="1908"/>
                      <a:pt x="443" y="1908"/>
                    </a:cubicBezTo>
                    <a:cubicBezTo>
                      <a:pt x="507" y="1908"/>
                      <a:pt x="571" y="1898"/>
                      <a:pt x="629" y="1879"/>
                    </a:cubicBezTo>
                    <a:cubicBezTo>
                      <a:pt x="835" y="1770"/>
                      <a:pt x="1016" y="1637"/>
                      <a:pt x="1186" y="1492"/>
                    </a:cubicBezTo>
                    <a:cubicBezTo>
                      <a:pt x="1327" y="1378"/>
                      <a:pt x="1506" y="1287"/>
                      <a:pt x="1681" y="1287"/>
                    </a:cubicBezTo>
                    <a:cubicBezTo>
                      <a:pt x="1730" y="1287"/>
                      <a:pt x="1779" y="1294"/>
                      <a:pt x="1827" y="1310"/>
                    </a:cubicBezTo>
                    <a:cubicBezTo>
                      <a:pt x="1936" y="1347"/>
                      <a:pt x="2032" y="1431"/>
                      <a:pt x="2141" y="1468"/>
                    </a:cubicBezTo>
                    <a:cubicBezTo>
                      <a:pt x="2208" y="1489"/>
                      <a:pt x="2275" y="1499"/>
                      <a:pt x="2340" y="1499"/>
                    </a:cubicBezTo>
                    <a:cubicBezTo>
                      <a:pt x="2608" y="1499"/>
                      <a:pt x="2852" y="1329"/>
                      <a:pt x="2940" y="1056"/>
                    </a:cubicBezTo>
                    <a:cubicBezTo>
                      <a:pt x="3134" y="364"/>
                      <a:pt x="2401" y="1"/>
                      <a:pt x="1811" y="1"/>
                    </a:cubicBezTo>
                    <a:close/>
                  </a:path>
                </a:pathLst>
              </a:custGeom>
              <a:solidFill>
                <a:srgbClr val="708EC0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8"/>
              <p:cNvSpPr/>
              <p:nvPr/>
            </p:nvSpPr>
            <p:spPr>
              <a:xfrm>
                <a:off x="1777666" y="1979977"/>
                <a:ext cx="71482" cy="62925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31" extrusionOk="0">
                    <a:moveTo>
                      <a:pt x="650" y="1"/>
                    </a:moveTo>
                    <a:cubicBezTo>
                      <a:pt x="611" y="1"/>
                      <a:pt x="571" y="9"/>
                      <a:pt x="532" y="26"/>
                    </a:cubicBezTo>
                    <a:cubicBezTo>
                      <a:pt x="423" y="62"/>
                      <a:pt x="327" y="123"/>
                      <a:pt x="242" y="195"/>
                    </a:cubicBezTo>
                    <a:lnTo>
                      <a:pt x="169" y="340"/>
                    </a:lnTo>
                    <a:cubicBezTo>
                      <a:pt x="36" y="413"/>
                      <a:pt x="0" y="570"/>
                      <a:pt x="85" y="691"/>
                    </a:cubicBezTo>
                    <a:cubicBezTo>
                      <a:pt x="155" y="782"/>
                      <a:pt x="259" y="830"/>
                      <a:pt x="375" y="830"/>
                    </a:cubicBezTo>
                    <a:cubicBezTo>
                      <a:pt x="399" y="830"/>
                      <a:pt x="423" y="828"/>
                      <a:pt x="448" y="824"/>
                    </a:cubicBezTo>
                    <a:cubicBezTo>
                      <a:pt x="581" y="788"/>
                      <a:pt x="702" y="715"/>
                      <a:pt x="786" y="607"/>
                    </a:cubicBezTo>
                    <a:cubicBezTo>
                      <a:pt x="847" y="534"/>
                      <a:pt x="895" y="437"/>
                      <a:pt x="919" y="340"/>
                    </a:cubicBezTo>
                    <a:cubicBezTo>
                      <a:pt x="944" y="244"/>
                      <a:pt x="907" y="147"/>
                      <a:pt x="847" y="74"/>
                    </a:cubicBezTo>
                    <a:cubicBezTo>
                      <a:pt x="792" y="27"/>
                      <a:pt x="722" y="1"/>
                      <a:pt x="650" y="1"/>
                    </a:cubicBezTo>
                    <a:close/>
                  </a:path>
                </a:pathLst>
              </a:custGeom>
              <a:solidFill>
                <a:srgbClr val="708EC0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8"/>
              <p:cNvSpPr/>
              <p:nvPr/>
            </p:nvSpPr>
            <p:spPr>
              <a:xfrm>
                <a:off x="1886632" y="1910994"/>
                <a:ext cx="176888" cy="176358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329" extrusionOk="0">
                    <a:moveTo>
                      <a:pt x="1934" y="0"/>
                    </a:moveTo>
                    <a:cubicBezTo>
                      <a:pt x="1761" y="0"/>
                      <a:pt x="1579" y="128"/>
                      <a:pt x="1464" y="272"/>
                    </a:cubicBezTo>
                    <a:cubicBezTo>
                      <a:pt x="1319" y="453"/>
                      <a:pt x="1198" y="671"/>
                      <a:pt x="1005" y="792"/>
                    </a:cubicBezTo>
                    <a:cubicBezTo>
                      <a:pt x="934" y="832"/>
                      <a:pt x="863" y="846"/>
                      <a:pt x="795" y="846"/>
                    </a:cubicBezTo>
                    <a:cubicBezTo>
                      <a:pt x="669" y="846"/>
                      <a:pt x="547" y="801"/>
                      <a:pt x="434" y="801"/>
                    </a:cubicBezTo>
                    <a:cubicBezTo>
                      <a:pt x="389" y="801"/>
                      <a:pt x="345" y="808"/>
                      <a:pt x="303" y="828"/>
                    </a:cubicBezTo>
                    <a:cubicBezTo>
                      <a:pt x="97" y="925"/>
                      <a:pt x="1" y="1421"/>
                      <a:pt x="1" y="1614"/>
                    </a:cubicBezTo>
                    <a:cubicBezTo>
                      <a:pt x="1" y="1917"/>
                      <a:pt x="194" y="2195"/>
                      <a:pt x="484" y="2304"/>
                    </a:cubicBezTo>
                    <a:cubicBezTo>
                      <a:pt x="543" y="2321"/>
                      <a:pt x="602" y="2329"/>
                      <a:pt x="661" y="2329"/>
                    </a:cubicBezTo>
                    <a:cubicBezTo>
                      <a:pt x="898" y="2329"/>
                      <a:pt x="1138" y="2205"/>
                      <a:pt x="1331" y="2050"/>
                    </a:cubicBezTo>
                    <a:cubicBezTo>
                      <a:pt x="1730" y="1747"/>
                      <a:pt x="2033" y="1336"/>
                      <a:pt x="2226" y="876"/>
                    </a:cubicBezTo>
                    <a:cubicBezTo>
                      <a:pt x="2299" y="731"/>
                      <a:pt x="2335" y="562"/>
                      <a:pt x="2323" y="405"/>
                    </a:cubicBezTo>
                    <a:cubicBezTo>
                      <a:pt x="2311" y="235"/>
                      <a:pt x="2214" y="90"/>
                      <a:pt x="2069" y="30"/>
                    </a:cubicBezTo>
                    <a:cubicBezTo>
                      <a:pt x="2026" y="9"/>
                      <a:pt x="1980" y="0"/>
                      <a:pt x="1934" y="0"/>
                    </a:cubicBezTo>
                    <a:close/>
                  </a:path>
                </a:pathLst>
              </a:custGeom>
              <a:solidFill>
                <a:srgbClr val="708EC0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5" name="Google Shape;2985;p8"/>
            <p:cNvGrpSpPr/>
            <p:nvPr/>
          </p:nvGrpSpPr>
          <p:grpSpPr>
            <a:xfrm rot="1592248">
              <a:off x="-275979" y="2650633"/>
              <a:ext cx="2057488" cy="1863504"/>
              <a:chOff x="168680" y="2785500"/>
              <a:chExt cx="2215594" cy="2006704"/>
            </a:xfrm>
          </p:grpSpPr>
          <p:grpSp>
            <p:nvGrpSpPr>
              <p:cNvPr id="2986" name="Google Shape;2986;p8"/>
              <p:cNvGrpSpPr/>
              <p:nvPr/>
            </p:nvGrpSpPr>
            <p:grpSpPr>
              <a:xfrm>
                <a:off x="244392" y="2831804"/>
                <a:ext cx="1134008" cy="607901"/>
                <a:chOff x="5206900" y="826150"/>
                <a:chExt cx="599275" cy="321250"/>
              </a:xfrm>
            </p:grpSpPr>
            <p:sp>
              <p:nvSpPr>
                <p:cNvPr id="2987" name="Google Shape;2987;p8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8" name="Google Shape;2988;p8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9" name="Google Shape;2989;p8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0" name="Google Shape;2990;p8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1" name="Google Shape;2991;p8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2" name="Google Shape;2992;p8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3" name="Google Shape;2993;p8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4" name="Google Shape;2994;p8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5" name="Google Shape;2995;p8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6" name="Google Shape;2996;p8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7" name="Google Shape;2997;p8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8" name="Google Shape;2998;p8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9" name="Google Shape;2999;p8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0" name="Google Shape;3000;p8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01" name="Google Shape;3001;p8"/>
              <p:cNvGrpSpPr/>
              <p:nvPr/>
            </p:nvGrpSpPr>
            <p:grpSpPr>
              <a:xfrm rot="-9256633">
                <a:off x="587604" y="3229487"/>
                <a:ext cx="1134020" cy="607908"/>
                <a:chOff x="5206900" y="826150"/>
                <a:chExt cx="599275" cy="321250"/>
              </a:xfrm>
            </p:grpSpPr>
            <p:sp>
              <p:nvSpPr>
                <p:cNvPr id="3002" name="Google Shape;3002;p8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3" name="Google Shape;3003;p8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4" name="Google Shape;3004;p8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5" name="Google Shape;3005;p8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6" name="Google Shape;3006;p8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7" name="Google Shape;3007;p8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8" name="Google Shape;3008;p8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9" name="Google Shape;3009;p8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0" name="Google Shape;3010;p8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1" name="Google Shape;3011;p8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2" name="Google Shape;3012;p8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3" name="Google Shape;3013;p8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4" name="Google Shape;3014;p8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5" name="Google Shape;3015;p8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16" name="Google Shape;3016;p8"/>
              <p:cNvGrpSpPr/>
              <p:nvPr/>
            </p:nvGrpSpPr>
            <p:grpSpPr>
              <a:xfrm rot="7120513" flipH="1">
                <a:off x="636793" y="3844951"/>
                <a:ext cx="1133997" cy="607895"/>
                <a:chOff x="5206900" y="826150"/>
                <a:chExt cx="599275" cy="321250"/>
              </a:xfrm>
            </p:grpSpPr>
            <p:sp>
              <p:nvSpPr>
                <p:cNvPr id="3017" name="Google Shape;3017;p8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8" name="Google Shape;3018;p8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9" name="Google Shape;3019;p8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0" name="Google Shape;3020;p8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1" name="Google Shape;3021;p8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2" name="Google Shape;3022;p8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3" name="Google Shape;3023;p8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4" name="Google Shape;3024;p8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5" name="Google Shape;3025;p8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6" name="Google Shape;3026;p8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7" name="Google Shape;3027;p8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8" name="Google Shape;3028;p8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9" name="Google Shape;3029;p8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0" name="Google Shape;3030;p8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31" name="Google Shape;3031;p8"/>
              <p:cNvGrpSpPr/>
              <p:nvPr/>
            </p:nvGrpSpPr>
            <p:grpSpPr>
              <a:xfrm>
                <a:off x="1817929" y="3898077"/>
                <a:ext cx="566346" cy="559947"/>
                <a:chOff x="1817929" y="3898077"/>
                <a:chExt cx="566346" cy="559947"/>
              </a:xfrm>
            </p:grpSpPr>
            <p:sp>
              <p:nvSpPr>
                <p:cNvPr id="3032" name="Google Shape;3032;p8"/>
                <p:cNvSpPr/>
                <p:nvPr/>
              </p:nvSpPr>
              <p:spPr>
                <a:xfrm>
                  <a:off x="1913056" y="4081084"/>
                  <a:ext cx="53508" cy="53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7"/>
                      </a:moveTo>
                      <a:cubicBezTo>
                        <a:pt x="945" y="769"/>
                        <a:pt x="497" y="945"/>
                        <a:pt x="257" y="689"/>
                      </a:cubicBezTo>
                      <a:cubicBezTo>
                        <a:pt x="1" y="433"/>
                        <a:pt x="193" y="0"/>
                        <a:pt x="545" y="16"/>
                      </a:cubicBezTo>
                      <a:cubicBezTo>
                        <a:pt x="769" y="16"/>
                        <a:pt x="945" y="192"/>
                        <a:pt x="945" y="41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3" name="Google Shape;3033;p8"/>
                <p:cNvSpPr/>
                <p:nvPr/>
              </p:nvSpPr>
              <p:spPr>
                <a:xfrm>
                  <a:off x="2105122" y="4371901"/>
                  <a:ext cx="11834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97"/>
                      </a:moveTo>
                      <a:cubicBezTo>
                        <a:pt x="209" y="209"/>
                        <a:pt x="1" y="17"/>
                        <a:pt x="129" y="17"/>
                      </a:cubicBezTo>
                      <a:cubicBezTo>
                        <a:pt x="177" y="1"/>
                        <a:pt x="209" y="49"/>
                        <a:pt x="209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4" name="Google Shape;3034;p8"/>
                <p:cNvSpPr/>
                <p:nvPr/>
              </p:nvSpPr>
              <p:spPr>
                <a:xfrm>
                  <a:off x="2347073" y="4228757"/>
                  <a:ext cx="911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209" extrusionOk="0">
                      <a:moveTo>
                        <a:pt x="160" y="97"/>
                      </a:moveTo>
                      <a:cubicBezTo>
                        <a:pt x="160" y="209"/>
                        <a:pt x="0" y="209"/>
                        <a:pt x="0" y="97"/>
                      </a:cubicBezTo>
                      <a:cubicBezTo>
                        <a:pt x="0" y="1"/>
                        <a:pt x="160" y="1"/>
                        <a:pt x="160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5" name="Google Shape;3035;p8"/>
                <p:cNvSpPr/>
                <p:nvPr/>
              </p:nvSpPr>
              <p:spPr>
                <a:xfrm>
                  <a:off x="2181280" y="4434413"/>
                  <a:ext cx="24518" cy="23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96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6" name="Google Shape;3036;p8"/>
                <p:cNvSpPr/>
                <p:nvPr/>
              </p:nvSpPr>
              <p:spPr>
                <a:xfrm>
                  <a:off x="2251946" y="4313919"/>
                  <a:ext cx="24518" cy="24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2" y="193"/>
                      </a:moveTo>
                      <a:cubicBezTo>
                        <a:pt x="432" y="353"/>
                        <a:pt x="240" y="433"/>
                        <a:pt x="128" y="321"/>
                      </a:cubicBezTo>
                      <a:cubicBezTo>
                        <a:pt x="0" y="209"/>
                        <a:pt x="96" y="1"/>
                        <a:pt x="256" y="1"/>
                      </a:cubicBezTo>
                      <a:cubicBezTo>
                        <a:pt x="352" y="1"/>
                        <a:pt x="432" y="81"/>
                        <a:pt x="432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7" name="Google Shape;3037;p8"/>
                <p:cNvSpPr/>
                <p:nvPr/>
              </p:nvSpPr>
              <p:spPr>
                <a:xfrm>
                  <a:off x="2174939" y="3898077"/>
                  <a:ext cx="19988" cy="19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353" extrusionOk="0">
                      <a:moveTo>
                        <a:pt x="352" y="176"/>
                      </a:moveTo>
                      <a:cubicBezTo>
                        <a:pt x="352" y="272"/>
                        <a:pt x="272" y="352"/>
                        <a:pt x="176" y="352"/>
                      </a:cubicBezTo>
                      <a:cubicBezTo>
                        <a:pt x="80" y="352"/>
                        <a:pt x="0" y="272"/>
                        <a:pt x="0" y="176"/>
                      </a:cubicBezTo>
                      <a:cubicBezTo>
                        <a:pt x="0" y="80"/>
                        <a:pt x="80" y="0"/>
                        <a:pt x="176" y="0"/>
                      </a:cubicBezTo>
                      <a:cubicBezTo>
                        <a:pt x="272" y="0"/>
                        <a:pt x="352" y="80"/>
                        <a:pt x="352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8" name="Google Shape;3038;p8"/>
                <p:cNvSpPr/>
                <p:nvPr/>
              </p:nvSpPr>
              <p:spPr>
                <a:xfrm>
                  <a:off x="2360663" y="4408140"/>
                  <a:ext cx="23612" cy="28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97" extrusionOk="0">
                      <a:moveTo>
                        <a:pt x="384" y="225"/>
                      </a:moveTo>
                      <a:cubicBezTo>
                        <a:pt x="416" y="497"/>
                        <a:pt x="0" y="497"/>
                        <a:pt x="32" y="225"/>
                      </a:cubicBezTo>
                      <a:cubicBezTo>
                        <a:pt x="48" y="1"/>
                        <a:pt x="368" y="1"/>
                        <a:pt x="384" y="22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9" name="Google Shape;3039;p8"/>
                <p:cNvSpPr/>
                <p:nvPr/>
              </p:nvSpPr>
              <p:spPr>
                <a:xfrm>
                  <a:off x="1817929" y="4332944"/>
                  <a:ext cx="87935" cy="8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9" y="1553"/>
                      </a:moveTo>
                      <a:lnTo>
                        <a:pt x="769" y="1553"/>
                      </a:lnTo>
                      <a:cubicBezTo>
                        <a:pt x="769" y="1121"/>
                        <a:pt x="433" y="785"/>
                        <a:pt x="1" y="785"/>
                      </a:cubicBezTo>
                      <a:lnTo>
                        <a:pt x="1" y="785"/>
                      </a:lnTo>
                      <a:cubicBezTo>
                        <a:pt x="433" y="785"/>
                        <a:pt x="769" y="433"/>
                        <a:pt x="769" y="1"/>
                      </a:cubicBezTo>
                      <a:lnTo>
                        <a:pt x="769" y="1"/>
                      </a:lnTo>
                      <a:cubicBezTo>
                        <a:pt x="769" y="433"/>
                        <a:pt x="1121" y="785"/>
                        <a:pt x="1553" y="785"/>
                      </a:cubicBezTo>
                      <a:lnTo>
                        <a:pt x="1553" y="785"/>
                      </a:lnTo>
                      <a:cubicBezTo>
                        <a:pt x="1121" y="785"/>
                        <a:pt x="769" y="1121"/>
                        <a:pt x="769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0" name="Google Shape;3040;p8"/>
                <p:cNvSpPr/>
                <p:nvPr/>
              </p:nvSpPr>
              <p:spPr>
                <a:xfrm>
                  <a:off x="2106934" y="4149938"/>
                  <a:ext cx="87991" cy="8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53" extrusionOk="0">
                      <a:moveTo>
                        <a:pt x="769" y="1553"/>
                      </a:moveTo>
                      <a:lnTo>
                        <a:pt x="769" y="1553"/>
                      </a:lnTo>
                      <a:cubicBezTo>
                        <a:pt x="769" y="1121"/>
                        <a:pt x="417" y="785"/>
                        <a:pt x="1" y="785"/>
                      </a:cubicBezTo>
                      <a:lnTo>
                        <a:pt x="1" y="785"/>
                      </a:lnTo>
                      <a:cubicBezTo>
                        <a:pt x="417" y="785"/>
                        <a:pt x="769" y="433"/>
                        <a:pt x="769" y="1"/>
                      </a:cubicBezTo>
                      <a:lnTo>
                        <a:pt x="769" y="1"/>
                      </a:lnTo>
                      <a:cubicBezTo>
                        <a:pt x="769" y="433"/>
                        <a:pt x="1121" y="785"/>
                        <a:pt x="1553" y="785"/>
                      </a:cubicBezTo>
                      <a:lnTo>
                        <a:pt x="1553" y="785"/>
                      </a:lnTo>
                      <a:cubicBezTo>
                        <a:pt x="1121" y="785"/>
                        <a:pt x="769" y="1121"/>
                        <a:pt x="769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41" name="Google Shape;3041;p8"/>
              <p:cNvSpPr/>
              <p:nvPr/>
            </p:nvSpPr>
            <p:spPr>
              <a:xfrm>
                <a:off x="1138393" y="4312107"/>
                <a:ext cx="53508" cy="53508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01"/>
                    </a:moveTo>
                    <a:cubicBezTo>
                      <a:pt x="945" y="769"/>
                      <a:pt x="513" y="945"/>
                      <a:pt x="257" y="689"/>
                    </a:cubicBezTo>
                    <a:cubicBezTo>
                      <a:pt x="1" y="433"/>
                      <a:pt x="193" y="1"/>
                      <a:pt x="561" y="17"/>
                    </a:cubicBezTo>
                    <a:cubicBezTo>
                      <a:pt x="769" y="17"/>
                      <a:pt x="945" y="193"/>
                      <a:pt x="945" y="40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8"/>
              <p:cNvSpPr/>
              <p:nvPr/>
            </p:nvSpPr>
            <p:spPr>
              <a:xfrm>
                <a:off x="991625" y="3974179"/>
                <a:ext cx="10022" cy="10022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60" y="96"/>
                    </a:moveTo>
                    <a:cubicBezTo>
                      <a:pt x="160" y="128"/>
                      <a:pt x="128" y="176"/>
                      <a:pt x="80" y="176"/>
                    </a:cubicBezTo>
                    <a:cubicBezTo>
                      <a:pt x="48" y="176"/>
                      <a:pt x="0" y="128"/>
                      <a:pt x="0" y="96"/>
                    </a:cubicBezTo>
                    <a:cubicBezTo>
                      <a:pt x="0" y="48"/>
                      <a:pt x="48" y="0"/>
                      <a:pt x="80" y="16"/>
                    </a:cubicBezTo>
                    <a:cubicBezTo>
                      <a:pt x="128" y="0"/>
                      <a:pt x="176" y="48"/>
                      <a:pt x="160" y="9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8"/>
              <p:cNvSpPr/>
              <p:nvPr/>
            </p:nvSpPr>
            <p:spPr>
              <a:xfrm>
                <a:off x="1065915" y="4088331"/>
                <a:ext cx="14552" cy="1092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93" extrusionOk="0">
                    <a:moveTo>
                      <a:pt x="225" y="81"/>
                    </a:moveTo>
                    <a:cubicBezTo>
                      <a:pt x="257" y="193"/>
                      <a:pt x="1" y="48"/>
                      <a:pt x="129" y="16"/>
                    </a:cubicBezTo>
                    <a:cubicBezTo>
                      <a:pt x="177" y="0"/>
                      <a:pt x="209" y="32"/>
                      <a:pt x="225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8"/>
              <p:cNvSpPr/>
              <p:nvPr/>
            </p:nvSpPr>
            <p:spPr>
              <a:xfrm>
                <a:off x="1314151" y="4410858"/>
                <a:ext cx="24518" cy="24518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41" y="433"/>
                      <a:pt x="129" y="321"/>
                    </a:cubicBezTo>
                    <a:cubicBezTo>
                      <a:pt x="1" y="209"/>
                      <a:pt x="81" y="1"/>
                      <a:pt x="257" y="1"/>
                    </a:cubicBezTo>
                    <a:cubicBezTo>
                      <a:pt x="353" y="1"/>
                      <a:pt x="433" y="81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8"/>
              <p:cNvSpPr/>
              <p:nvPr/>
            </p:nvSpPr>
            <p:spPr>
              <a:xfrm>
                <a:off x="1246203" y="4014042"/>
                <a:ext cx="23612" cy="24518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33" extrusionOk="0">
                    <a:moveTo>
                      <a:pt x="417" y="192"/>
                    </a:moveTo>
                    <a:cubicBezTo>
                      <a:pt x="417" y="352"/>
                      <a:pt x="225" y="432"/>
                      <a:pt x="113" y="320"/>
                    </a:cubicBezTo>
                    <a:cubicBezTo>
                      <a:pt x="1" y="192"/>
                      <a:pt x="81" y="0"/>
                      <a:pt x="241" y="0"/>
                    </a:cubicBezTo>
                    <a:cubicBezTo>
                      <a:pt x="337" y="0"/>
                      <a:pt x="417" y="80"/>
                      <a:pt x="417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8"/>
              <p:cNvSpPr/>
              <p:nvPr/>
            </p:nvSpPr>
            <p:spPr>
              <a:xfrm>
                <a:off x="1146546" y="4165339"/>
                <a:ext cx="87935" cy="87029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37" extrusionOk="0">
                    <a:moveTo>
                      <a:pt x="769" y="1537"/>
                    </a:moveTo>
                    <a:lnTo>
                      <a:pt x="769" y="1537"/>
                    </a:lnTo>
                    <a:cubicBezTo>
                      <a:pt x="769" y="1121"/>
                      <a:pt x="417" y="769"/>
                      <a:pt x="1" y="769"/>
                    </a:cubicBezTo>
                    <a:lnTo>
                      <a:pt x="1" y="769"/>
                    </a:lnTo>
                    <a:cubicBezTo>
                      <a:pt x="417" y="769"/>
                      <a:pt x="769" y="417"/>
                      <a:pt x="769" y="1"/>
                    </a:cubicBezTo>
                    <a:lnTo>
                      <a:pt x="769" y="1"/>
                    </a:lnTo>
                    <a:cubicBezTo>
                      <a:pt x="769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21" y="769"/>
                      <a:pt x="769" y="1121"/>
                      <a:pt x="769" y="153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47" name="Google Shape;3047;p8"/>
              <p:cNvGrpSpPr/>
              <p:nvPr/>
            </p:nvGrpSpPr>
            <p:grpSpPr>
              <a:xfrm rot="-6871190">
                <a:off x="1467458" y="3320379"/>
                <a:ext cx="566335" cy="559937"/>
                <a:chOff x="1817929" y="3898077"/>
                <a:chExt cx="566346" cy="559947"/>
              </a:xfrm>
            </p:grpSpPr>
            <p:sp>
              <p:nvSpPr>
                <p:cNvPr id="3048" name="Google Shape;3048;p8"/>
                <p:cNvSpPr/>
                <p:nvPr/>
              </p:nvSpPr>
              <p:spPr>
                <a:xfrm>
                  <a:off x="1913056" y="4081084"/>
                  <a:ext cx="53508" cy="53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7"/>
                      </a:moveTo>
                      <a:cubicBezTo>
                        <a:pt x="945" y="769"/>
                        <a:pt x="497" y="945"/>
                        <a:pt x="257" y="689"/>
                      </a:cubicBezTo>
                      <a:cubicBezTo>
                        <a:pt x="1" y="433"/>
                        <a:pt x="193" y="0"/>
                        <a:pt x="545" y="16"/>
                      </a:cubicBezTo>
                      <a:cubicBezTo>
                        <a:pt x="769" y="16"/>
                        <a:pt x="945" y="192"/>
                        <a:pt x="945" y="41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9" name="Google Shape;3049;p8"/>
                <p:cNvSpPr/>
                <p:nvPr/>
              </p:nvSpPr>
              <p:spPr>
                <a:xfrm>
                  <a:off x="2105122" y="4371901"/>
                  <a:ext cx="11834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97"/>
                      </a:moveTo>
                      <a:cubicBezTo>
                        <a:pt x="209" y="209"/>
                        <a:pt x="1" y="17"/>
                        <a:pt x="129" y="17"/>
                      </a:cubicBezTo>
                      <a:cubicBezTo>
                        <a:pt x="177" y="1"/>
                        <a:pt x="209" y="49"/>
                        <a:pt x="209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0" name="Google Shape;3050;p8"/>
                <p:cNvSpPr/>
                <p:nvPr/>
              </p:nvSpPr>
              <p:spPr>
                <a:xfrm>
                  <a:off x="2347073" y="4228757"/>
                  <a:ext cx="911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209" extrusionOk="0">
                      <a:moveTo>
                        <a:pt x="160" y="97"/>
                      </a:moveTo>
                      <a:cubicBezTo>
                        <a:pt x="160" y="209"/>
                        <a:pt x="0" y="209"/>
                        <a:pt x="0" y="97"/>
                      </a:cubicBezTo>
                      <a:cubicBezTo>
                        <a:pt x="0" y="1"/>
                        <a:pt x="160" y="1"/>
                        <a:pt x="160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1" name="Google Shape;3051;p8"/>
                <p:cNvSpPr/>
                <p:nvPr/>
              </p:nvSpPr>
              <p:spPr>
                <a:xfrm>
                  <a:off x="2181280" y="4434413"/>
                  <a:ext cx="24518" cy="23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96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2" name="Google Shape;3052;p8"/>
                <p:cNvSpPr/>
                <p:nvPr/>
              </p:nvSpPr>
              <p:spPr>
                <a:xfrm>
                  <a:off x="2251946" y="4313919"/>
                  <a:ext cx="24518" cy="24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2" y="193"/>
                      </a:moveTo>
                      <a:cubicBezTo>
                        <a:pt x="432" y="353"/>
                        <a:pt x="240" y="433"/>
                        <a:pt x="128" y="321"/>
                      </a:cubicBezTo>
                      <a:cubicBezTo>
                        <a:pt x="0" y="209"/>
                        <a:pt x="96" y="1"/>
                        <a:pt x="256" y="1"/>
                      </a:cubicBezTo>
                      <a:cubicBezTo>
                        <a:pt x="352" y="1"/>
                        <a:pt x="432" y="81"/>
                        <a:pt x="432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3" name="Google Shape;3053;p8"/>
                <p:cNvSpPr/>
                <p:nvPr/>
              </p:nvSpPr>
              <p:spPr>
                <a:xfrm>
                  <a:off x="2174939" y="3898077"/>
                  <a:ext cx="19988" cy="19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353" extrusionOk="0">
                      <a:moveTo>
                        <a:pt x="352" y="176"/>
                      </a:moveTo>
                      <a:cubicBezTo>
                        <a:pt x="352" y="272"/>
                        <a:pt x="272" y="352"/>
                        <a:pt x="176" y="352"/>
                      </a:cubicBezTo>
                      <a:cubicBezTo>
                        <a:pt x="80" y="352"/>
                        <a:pt x="0" y="272"/>
                        <a:pt x="0" y="176"/>
                      </a:cubicBezTo>
                      <a:cubicBezTo>
                        <a:pt x="0" y="80"/>
                        <a:pt x="80" y="0"/>
                        <a:pt x="176" y="0"/>
                      </a:cubicBezTo>
                      <a:cubicBezTo>
                        <a:pt x="272" y="0"/>
                        <a:pt x="352" y="80"/>
                        <a:pt x="352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4" name="Google Shape;3054;p8"/>
                <p:cNvSpPr/>
                <p:nvPr/>
              </p:nvSpPr>
              <p:spPr>
                <a:xfrm>
                  <a:off x="2360663" y="4408140"/>
                  <a:ext cx="23612" cy="28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97" extrusionOk="0">
                      <a:moveTo>
                        <a:pt x="384" y="225"/>
                      </a:moveTo>
                      <a:cubicBezTo>
                        <a:pt x="416" y="497"/>
                        <a:pt x="0" y="497"/>
                        <a:pt x="32" y="225"/>
                      </a:cubicBezTo>
                      <a:cubicBezTo>
                        <a:pt x="48" y="1"/>
                        <a:pt x="368" y="1"/>
                        <a:pt x="384" y="225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5" name="Google Shape;3055;p8"/>
                <p:cNvSpPr/>
                <p:nvPr/>
              </p:nvSpPr>
              <p:spPr>
                <a:xfrm>
                  <a:off x="1817929" y="4332944"/>
                  <a:ext cx="87935" cy="8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9" y="1553"/>
                      </a:moveTo>
                      <a:lnTo>
                        <a:pt x="769" y="1553"/>
                      </a:lnTo>
                      <a:cubicBezTo>
                        <a:pt x="769" y="1121"/>
                        <a:pt x="433" y="785"/>
                        <a:pt x="1" y="785"/>
                      </a:cubicBezTo>
                      <a:lnTo>
                        <a:pt x="1" y="785"/>
                      </a:lnTo>
                      <a:cubicBezTo>
                        <a:pt x="433" y="785"/>
                        <a:pt x="769" y="433"/>
                        <a:pt x="769" y="1"/>
                      </a:cubicBezTo>
                      <a:lnTo>
                        <a:pt x="769" y="1"/>
                      </a:lnTo>
                      <a:cubicBezTo>
                        <a:pt x="769" y="433"/>
                        <a:pt x="1121" y="785"/>
                        <a:pt x="1553" y="785"/>
                      </a:cubicBezTo>
                      <a:lnTo>
                        <a:pt x="1553" y="785"/>
                      </a:lnTo>
                      <a:cubicBezTo>
                        <a:pt x="1121" y="785"/>
                        <a:pt x="769" y="1121"/>
                        <a:pt x="769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6" name="Google Shape;3056;p8"/>
                <p:cNvSpPr/>
                <p:nvPr/>
              </p:nvSpPr>
              <p:spPr>
                <a:xfrm>
                  <a:off x="2106934" y="4149938"/>
                  <a:ext cx="87991" cy="8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53" extrusionOk="0">
                      <a:moveTo>
                        <a:pt x="769" y="1553"/>
                      </a:moveTo>
                      <a:lnTo>
                        <a:pt x="769" y="1553"/>
                      </a:lnTo>
                      <a:cubicBezTo>
                        <a:pt x="769" y="1121"/>
                        <a:pt x="417" y="785"/>
                        <a:pt x="1" y="785"/>
                      </a:cubicBezTo>
                      <a:lnTo>
                        <a:pt x="1" y="785"/>
                      </a:lnTo>
                      <a:cubicBezTo>
                        <a:pt x="417" y="785"/>
                        <a:pt x="769" y="433"/>
                        <a:pt x="769" y="1"/>
                      </a:cubicBezTo>
                      <a:lnTo>
                        <a:pt x="769" y="1"/>
                      </a:lnTo>
                      <a:cubicBezTo>
                        <a:pt x="769" y="433"/>
                        <a:pt x="1121" y="785"/>
                        <a:pt x="1553" y="785"/>
                      </a:cubicBezTo>
                      <a:lnTo>
                        <a:pt x="1553" y="785"/>
                      </a:lnTo>
                      <a:cubicBezTo>
                        <a:pt x="1121" y="785"/>
                        <a:pt x="769" y="1121"/>
                        <a:pt x="769" y="155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57" name="Google Shape;3057;p8"/>
              <p:cNvGrpSpPr/>
              <p:nvPr/>
            </p:nvGrpSpPr>
            <p:grpSpPr>
              <a:xfrm>
                <a:off x="168680" y="2785500"/>
                <a:ext cx="1791633" cy="1445350"/>
                <a:chOff x="168680" y="2785500"/>
                <a:chExt cx="1791633" cy="1445350"/>
              </a:xfrm>
            </p:grpSpPr>
            <p:sp>
              <p:nvSpPr>
                <p:cNvPr id="3058" name="Google Shape;3058;p8"/>
                <p:cNvSpPr/>
                <p:nvPr/>
              </p:nvSpPr>
              <p:spPr>
                <a:xfrm flipH="1">
                  <a:off x="425700" y="2785500"/>
                  <a:ext cx="894400" cy="49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76" h="19758" extrusionOk="0">
                      <a:moveTo>
                        <a:pt x="9180" y="13709"/>
                      </a:moveTo>
                      <a:cubicBezTo>
                        <a:pt x="8298" y="14013"/>
                        <a:pt x="7447" y="14469"/>
                        <a:pt x="6535" y="14469"/>
                      </a:cubicBezTo>
                      <a:cubicBezTo>
                        <a:pt x="6292" y="14439"/>
                        <a:pt x="6049" y="14499"/>
                        <a:pt x="5836" y="14591"/>
                      </a:cubicBezTo>
                      <a:cubicBezTo>
                        <a:pt x="5623" y="14743"/>
                        <a:pt x="5441" y="14986"/>
                        <a:pt x="5350" y="15229"/>
                      </a:cubicBezTo>
                      <a:cubicBezTo>
                        <a:pt x="4924" y="15958"/>
                        <a:pt x="4043" y="16232"/>
                        <a:pt x="3222" y="16414"/>
                      </a:cubicBezTo>
                      <a:cubicBezTo>
                        <a:pt x="2401" y="16597"/>
                        <a:pt x="1550" y="16718"/>
                        <a:pt x="882" y="17235"/>
                      </a:cubicBezTo>
                      <a:cubicBezTo>
                        <a:pt x="243" y="17752"/>
                        <a:pt x="0" y="18876"/>
                        <a:pt x="608" y="19393"/>
                      </a:cubicBezTo>
                      <a:cubicBezTo>
                        <a:pt x="1094" y="19728"/>
                        <a:pt x="1702" y="19758"/>
                        <a:pt x="2189" y="19484"/>
                      </a:cubicBezTo>
                      <a:cubicBezTo>
                        <a:pt x="2675" y="19180"/>
                        <a:pt x="3101" y="18846"/>
                        <a:pt x="3465" y="18421"/>
                      </a:cubicBezTo>
                      <a:cubicBezTo>
                        <a:pt x="4590" y="17296"/>
                        <a:pt x="5867" y="16384"/>
                        <a:pt x="7295" y="15685"/>
                      </a:cubicBezTo>
                      <a:cubicBezTo>
                        <a:pt x="8937" y="14864"/>
                        <a:pt x="31277" y="2645"/>
                        <a:pt x="35776" y="1"/>
                      </a:cubicBezTo>
                      <a:cubicBezTo>
                        <a:pt x="25928" y="5502"/>
                        <a:pt x="13648" y="12007"/>
                        <a:pt x="9180" y="137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9" name="Google Shape;3059;p8"/>
                <p:cNvSpPr/>
                <p:nvPr/>
              </p:nvSpPr>
              <p:spPr>
                <a:xfrm flipH="1">
                  <a:off x="460539" y="3115816"/>
                  <a:ext cx="1225328" cy="676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76" h="19758" extrusionOk="0">
                      <a:moveTo>
                        <a:pt x="9180" y="13709"/>
                      </a:moveTo>
                      <a:cubicBezTo>
                        <a:pt x="8298" y="14013"/>
                        <a:pt x="7447" y="14469"/>
                        <a:pt x="6535" y="14469"/>
                      </a:cubicBezTo>
                      <a:cubicBezTo>
                        <a:pt x="6292" y="14439"/>
                        <a:pt x="6049" y="14499"/>
                        <a:pt x="5836" y="14591"/>
                      </a:cubicBezTo>
                      <a:cubicBezTo>
                        <a:pt x="5623" y="14743"/>
                        <a:pt x="5441" y="14986"/>
                        <a:pt x="5350" y="15229"/>
                      </a:cubicBezTo>
                      <a:cubicBezTo>
                        <a:pt x="4924" y="15958"/>
                        <a:pt x="4043" y="16232"/>
                        <a:pt x="3222" y="16414"/>
                      </a:cubicBezTo>
                      <a:cubicBezTo>
                        <a:pt x="2401" y="16597"/>
                        <a:pt x="1550" y="16718"/>
                        <a:pt x="882" y="17235"/>
                      </a:cubicBezTo>
                      <a:cubicBezTo>
                        <a:pt x="243" y="17752"/>
                        <a:pt x="0" y="18876"/>
                        <a:pt x="608" y="19393"/>
                      </a:cubicBezTo>
                      <a:cubicBezTo>
                        <a:pt x="1094" y="19728"/>
                        <a:pt x="1702" y="19758"/>
                        <a:pt x="2189" y="19484"/>
                      </a:cubicBezTo>
                      <a:cubicBezTo>
                        <a:pt x="2675" y="19180"/>
                        <a:pt x="3101" y="18846"/>
                        <a:pt x="3465" y="18421"/>
                      </a:cubicBezTo>
                      <a:cubicBezTo>
                        <a:pt x="4590" y="17296"/>
                        <a:pt x="5867" y="16384"/>
                        <a:pt x="7295" y="15685"/>
                      </a:cubicBezTo>
                      <a:cubicBezTo>
                        <a:pt x="8937" y="14864"/>
                        <a:pt x="31277" y="2645"/>
                        <a:pt x="35776" y="1"/>
                      </a:cubicBezTo>
                      <a:cubicBezTo>
                        <a:pt x="25928" y="5502"/>
                        <a:pt x="13648" y="12007"/>
                        <a:pt x="9180" y="137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0" name="Google Shape;3060;p8"/>
                <p:cNvSpPr/>
                <p:nvPr/>
              </p:nvSpPr>
              <p:spPr>
                <a:xfrm flipH="1">
                  <a:off x="1065913" y="3678311"/>
                  <a:ext cx="894400" cy="49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76" h="19758" extrusionOk="0">
                      <a:moveTo>
                        <a:pt x="9180" y="13709"/>
                      </a:moveTo>
                      <a:cubicBezTo>
                        <a:pt x="8298" y="14013"/>
                        <a:pt x="7447" y="14469"/>
                        <a:pt x="6535" y="14469"/>
                      </a:cubicBezTo>
                      <a:cubicBezTo>
                        <a:pt x="6292" y="14439"/>
                        <a:pt x="6049" y="14499"/>
                        <a:pt x="5836" y="14591"/>
                      </a:cubicBezTo>
                      <a:cubicBezTo>
                        <a:pt x="5623" y="14743"/>
                        <a:pt x="5441" y="14986"/>
                        <a:pt x="5350" y="15229"/>
                      </a:cubicBezTo>
                      <a:cubicBezTo>
                        <a:pt x="4924" y="15958"/>
                        <a:pt x="4043" y="16232"/>
                        <a:pt x="3222" y="16414"/>
                      </a:cubicBezTo>
                      <a:cubicBezTo>
                        <a:pt x="2401" y="16597"/>
                        <a:pt x="1550" y="16718"/>
                        <a:pt x="882" y="17235"/>
                      </a:cubicBezTo>
                      <a:cubicBezTo>
                        <a:pt x="243" y="17752"/>
                        <a:pt x="0" y="18876"/>
                        <a:pt x="608" y="19393"/>
                      </a:cubicBezTo>
                      <a:cubicBezTo>
                        <a:pt x="1094" y="19728"/>
                        <a:pt x="1702" y="19758"/>
                        <a:pt x="2189" y="19484"/>
                      </a:cubicBezTo>
                      <a:cubicBezTo>
                        <a:pt x="2675" y="19180"/>
                        <a:pt x="3101" y="18846"/>
                        <a:pt x="3465" y="18421"/>
                      </a:cubicBezTo>
                      <a:cubicBezTo>
                        <a:pt x="4590" y="17296"/>
                        <a:pt x="5867" y="16384"/>
                        <a:pt x="7295" y="15685"/>
                      </a:cubicBezTo>
                      <a:cubicBezTo>
                        <a:pt x="8937" y="14864"/>
                        <a:pt x="31277" y="2645"/>
                        <a:pt x="35776" y="1"/>
                      </a:cubicBezTo>
                      <a:cubicBezTo>
                        <a:pt x="25928" y="5502"/>
                        <a:pt x="13648" y="12007"/>
                        <a:pt x="9180" y="137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1" name="Google Shape;3061;p8"/>
                <p:cNvSpPr/>
                <p:nvPr/>
              </p:nvSpPr>
              <p:spPr>
                <a:xfrm flipH="1">
                  <a:off x="168680" y="3520945"/>
                  <a:ext cx="1285432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76" h="19758" extrusionOk="0">
                      <a:moveTo>
                        <a:pt x="9180" y="13709"/>
                      </a:moveTo>
                      <a:cubicBezTo>
                        <a:pt x="8298" y="14013"/>
                        <a:pt x="7447" y="14469"/>
                        <a:pt x="6535" y="14469"/>
                      </a:cubicBezTo>
                      <a:cubicBezTo>
                        <a:pt x="6292" y="14439"/>
                        <a:pt x="6049" y="14499"/>
                        <a:pt x="5836" y="14591"/>
                      </a:cubicBezTo>
                      <a:cubicBezTo>
                        <a:pt x="5623" y="14743"/>
                        <a:pt x="5441" y="14986"/>
                        <a:pt x="5350" y="15229"/>
                      </a:cubicBezTo>
                      <a:cubicBezTo>
                        <a:pt x="4924" y="15958"/>
                        <a:pt x="4043" y="16232"/>
                        <a:pt x="3222" y="16414"/>
                      </a:cubicBezTo>
                      <a:cubicBezTo>
                        <a:pt x="2401" y="16597"/>
                        <a:pt x="1550" y="16718"/>
                        <a:pt x="882" y="17235"/>
                      </a:cubicBezTo>
                      <a:cubicBezTo>
                        <a:pt x="243" y="17752"/>
                        <a:pt x="0" y="18876"/>
                        <a:pt x="608" y="19393"/>
                      </a:cubicBezTo>
                      <a:cubicBezTo>
                        <a:pt x="1094" y="19728"/>
                        <a:pt x="1702" y="19758"/>
                        <a:pt x="2189" y="19484"/>
                      </a:cubicBezTo>
                      <a:cubicBezTo>
                        <a:pt x="2675" y="19180"/>
                        <a:pt x="3101" y="18846"/>
                        <a:pt x="3465" y="18421"/>
                      </a:cubicBezTo>
                      <a:cubicBezTo>
                        <a:pt x="4590" y="17296"/>
                        <a:pt x="5867" y="16384"/>
                        <a:pt x="7295" y="15685"/>
                      </a:cubicBezTo>
                      <a:cubicBezTo>
                        <a:pt x="8937" y="14864"/>
                        <a:pt x="31277" y="2645"/>
                        <a:pt x="35776" y="1"/>
                      </a:cubicBezTo>
                      <a:cubicBezTo>
                        <a:pt x="25928" y="5502"/>
                        <a:pt x="13648" y="12007"/>
                        <a:pt x="9180" y="137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62" name="Google Shape;3062;p8"/>
            <p:cNvGrpSpPr/>
            <p:nvPr/>
          </p:nvGrpSpPr>
          <p:grpSpPr>
            <a:xfrm>
              <a:off x="7755822" y="401891"/>
              <a:ext cx="2196360" cy="4250619"/>
              <a:chOff x="7755822" y="401891"/>
              <a:chExt cx="2196360" cy="4250619"/>
            </a:xfrm>
          </p:grpSpPr>
          <p:grpSp>
            <p:nvGrpSpPr>
              <p:cNvPr id="3063" name="Google Shape;3063;p8"/>
              <p:cNvGrpSpPr/>
              <p:nvPr/>
            </p:nvGrpSpPr>
            <p:grpSpPr>
              <a:xfrm flipH="1">
                <a:off x="7854696" y="401891"/>
                <a:ext cx="1699100" cy="2145071"/>
                <a:chOff x="146217" y="2712579"/>
                <a:chExt cx="1552966" cy="1960401"/>
              </a:xfrm>
            </p:grpSpPr>
            <p:grpSp>
              <p:nvGrpSpPr>
                <p:cNvPr id="3064" name="Google Shape;3064;p8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065" name="Google Shape;3065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6" name="Google Shape;3066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7" name="Google Shape;3067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8" name="Google Shape;3068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9" name="Google Shape;3069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0" name="Google Shape;3070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1" name="Google Shape;3071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2" name="Google Shape;3072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3" name="Google Shape;3073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4" name="Google Shape;3074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5" name="Google Shape;3075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6" name="Google Shape;3076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7" name="Google Shape;3077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8" name="Google Shape;3078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79" name="Google Shape;3079;p8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3080" name="Google Shape;3080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1" name="Google Shape;3081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2" name="Google Shape;3082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3" name="Google Shape;3083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4" name="Google Shape;3084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5" name="Google Shape;3085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6" name="Google Shape;3086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7" name="Google Shape;3087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8" name="Google Shape;3088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9" name="Google Shape;3089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0" name="Google Shape;3090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1" name="Google Shape;3091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2" name="Google Shape;3092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3" name="Google Shape;3093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94" name="Google Shape;3094;p8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3095" name="Google Shape;3095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6" name="Google Shape;3096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7" name="Google Shape;3097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8" name="Google Shape;3098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9" name="Google Shape;3099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0" name="Google Shape;3100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1" name="Google Shape;3101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2" name="Google Shape;3102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3" name="Google Shape;3103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4" name="Google Shape;3104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5" name="Google Shape;3105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6" name="Google Shape;3106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7" name="Google Shape;3107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8" name="Google Shape;3108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109" name="Google Shape;3109;p8"/>
              <p:cNvGrpSpPr/>
              <p:nvPr/>
            </p:nvGrpSpPr>
            <p:grpSpPr>
              <a:xfrm rot="9899905" flipH="1">
                <a:off x="8004461" y="2324117"/>
                <a:ext cx="1699081" cy="2145040"/>
                <a:chOff x="146217" y="2712579"/>
                <a:chExt cx="1552966" cy="1960401"/>
              </a:xfrm>
            </p:grpSpPr>
            <p:grpSp>
              <p:nvGrpSpPr>
                <p:cNvPr id="3110" name="Google Shape;3110;p8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111" name="Google Shape;3111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2" name="Google Shape;3112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3" name="Google Shape;3113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4" name="Google Shape;3114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5" name="Google Shape;3115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6" name="Google Shape;3116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7" name="Google Shape;3117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8" name="Google Shape;3118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9" name="Google Shape;3119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0" name="Google Shape;3120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1" name="Google Shape;3121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2" name="Google Shape;3122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3" name="Google Shape;3123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4" name="Google Shape;3124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25" name="Google Shape;3125;p8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3126" name="Google Shape;3126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7" name="Google Shape;3127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8" name="Google Shape;3128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9" name="Google Shape;3129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0" name="Google Shape;3130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1" name="Google Shape;3131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2" name="Google Shape;3132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3" name="Google Shape;3133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4" name="Google Shape;3134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5" name="Google Shape;3135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6" name="Google Shape;3136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7" name="Google Shape;3137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8" name="Google Shape;3138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9" name="Google Shape;3139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40" name="Google Shape;3140;p8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3141" name="Google Shape;3141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2" name="Google Shape;3142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3" name="Google Shape;3143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4" name="Google Shape;3144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5" name="Google Shape;3145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6" name="Google Shape;3146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7" name="Google Shape;3147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8" name="Google Shape;3148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9" name="Google Shape;3149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0" name="Google Shape;3150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1" name="Google Shape;3151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2" name="Google Shape;3152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3" name="Google Shape;3153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4" name="Google Shape;3154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155" name="Google Shape;3155;p8"/>
            <p:cNvGrpSpPr/>
            <p:nvPr/>
          </p:nvGrpSpPr>
          <p:grpSpPr>
            <a:xfrm>
              <a:off x="-874077" y="237431"/>
              <a:ext cx="2543970" cy="2707148"/>
              <a:chOff x="-874077" y="237431"/>
              <a:chExt cx="2543970" cy="2707148"/>
            </a:xfrm>
          </p:grpSpPr>
          <p:grpSp>
            <p:nvGrpSpPr>
              <p:cNvPr id="3156" name="Google Shape;3156;p8"/>
              <p:cNvGrpSpPr/>
              <p:nvPr/>
            </p:nvGrpSpPr>
            <p:grpSpPr>
              <a:xfrm>
                <a:off x="534204" y="729736"/>
                <a:ext cx="358049" cy="375903"/>
                <a:chOff x="1063586" y="401894"/>
                <a:chExt cx="262134" cy="275226"/>
              </a:xfrm>
            </p:grpSpPr>
            <p:sp>
              <p:nvSpPr>
                <p:cNvPr id="3157" name="Google Shape;3157;p8"/>
                <p:cNvSpPr/>
                <p:nvPr/>
              </p:nvSpPr>
              <p:spPr>
                <a:xfrm>
                  <a:off x="1063586" y="548421"/>
                  <a:ext cx="82520" cy="84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2850" extrusionOk="0">
                      <a:moveTo>
                        <a:pt x="80" y="1409"/>
                      </a:moveTo>
                      <a:cubicBezTo>
                        <a:pt x="32" y="1457"/>
                        <a:pt x="0" y="1521"/>
                        <a:pt x="0" y="1601"/>
                      </a:cubicBezTo>
                      <a:cubicBezTo>
                        <a:pt x="16" y="1681"/>
                        <a:pt x="64" y="1745"/>
                        <a:pt x="128" y="1809"/>
                      </a:cubicBezTo>
                      <a:lnTo>
                        <a:pt x="1040" y="2705"/>
                      </a:lnTo>
                      <a:cubicBezTo>
                        <a:pt x="1088" y="2769"/>
                        <a:pt x="1168" y="2817"/>
                        <a:pt x="1248" y="2849"/>
                      </a:cubicBezTo>
                      <a:cubicBezTo>
                        <a:pt x="1360" y="2849"/>
                        <a:pt x="1472" y="2817"/>
                        <a:pt x="1552" y="2753"/>
                      </a:cubicBezTo>
                      <a:cubicBezTo>
                        <a:pt x="2048" y="2385"/>
                        <a:pt x="2320" y="1809"/>
                        <a:pt x="2560" y="1249"/>
                      </a:cubicBezTo>
                      <a:cubicBezTo>
                        <a:pt x="2672" y="993"/>
                        <a:pt x="2784" y="689"/>
                        <a:pt x="2640" y="449"/>
                      </a:cubicBezTo>
                      <a:cubicBezTo>
                        <a:pt x="2400" y="49"/>
                        <a:pt x="1520" y="1"/>
                        <a:pt x="1136" y="161"/>
                      </a:cubicBezTo>
                      <a:cubicBezTo>
                        <a:pt x="704" y="369"/>
                        <a:pt x="336" y="1025"/>
                        <a:pt x="80" y="14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8" name="Google Shape;3158;p8"/>
                <p:cNvSpPr/>
                <p:nvPr/>
              </p:nvSpPr>
              <p:spPr>
                <a:xfrm>
                  <a:off x="1241304" y="608348"/>
                  <a:ext cx="84416" cy="68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9" h="2321" extrusionOk="0">
                      <a:moveTo>
                        <a:pt x="561" y="1521"/>
                      </a:moveTo>
                      <a:cubicBezTo>
                        <a:pt x="833" y="1969"/>
                        <a:pt x="1345" y="2177"/>
                        <a:pt x="1841" y="2273"/>
                      </a:cubicBezTo>
                      <a:cubicBezTo>
                        <a:pt x="2033" y="2321"/>
                        <a:pt x="2225" y="2321"/>
                        <a:pt x="2401" y="2241"/>
                      </a:cubicBezTo>
                      <a:cubicBezTo>
                        <a:pt x="2545" y="2129"/>
                        <a:pt x="2641" y="2001"/>
                        <a:pt x="2689" y="1841"/>
                      </a:cubicBezTo>
                      <a:cubicBezTo>
                        <a:pt x="2769" y="1585"/>
                        <a:pt x="2817" y="1329"/>
                        <a:pt x="2833" y="1073"/>
                      </a:cubicBezTo>
                      <a:cubicBezTo>
                        <a:pt x="2849" y="865"/>
                        <a:pt x="2801" y="641"/>
                        <a:pt x="2689" y="449"/>
                      </a:cubicBezTo>
                      <a:cubicBezTo>
                        <a:pt x="2497" y="177"/>
                        <a:pt x="2177" y="17"/>
                        <a:pt x="1841" y="17"/>
                      </a:cubicBezTo>
                      <a:cubicBezTo>
                        <a:pt x="1041" y="1"/>
                        <a:pt x="1" y="609"/>
                        <a:pt x="561" y="152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59" name="Google Shape;3159;p8"/>
                <p:cNvGrpSpPr/>
                <p:nvPr/>
              </p:nvGrpSpPr>
              <p:grpSpPr>
                <a:xfrm>
                  <a:off x="1146109" y="401894"/>
                  <a:ext cx="171173" cy="146520"/>
                  <a:chOff x="1146109" y="401894"/>
                  <a:chExt cx="171173" cy="146520"/>
                </a:xfrm>
              </p:grpSpPr>
              <p:sp>
                <p:nvSpPr>
                  <p:cNvPr id="3160" name="Google Shape;3160;p8"/>
                  <p:cNvSpPr/>
                  <p:nvPr/>
                </p:nvSpPr>
                <p:spPr>
                  <a:xfrm>
                    <a:off x="1146109" y="401894"/>
                    <a:ext cx="171173" cy="146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7" h="4945" extrusionOk="0">
                        <a:moveTo>
                          <a:pt x="512" y="2352"/>
                        </a:moveTo>
                        <a:cubicBezTo>
                          <a:pt x="976" y="3104"/>
                          <a:pt x="1536" y="3792"/>
                          <a:pt x="2160" y="4400"/>
                        </a:cubicBezTo>
                        <a:cubicBezTo>
                          <a:pt x="2320" y="4576"/>
                          <a:pt x="2512" y="4704"/>
                          <a:pt x="2736" y="4800"/>
                        </a:cubicBezTo>
                        <a:cubicBezTo>
                          <a:pt x="3152" y="4944"/>
                          <a:pt x="3616" y="4752"/>
                          <a:pt x="4032" y="4560"/>
                        </a:cubicBezTo>
                        <a:lnTo>
                          <a:pt x="5008" y="4096"/>
                        </a:lnTo>
                        <a:cubicBezTo>
                          <a:pt x="5185" y="4016"/>
                          <a:pt x="5345" y="3920"/>
                          <a:pt x="5473" y="3792"/>
                        </a:cubicBezTo>
                        <a:cubicBezTo>
                          <a:pt x="5729" y="3536"/>
                          <a:pt x="5761" y="3136"/>
                          <a:pt x="5761" y="2784"/>
                        </a:cubicBezTo>
                        <a:cubicBezTo>
                          <a:pt x="5777" y="2288"/>
                          <a:pt x="5777" y="1728"/>
                          <a:pt x="5457" y="1360"/>
                        </a:cubicBezTo>
                        <a:cubicBezTo>
                          <a:pt x="5249" y="1136"/>
                          <a:pt x="4992" y="976"/>
                          <a:pt x="4704" y="880"/>
                        </a:cubicBezTo>
                        <a:cubicBezTo>
                          <a:pt x="3680" y="416"/>
                          <a:pt x="2528" y="0"/>
                          <a:pt x="1408" y="432"/>
                        </a:cubicBezTo>
                        <a:cubicBezTo>
                          <a:pt x="592" y="752"/>
                          <a:pt x="0" y="1520"/>
                          <a:pt x="512" y="235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161" name="Google Shape;3161;p8"/>
                  <p:cNvGrpSpPr/>
                  <p:nvPr/>
                </p:nvGrpSpPr>
                <p:grpSpPr>
                  <a:xfrm>
                    <a:off x="1167199" y="418649"/>
                    <a:ext cx="111953" cy="108115"/>
                    <a:chOff x="1167199" y="418649"/>
                    <a:chExt cx="111953" cy="108115"/>
                  </a:xfrm>
                </p:grpSpPr>
                <p:sp>
                  <p:nvSpPr>
                    <p:cNvPr id="3162" name="Google Shape;3162;p8"/>
                    <p:cNvSpPr/>
                    <p:nvPr/>
                  </p:nvSpPr>
                  <p:spPr>
                    <a:xfrm rot="10526915">
                      <a:off x="1169905" y="421851"/>
                      <a:ext cx="83539" cy="715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77" h="4945" extrusionOk="0">
                          <a:moveTo>
                            <a:pt x="512" y="2352"/>
                          </a:moveTo>
                          <a:cubicBezTo>
                            <a:pt x="976" y="3104"/>
                            <a:pt x="1536" y="3792"/>
                            <a:pt x="2160" y="4400"/>
                          </a:cubicBezTo>
                          <a:cubicBezTo>
                            <a:pt x="2320" y="4576"/>
                            <a:pt x="2512" y="4704"/>
                            <a:pt x="2736" y="4800"/>
                          </a:cubicBezTo>
                          <a:cubicBezTo>
                            <a:pt x="3152" y="4944"/>
                            <a:pt x="3616" y="4752"/>
                            <a:pt x="4032" y="4560"/>
                          </a:cubicBezTo>
                          <a:lnTo>
                            <a:pt x="5008" y="4096"/>
                          </a:lnTo>
                          <a:cubicBezTo>
                            <a:pt x="5185" y="4016"/>
                            <a:pt x="5345" y="3920"/>
                            <a:pt x="5473" y="3792"/>
                          </a:cubicBezTo>
                          <a:cubicBezTo>
                            <a:pt x="5729" y="3536"/>
                            <a:pt x="5761" y="3136"/>
                            <a:pt x="5761" y="2784"/>
                          </a:cubicBezTo>
                          <a:cubicBezTo>
                            <a:pt x="5777" y="2288"/>
                            <a:pt x="5777" y="1728"/>
                            <a:pt x="5457" y="1360"/>
                          </a:cubicBezTo>
                          <a:cubicBezTo>
                            <a:pt x="5249" y="1136"/>
                            <a:pt x="4992" y="976"/>
                            <a:pt x="4704" y="880"/>
                          </a:cubicBezTo>
                          <a:cubicBezTo>
                            <a:pt x="3680" y="416"/>
                            <a:pt x="2528" y="0"/>
                            <a:pt x="1408" y="432"/>
                          </a:cubicBezTo>
                          <a:cubicBezTo>
                            <a:pt x="592" y="752"/>
                            <a:pt x="0" y="1520"/>
                            <a:pt x="512" y="235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63" name="Google Shape;3163;p8"/>
                    <p:cNvSpPr/>
                    <p:nvPr/>
                  </p:nvSpPr>
                  <p:spPr>
                    <a:xfrm rot="6620808">
                      <a:off x="1179769" y="452836"/>
                      <a:ext cx="63818" cy="653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" h="2850" extrusionOk="0">
                          <a:moveTo>
                            <a:pt x="80" y="1409"/>
                          </a:moveTo>
                          <a:cubicBezTo>
                            <a:pt x="32" y="1457"/>
                            <a:pt x="0" y="1521"/>
                            <a:pt x="0" y="1601"/>
                          </a:cubicBezTo>
                          <a:cubicBezTo>
                            <a:pt x="16" y="1681"/>
                            <a:pt x="64" y="1745"/>
                            <a:pt x="128" y="1809"/>
                          </a:cubicBezTo>
                          <a:lnTo>
                            <a:pt x="1040" y="2705"/>
                          </a:lnTo>
                          <a:cubicBezTo>
                            <a:pt x="1088" y="2769"/>
                            <a:pt x="1168" y="2817"/>
                            <a:pt x="1248" y="2849"/>
                          </a:cubicBezTo>
                          <a:cubicBezTo>
                            <a:pt x="1360" y="2849"/>
                            <a:pt x="1472" y="2817"/>
                            <a:pt x="1552" y="2753"/>
                          </a:cubicBezTo>
                          <a:cubicBezTo>
                            <a:pt x="2048" y="2385"/>
                            <a:pt x="2320" y="1809"/>
                            <a:pt x="2560" y="1249"/>
                          </a:cubicBezTo>
                          <a:cubicBezTo>
                            <a:pt x="2672" y="993"/>
                            <a:pt x="2784" y="689"/>
                            <a:pt x="2640" y="449"/>
                          </a:cubicBezTo>
                          <a:cubicBezTo>
                            <a:pt x="2400" y="49"/>
                            <a:pt x="1520" y="1"/>
                            <a:pt x="1136" y="161"/>
                          </a:cubicBezTo>
                          <a:cubicBezTo>
                            <a:pt x="704" y="369"/>
                            <a:pt x="336" y="1025"/>
                            <a:pt x="80" y="14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64" name="Google Shape;3164;p8"/>
                    <p:cNvSpPr/>
                    <p:nvPr/>
                  </p:nvSpPr>
                  <p:spPr>
                    <a:xfrm rot="1447158">
                      <a:off x="1204983" y="439347"/>
                      <a:ext cx="66059" cy="538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49" h="2321" extrusionOk="0">
                          <a:moveTo>
                            <a:pt x="561" y="1521"/>
                          </a:moveTo>
                          <a:cubicBezTo>
                            <a:pt x="833" y="1969"/>
                            <a:pt x="1345" y="2177"/>
                            <a:pt x="1841" y="2273"/>
                          </a:cubicBezTo>
                          <a:cubicBezTo>
                            <a:pt x="2033" y="2321"/>
                            <a:pt x="2225" y="2321"/>
                            <a:pt x="2401" y="2241"/>
                          </a:cubicBezTo>
                          <a:cubicBezTo>
                            <a:pt x="2545" y="2129"/>
                            <a:pt x="2641" y="2001"/>
                            <a:pt x="2689" y="1841"/>
                          </a:cubicBezTo>
                          <a:cubicBezTo>
                            <a:pt x="2769" y="1585"/>
                            <a:pt x="2817" y="1329"/>
                            <a:pt x="2833" y="1073"/>
                          </a:cubicBezTo>
                          <a:cubicBezTo>
                            <a:pt x="2849" y="865"/>
                            <a:pt x="2801" y="641"/>
                            <a:pt x="2689" y="449"/>
                          </a:cubicBezTo>
                          <a:cubicBezTo>
                            <a:pt x="2497" y="177"/>
                            <a:pt x="2177" y="17"/>
                            <a:pt x="1841" y="17"/>
                          </a:cubicBezTo>
                          <a:cubicBezTo>
                            <a:pt x="1041" y="1"/>
                            <a:pt x="1" y="609"/>
                            <a:pt x="561" y="1521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3165" name="Google Shape;3165;p8"/>
              <p:cNvGrpSpPr/>
              <p:nvPr/>
            </p:nvGrpSpPr>
            <p:grpSpPr>
              <a:xfrm rot="-1799893" flipH="1">
                <a:off x="-451610" y="518474"/>
                <a:ext cx="1699036" cy="2145062"/>
                <a:chOff x="146217" y="2712579"/>
                <a:chExt cx="1552966" cy="1960401"/>
              </a:xfrm>
            </p:grpSpPr>
            <p:grpSp>
              <p:nvGrpSpPr>
                <p:cNvPr id="3166" name="Google Shape;3166;p8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167" name="Google Shape;3167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8" name="Google Shape;3168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9" name="Google Shape;3169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0" name="Google Shape;3170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1" name="Google Shape;3171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2" name="Google Shape;3172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3" name="Google Shape;3173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4" name="Google Shape;3174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5" name="Google Shape;3175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6" name="Google Shape;3176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7" name="Google Shape;3177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8" name="Google Shape;3178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9" name="Google Shape;3179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0" name="Google Shape;3180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81" name="Google Shape;3181;p8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3182" name="Google Shape;3182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3" name="Google Shape;3183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4" name="Google Shape;3184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5" name="Google Shape;3185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6" name="Google Shape;3186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7" name="Google Shape;3187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8" name="Google Shape;3188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9" name="Google Shape;3189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0" name="Google Shape;3190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1" name="Google Shape;3191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2" name="Google Shape;3192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3" name="Google Shape;3193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4" name="Google Shape;3194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5" name="Google Shape;3195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96" name="Google Shape;3196;p8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3197" name="Google Shape;3197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8" name="Google Shape;3198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9" name="Google Shape;3199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0" name="Google Shape;3200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1" name="Google Shape;3201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2" name="Google Shape;3202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3" name="Google Shape;3203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4" name="Google Shape;3204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5" name="Google Shape;3205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6" name="Google Shape;3206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7" name="Google Shape;3207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8" name="Google Shape;3208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9" name="Google Shape;3209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0" name="Google Shape;3210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3211" name="Google Shape;3211;p8"/>
          <p:cNvSpPr txBox="1">
            <a:spLocks noGrp="1"/>
          </p:cNvSpPr>
          <p:nvPr>
            <p:ph type="subTitle" idx="1"/>
          </p:nvPr>
        </p:nvSpPr>
        <p:spPr>
          <a:xfrm>
            <a:off x="1391100" y="1823000"/>
            <a:ext cx="6361800" cy="10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2" name="Google Shape;3212;p8"/>
          <p:cNvSpPr txBox="1">
            <a:spLocks noGrp="1"/>
          </p:cNvSpPr>
          <p:nvPr>
            <p:ph type="title"/>
          </p:nvPr>
        </p:nvSpPr>
        <p:spPr>
          <a:xfrm>
            <a:off x="5695500" y="2944575"/>
            <a:ext cx="2057400" cy="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7" name="Google Shape;4267;p13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4268" name="Google Shape;4268;p13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69" name="Google Shape;4269;p13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4270" name="Google Shape;4270;p13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13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13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13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13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13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13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13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13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13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13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13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13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13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13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5" name="Google Shape;4285;p13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6" name="Google Shape;4286;p13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7" name="Google Shape;4287;p13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8" name="Google Shape;4288;p13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9" name="Google Shape;4289;p13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13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13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13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13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13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95" name="Google Shape;4295;p13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4296" name="Google Shape;4296;p1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1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1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1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1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1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1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1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1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13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1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1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1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1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1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1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1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1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1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1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1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1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1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1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1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1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22" name="Google Shape;4322;p13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13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13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13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13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13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13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13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13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13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13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13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13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13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13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13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13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13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13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13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13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13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13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13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13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13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13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13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13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13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13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13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13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13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13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13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13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13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13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13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13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13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13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13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13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13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13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13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13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13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13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13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13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13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13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13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13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13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13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13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13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13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13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13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13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13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13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13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13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13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13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13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13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13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13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13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13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13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13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13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13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13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13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13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13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13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13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13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13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13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13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13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13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13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13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13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13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13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13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13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22" name="Google Shape;4422;p13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4423" name="Google Shape;4423;p1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1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1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1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1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1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1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1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13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1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1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1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1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1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1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1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1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1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1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1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1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1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1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1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1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1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49" name="Google Shape;4449;p13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13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13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13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13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54" name="Google Shape;4454;p13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4455" name="Google Shape;4455;p13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13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13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13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13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13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13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13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13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13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13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13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13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13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13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13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13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13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3" name="Google Shape;4473;p13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4" name="Google Shape;4474;p13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13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13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13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13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13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13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81" name="Google Shape;4481;p13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2" name="Google Shape;4482;p13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4483" name="Google Shape;4483;p1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1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1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1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1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1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13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0" name="Google Shape;4490;p1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1" name="Google Shape;4491;p1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1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1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1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1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1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1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1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1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1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1" name="Google Shape;4501;p1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2" name="Google Shape;4502;p1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3" name="Google Shape;4503;p1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4" name="Google Shape;4504;p1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5" name="Google Shape;4505;p1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6" name="Google Shape;4506;p1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7" name="Google Shape;4507;p1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8" name="Google Shape;4508;p1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09" name="Google Shape;4509;p13"/>
          <p:cNvGrpSpPr/>
          <p:nvPr/>
        </p:nvGrpSpPr>
        <p:grpSpPr>
          <a:xfrm>
            <a:off x="-466769" y="-458946"/>
            <a:ext cx="3825803" cy="2654234"/>
            <a:chOff x="-466769" y="-458946"/>
            <a:chExt cx="3825803" cy="2654234"/>
          </a:xfrm>
        </p:grpSpPr>
        <p:grpSp>
          <p:nvGrpSpPr>
            <p:cNvPr id="4510" name="Google Shape;4510;p13"/>
            <p:cNvGrpSpPr/>
            <p:nvPr/>
          </p:nvGrpSpPr>
          <p:grpSpPr>
            <a:xfrm flipH="1">
              <a:off x="-466769" y="50218"/>
              <a:ext cx="1699100" cy="2145071"/>
              <a:chOff x="146217" y="2712579"/>
              <a:chExt cx="1552966" cy="1960401"/>
            </a:xfrm>
          </p:grpSpPr>
          <p:grpSp>
            <p:nvGrpSpPr>
              <p:cNvPr id="4511" name="Google Shape;4511;p13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4512" name="Google Shape;4512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3" name="Google Shape;4513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4" name="Google Shape;4514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5" name="Google Shape;4515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6" name="Google Shape;4516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7" name="Google Shape;4517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8" name="Google Shape;4518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9" name="Google Shape;4519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0" name="Google Shape;4520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1" name="Google Shape;4521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2" name="Google Shape;4522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3" name="Google Shape;4523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4" name="Google Shape;4524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5" name="Google Shape;4525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26" name="Google Shape;4526;p13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4527" name="Google Shape;4527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8" name="Google Shape;4528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9" name="Google Shape;4529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0" name="Google Shape;4530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1" name="Google Shape;4531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2" name="Google Shape;4532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3" name="Google Shape;4533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4" name="Google Shape;4534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5" name="Google Shape;4535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6" name="Google Shape;4536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7" name="Google Shape;4537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8" name="Google Shape;4538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9" name="Google Shape;4539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0" name="Google Shape;4540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41" name="Google Shape;4541;p13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4542" name="Google Shape;4542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3" name="Google Shape;4543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4" name="Google Shape;4544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5" name="Google Shape;4545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6" name="Google Shape;4546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7" name="Google Shape;4547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8" name="Google Shape;4548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9" name="Google Shape;4549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0" name="Google Shape;4550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1" name="Google Shape;4551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2" name="Google Shape;4552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3" name="Google Shape;4553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4" name="Google Shape;4554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5" name="Google Shape;4555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56" name="Google Shape;4556;p13"/>
            <p:cNvGrpSpPr/>
            <p:nvPr/>
          </p:nvGrpSpPr>
          <p:grpSpPr>
            <a:xfrm rot="4447765" flipH="1">
              <a:off x="1245495" y="-421036"/>
              <a:ext cx="1699108" cy="2145073"/>
              <a:chOff x="146217" y="2712579"/>
              <a:chExt cx="1552966" cy="1960401"/>
            </a:xfrm>
          </p:grpSpPr>
          <p:grpSp>
            <p:nvGrpSpPr>
              <p:cNvPr id="4557" name="Google Shape;4557;p13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4558" name="Google Shape;4558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9" name="Google Shape;4559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0" name="Google Shape;4560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1" name="Google Shape;4561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2" name="Google Shape;4562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3" name="Google Shape;4563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4" name="Google Shape;4564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5" name="Google Shape;4565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6" name="Google Shape;4566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7" name="Google Shape;4567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8" name="Google Shape;4568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9" name="Google Shape;4569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0" name="Google Shape;4570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1" name="Google Shape;4571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72" name="Google Shape;4572;p13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4573" name="Google Shape;4573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4" name="Google Shape;4574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5" name="Google Shape;4575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6" name="Google Shape;4576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7" name="Google Shape;4577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8" name="Google Shape;4578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9" name="Google Shape;4579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0" name="Google Shape;4580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1" name="Google Shape;4581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2" name="Google Shape;4582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3" name="Google Shape;4583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4" name="Google Shape;4584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5" name="Google Shape;4585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6" name="Google Shape;4586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87" name="Google Shape;4587;p13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4588" name="Google Shape;4588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9" name="Google Shape;4589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0" name="Google Shape;4590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1" name="Google Shape;4591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2" name="Google Shape;4592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3" name="Google Shape;4593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4" name="Google Shape;4594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5" name="Google Shape;4595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6" name="Google Shape;4596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7" name="Google Shape;4597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8" name="Google Shape;4598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9" name="Google Shape;4599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0" name="Google Shape;4600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1" name="Google Shape;4601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602" name="Google Shape;4602;p13"/>
          <p:cNvGrpSpPr/>
          <p:nvPr/>
        </p:nvGrpSpPr>
        <p:grpSpPr>
          <a:xfrm>
            <a:off x="7993668" y="4063296"/>
            <a:ext cx="1424466" cy="1367806"/>
            <a:chOff x="1328711" y="539500"/>
            <a:chExt cx="864465" cy="830130"/>
          </a:xfrm>
        </p:grpSpPr>
        <p:sp>
          <p:nvSpPr>
            <p:cNvPr id="4603" name="Google Shape;4603;p13"/>
            <p:cNvSpPr/>
            <p:nvPr/>
          </p:nvSpPr>
          <p:spPr>
            <a:xfrm>
              <a:off x="1401688" y="637364"/>
              <a:ext cx="260331" cy="277447"/>
            </a:xfrm>
            <a:custGeom>
              <a:avLst/>
              <a:gdLst/>
              <a:ahLst/>
              <a:cxnLst/>
              <a:rect l="l" t="t" r="r" b="b"/>
              <a:pathLst>
                <a:path w="4791" h="5106" fill="none" extrusionOk="0">
                  <a:moveTo>
                    <a:pt x="4791" y="0"/>
                  </a:moveTo>
                  <a:lnTo>
                    <a:pt x="2117" y="2843"/>
                  </a:lnTo>
                  <a:lnTo>
                    <a:pt x="1" y="5105"/>
                  </a:lnTo>
                </a:path>
              </a:pathLst>
            </a:custGeom>
            <a:noFill/>
            <a:ln w="3925" cap="flat" cmpd="sng">
              <a:solidFill>
                <a:srgbClr val="E7A662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13"/>
            <p:cNvSpPr/>
            <p:nvPr/>
          </p:nvSpPr>
          <p:spPr>
            <a:xfrm>
              <a:off x="1516722" y="791795"/>
              <a:ext cx="239954" cy="554840"/>
            </a:xfrm>
            <a:custGeom>
              <a:avLst/>
              <a:gdLst/>
              <a:ahLst/>
              <a:cxnLst/>
              <a:rect l="l" t="t" r="r" b="b"/>
              <a:pathLst>
                <a:path w="4416" h="10211" fill="none" extrusionOk="0">
                  <a:moveTo>
                    <a:pt x="0" y="1"/>
                  </a:moveTo>
                  <a:lnTo>
                    <a:pt x="2674" y="4936"/>
                  </a:lnTo>
                  <a:lnTo>
                    <a:pt x="4089" y="6678"/>
                  </a:lnTo>
                  <a:lnTo>
                    <a:pt x="4416" y="10211"/>
                  </a:lnTo>
                </a:path>
              </a:pathLst>
            </a:custGeom>
            <a:noFill/>
            <a:ln w="3925" cap="flat" cmpd="sng">
              <a:solidFill>
                <a:srgbClr val="E7A662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13"/>
            <p:cNvSpPr/>
            <p:nvPr/>
          </p:nvSpPr>
          <p:spPr>
            <a:xfrm>
              <a:off x="1738911" y="854936"/>
              <a:ext cx="356943" cy="299780"/>
            </a:xfrm>
            <a:custGeom>
              <a:avLst/>
              <a:gdLst/>
              <a:ahLst/>
              <a:cxnLst/>
              <a:rect l="l" t="t" r="r" b="b"/>
              <a:pathLst>
                <a:path w="6569" h="5517" fill="none" extrusionOk="0">
                  <a:moveTo>
                    <a:pt x="6569" y="0"/>
                  </a:moveTo>
                  <a:lnTo>
                    <a:pt x="2480" y="5069"/>
                  </a:lnTo>
                  <a:lnTo>
                    <a:pt x="0" y="5516"/>
                  </a:lnTo>
                </a:path>
              </a:pathLst>
            </a:custGeom>
            <a:noFill/>
            <a:ln w="3925" cap="flat" cmpd="sng">
              <a:solidFill>
                <a:srgbClr val="E7A662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13"/>
            <p:cNvSpPr/>
            <p:nvPr/>
          </p:nvSpPr>
          <p:spPr>
            <a:xfrm>
              <a:off x="1328711" y="849665"/>
              <a:ext cx="138778" cy="138072"/>
            </a:xfrm>
            <a:custGeom>
              <a:avLst/>
              <a:gdLst/>
              <a:ahLst/>
              <a:cxnLst/>
              <a:rect l="l" t="t" r="r" b="b"/>
              <a:pathLst>
                <a:path w="2554" h="2541" extrusionOk="0">
                  <a:moveTo>
                    <a:pt x="1283" y="0"/>
                  </a:moveTo>
                  <a:cubicBezTo>
                    <a:pt x="1114" y="980"/>
                    <a:pt x="981" y="1101"/>
                    <a:pt x="1" y="1259"/>
                  </a:cubicBezTo>
                  <a:cubicBezTo>
                    <a:pt x="981" y="1428"/>
                    <a:pt x="1114" y="1561"/>
                    <a:pt x="1271" y="2541"/>
                  </a:cubicBezTo>
                  <a:cubicBezTo>
                    <a:pt x="1428" y="1561"/>
                    <a:pt x="1561" y="1428"/>
                    <a:pt x="2553" y="1283"/>
                  </a:cubicBezTo>
                  <a:cubicBezTo>
                    <a:pt x="1561" y="1113"/>
                    <a:pt x="1428" y="980"/>
                    <a:pt x="1283" y="0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13"/>
            <p:cNvSpPr/>
            <p:nvPr/>
          </p:nvSpPr>
          <p:spPr>
            <a:xfrm>
              <a:off x="1492378" y="770114"/>
              <a:ext cx="48741" cy="48686"/>
            </a:xfrm>
            <a:custGeom>
              <a:avLst/>
              <a:gdLst/>
              <a:ahLst/>
              <a:cxnLst/>
              <a:rect l="l" t="t" r="r" b="b"/>
              <a:pathLst>
                <a:path w="897" h="896" extrusionOk="0">
                  <a:moveTo>
                    <a:pt x="448" y="1"/>
                  </a:moveTo>
                  <a:cubicBezTo>
                    <a:pt x="388" y="352"/>
                    <a:pt x="352" y="388"/>
                    <a:pt x="1" y="448"/>
                  </a:cubicBezTo>
                  <a:cubicBezTo>
                    <a:pt x="340" y="509"/>
                    <a:pt x="388" y="557"/>
                    <a:pt x="448" y="896"/>
                  </a:cubicBezTo>
                  <a:cubicBezTo>
                    <a:pt x="509" y="557"/>
                    <a:pt x="545" y="509"/>
                    <a:pt x="896" y="460"/>
                  </a:cubicBezTo>
                  <a:cubicBezTo>
                    <a:pt x="557" y="400"/>
                    <a:pt x="509" y="352"/>
                    <a:pt x="448" y="1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13"/>
            <p:cNvSpPr/>
            <p:nvPr/>
          </p:nvSpPr>
          <p:spPr>
            <a:xfrm>
              <a:off x="1613335" y="1009367"/>
              <a:ext cx="85527" cy="85527"/>
            </a:xfrm>
            <a:custGeom>
              <a:avLst/>
              <a:gdLst/>
              <a:ahLst/>
              <a:cxnLst/>
              <a:rect l="l" t="t" r="r" b="b"/>
              <a:pathLst>
                <a:path w="1574" h="1574" extrusionOk="0">
                  <a:moveTo>
                    <a:pt x="799" y="1"/>
                  </a:moveTo>
                  <a:cubicBezTo>
                    <a:pt x="690" y="606"/>
                    <a:pt x="606" y="690"/>
                    <a:pt x="1" y="787"/>
                  </a:cubicBezTo>
                  <a:cubicBezTo>
                    <a:pt x="606" y="884"/>
                    <a:pt x="690" y="969"/>
                    <a:pt x="787" y="1574"/>
                  </a:cubicBezTo>
                  <a:cubicBezTo>
                    <a:pt x="884" y="969"/>
                    <a:pt x="968" y="884"/>
                    <a:pt x="1573" y="799"/>
                  </a:cubicBezTo>
                  <a:cubicBezTo>
                    <a:pt x="968" y="690"/>
                    <a:pt x="884" y="606"/>
                    <a:pt x="799" y="1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13"/>
            <p:cNvSpPr/>
            <p:nvPr/>
          </p:nvSpPr>
          <p:spPr>
            <a:xfrm>
              <a:off x="1713264" y="1130216"/>
              <a:ext cx="51295" cy="48958"/>
            </a:xfrm>
            <a:custGeom>
              <a:avLst/>
              <a:gdLst/>
              <a:ahLst/>
              <a:cxnLst/>
              <a:rect l="l" t="t" r="r" b="b"/>
              <a:pathLst>
                <a:path w="944" h="901" extrusionOk="0">
                  <a:moveTo>
                    <a:pt x="477" y="1"/>
                  </a:moveTo>
                  <a:cubicBezTo>
                    <a:pt x="253" y="1"/>
                    <a:pt x="59" y="175"/>
                    <a:pt x="25" y="402"/>
                  </a:cubicBezTo>
                  <a:cubicBezTo>
                    <a:pt x="0" y="656"/>
                    <a:pt x="182" y="874"/>
                    <a:pt x="424" y="898"/>
                  </a:cubicBezTo>
                  <a:cubicBezTo>
                    <a:pt x="439" y="899"/>
                    <a:pt x="454" y="900"/>
                    <a:pt x="469" y="900"/>
                  </a:cubicBezTo>
                  <a:cubicBezTo>
                    <a:pt x="703" y="900"/>
                    <a:pt x="897" y="726"/>
                    <a:pt x="920" y="499"/>
                  </a:cubicBezTo>
                  <a:cubicBezTo>
                    <a:pt x="944" y="257"/>
                    <a:pt x="763" y="39"/>
                    <a:pt x="521" y="3"/>
                  </a:cubicBezTo>
                  <a:cubicBezTo>
                    <a:pt x="506" y="1"/>
                    <a:pt x="492" y="1"/>
                    <a:pt x="477" y="1"/>
                  </a:cubicBezTo>
                  <a:close/>
                </a:path>
              </a:pathLst>
            </a:custGeom>
            <a:solidFill>
              <a:srgbClr val="5F7D95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13"/>
            <p:cNvSpPr/>
            <p:nvPr/>
          </p:nvSpPr>
          <p:spPr>
            <a:xfrm>
              <a:off x="1849979" y="1096797"/>
              <a:ext cx="49338" cy="48686"/>
            </a:xfrm>
            <a:custGeom>
              <a:avLst/>
              <a:gdLst/>
              <a:ahLst/>
              <a:cxnLst/>
              <a:rect l="l" t="t" r="r" b="b"/>
              <a:pathLst>
                <a:path w="908" h="896" extrusionOk="0">
                  <a:moveTo>
                    <a:pt x="460" y="1"/>
                  </a:moveTo>
                  <a:cubicBezTo>
                    <a:pt x="400" y="340"/>
                    <a:pt x="351" y="388"/>
                    <a:pt x="1" y="448"/>
                  </a:cubicBezTo>
                  <a:cubicBezTo>
                    <a:pt x="351" y="509"/>
                    <a:pt x="400" y="545"/>
                    <a:pt x="448" y="896"/>
                  </a:cubicBezTo>
                  <a:cubicBezTo>
                    <a:pt x="509" y="557"/>
                    <a:pt x="557" y="509"/>
                    <a:pt x="908" y="448"/>
                  </a:cubicBezTo>
                  <a:cubicBezTo>
                    <a:pt x="557" y="400"/>
                    <a:pt x="521" y="352"/>
                    <a:pt x="460" y="1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13"/>
            <p:cNvSpPr/>
            <p:nvPr/>
          </p:nvSpPr>
          <p:spPr>
            <a:xfrm>
              <a:off x="1732336" y="1320944"/>
              <a:ext cx="48686" cy="48686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48" y="1"/>
                  </a:moveTo>
                  <a:cubicBezTo>
                    <a:pt x="387" y="352"/>
                    <a:pt x="339" y="388"/>
                    <a:pt x="0" y="448"/>
                  </a:cubicBezTo>
                  <a:cubicBezTo>
                    <a:pt x="339" y="509"/>
                    <a:pt x="387" y="557"/>
                    <a:pt x="436" y="896"/>
                  </a:cubicBezTo>
                  <a:cubicBezTo>
                    <a:pt x="508" y="557"/>
                    <a:pt x="545" y="509"/>
                    <a:pt x="895" y="460"/>
                  </a:cubicBezTo>
                  <a:cubicBezTo>
                    <a:pt x="545" y="400"/>
                    <a:pt x="508" y="352"/>
                    <a:pt x="448" y="1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13"/>
            <p:cNvSpPr/>
            <p:nvPr/>
          </p:nvSpPr>
          <p:spPr>
            <a:xfrm>
              <a:off x="1554215" y="539500"/>
              <a:ext cx="215611" cy="195941"/>
            </a:xfrm>
            <a:custGeom>
              <a:avLst/>
              <a:gdLst/>
              <a:ahLst/>
              <a:cxnLst/>
              <a:rect l="l" t="t" r="r" b="b"/>
              <a:pathLst>
                <a:path w="3968" h="3606" extrusionOk="0">
                  <a:moveTo>
                    <a:pt x="1977" y="0"/>
                  </a:moveTo>
                  <a:cubicBezTo>
                    <a:pt x="1521" y="0"/>
                    <a:pt x="1066" y="173"/>
                    <a:pt x="714" y="519"/>
                  </a:cubicBezTo>
                  <a:cubicBezTo>
                    <a:pt x="0" y="1221"/>
                    <a:pt x="0" y="2358"/>
                    <a:pt x="690" y="3071"/>
                  </a:cubicBezTo>
                  <a:cubicBezTo>
                    <a:pt x="1045" y="3427"/>
                    <a:pt x="1512" y="3605"/>
                    <a:pt x="1979" y="3605"/>
                  </a:cubicBezTo>
                  <a:cubicBezTo>
                    <a:pt x="2434" y="3605"/>
                    <a:pt x="2890" y="3436"/>
                    <a:pt x="3242" y="3096"/>
                  </a:cubicBezTo>
                  <a:cubicBezTo>
                    <a:pt x="3956" y="2394"/>
                    <a:pt x="3968" y="1257"/>
                    <a:pt x="3266" y="543"/>
                  </a:cubicBezTo>
                  <a:cubicBezTo>
                    <a:pt x="2911" y="182"/>
                    <a:pt x="2444" y="0"/>
                    <a:pt x="1977" y="0"/>
                  </a:cubicBezTo>
                  <a:close/>
                </a:path>
              </a:pathLst>
            </a:custGeom>
            <a:solidFill>
              <a:srgbClr val="5F7D95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13"/>
            <p:cNvSpPr/>
            <p:nvPr/>
          </p:nvSpPr>
          <p:spPr>
            <a:xfrm>
              <a:off x="1606108" y="581450"/>
              <a:ext cx="111827" cy="111827"/>
            </a:xfrm>
            <a:custGeom>
              <a:avLst/>
              <a:gdLst/>
              <a:ahLst/>
              <a:cxnLst/>
              <a:rect l="l" t="t" r="r" b="b"/>
              <a:pathLst>
                <a:path w="2058" h="2058" extrusionOk="0">
                  <a:moveTo>
                    <a:pt x="1041" y="1"/>
                  </a:moveTo>
                  <a:cubicBezTo>
                    <a:pt x="896" y="787"/>
                    <a:pt x="799" y="896"/>
                    <a:pt x="1" y="1017"/>
                  </a:cubicBezTo>
                  <a:cubicBezTo>
                    <a:pt x="799" y="1150"/>
                    <a:pt x="896" y="1259"/>
                    <a:pt x="1017" y="2057"/>
                  </a:cubicBezTo>
                  <a:cubicBezTo>
                    <a:pt x="1150" y="1259"/>
                    <a:pt x="1259" y="1150"/>
                    <a:pt x="2057" y="1029"/>
                  </a:cubicBezTo>
                  <a:cubicBezTo>
                    <a:pt x="1259" y="896"/>
                    <a:pt x="1162" y="799"/>
                    <a:pt x="1041" y="1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13"/>
            <p:cNvSpPr/>
            <p:nvPr/>
          </p:nvSpPr>
          <p:spPr>
            <a:xfrm>
              <a:off x="1970936" y="760115"/>
              <a:ext cx="222240" cy="196267"/>
            </a:xfrm>
            <a:custGeom>
              <a:avLst/>
              <a:gdLst/>
              <a:ahLst/>
              <a:cxnLst/>
              <a:rect l="l" t="t" r="r" b="b"/>
              <a:pathLst>
                <a:path w="4090" h="3612" extrusionOk="0">
                  <a:moveTo>
                    <a:pt x="2054" y="0"/>
                  </a:moveTo>
                  <a:cubicBezTo>
                    <a:pt x="1332" y="0"/>
                    <a:pt x="654" y="437"/>
                    <a:pt x="375" y="1152"/>
                  </a:cubicBezTo>
                  <a:cubicBezTo>
                    <a:pt x="0" y="2072"/>
                    <a:pt x="460" y="3124"/>
                    <a:pt x="1391" y="3487"/>
                  </a:cubicBezTo>
                  <a:cubicBezTo>
                    <a:pt x="1605" y="3572"/>
                    <a:pt x="1826" y="3611"/>
                    <a:pt x="2044" y="3611"/>
                  </a:cubicBezTo>
                  <a:cubicBezTo>
                    <a:pt x="2763" y="3611"/>
                    <a:pt x="3448" y="3177"/>
                    <a:pt x="3726" y="2471"/>
                  </a:cubicBezTo>
                  <a:cubicBezTo>
                    <a:pt x="4089" y="1540"/>
                    <a:pt x="3629" y="499"/>
                    <a:pt x="2710" y="124"/>
                  </a:cubicBezTo>
                  <a:cubicBezTo>
                    <a:pt x="2494" y="40"/>
                    <a:pt x="2272" y="0"/>
                    <a:pt x="2054" y="0"/>
                  </a:cubicBezTo>
                  <a:close/>
                </a:path>
              </a:pathLst>
            </a:custGeom>
            <a:solidFill>
              <a:srgbClr val="5F7D95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13"/>
            <p:cNvSpPr/>
            <p:nvPr/>
          </p:nvSpPr>
          <p:spPr>
            <a:xfrm>
              <a:off x="2026144" y="802336"/>
              <a:ext cx="111772" cy="111120"/>
            </a:xfrm>
            <a:custGeom>
              <a:avLst/>
              <a:gdLst/>
              <a:ahLst/>
              <a:cxnLst/>
              <a:rect l="l" t="t" r="r" b="b"/>
              <a:pathLst>
                <a:path w="2057" h="2045" extrusionOk="0">
                  <a:moveTo>
                    <a:pt x="1041" y="0"/>
                  </a:moveTo>
                  <a:cubicBezTo>
                    <a:pt x="908" y="787"/>
                    <a:pt x="799" y="896"/>
                    <a:pt x="0" y="1017"/>
                  </a:cubicBezTo>
                  <a:cubicBezTo>
                    <a:pt x="799" y="1138"/>
                    <a:pt x="896" y="1259"/>
                    <a:pt x="1017" y="2045"/>
                  </a:cubicBezTo>
                  <a:cubicBezTo>
                    <a:pt x="1162" y="1259"/>
                    <a:pt x="1259" y="1150"/>
                    <a:pt x="2057" y="1029"/>
                  </a:cubicBezTo>
                  <a:cubicBezTo>
                    <a:pt x="1271" y="896"/>
                    <a:pt x="1162" y="787"/>
                    <a:pt x="1041" y="0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13"/>
            <p:cNvSpPr/>
            <p:nvPr/>
          </p:nvSpPr>
          <p:spPr>
            <a:xfrm>
              <a:off x="1696147" y="1111958"/>
              <a:ext cx="85527" cy="85473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799" y="0"/>
                  </a:moveTo>
                  <a:cubicBezTo>
                    <a:pt x="690" y="605"/>
                    <a:pt x="606" y="690"/>
                    <a:pt x="1" y="786"/>
                  </a:cubicBezTo>
                  <a:cubicBezTo>
                    <a:pt x="606" y="883"/>
                    <a:pt x="690" y="968"/>
                    <a:pt x="787" y="1573"/>
                  </a:cubicBezTo>
                  <a:cubicBezTo>
                    <a:pt x="884" y="968"/>
                    <a:pt x="969" y="883"/>
                    <a:pt x="1573" y="798"/>
                  </a:cubicBezTo>
                  <a:cubicBezTo>
                    <a:pt x="969" y="690"/>
                    <a:pt x="884" y="605"/>
                    <a:pt x="799" y="0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7" name="Google Shape;4617;p13"/>
          <p:cNvSpPr txBox="1">
            <a:spLocks noGrp="1"/>
          </p:cNvSpPr>
          <p:nvPr>
            <p:ph type="subTitle" idx="1"/>
          </p:nvPr>
        </p:nvSpPr>
        <p:spPr>
          <a:xfrm>
            <a:off x="1158250" y="1496200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789"/>
              </a:buClr>
              <a:buSzPts val="2000"/>
              <a:buFont typeface="Big Shoulders Text"/>
              <a:buNone/>
              <a:defRPr sz="2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18" name="Google Shape;4618;p13"/>
          <p:cNvSpPr txBox="1">
            <a:spLocks noGrp="1"/>
          </p:cNvSpPr>
          <p:nvPr>
            <p:ph type="subTitle" idx="2"/>
          </p:nvPr>
        </p:nvSpPr>
        <p:spPr>
          <a:xfrm>
            <a:off x="865950" y="1883311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9" name="Google Shape;4619;p13"/>
          <p:cNvSpPr txBox="1">
            <a:spLocks noGrp="1"/>
          </p:cNvSpPr>
          <p:nvPr>
            <p:ph type="subTitle" idx="3"/>
          </p:nvPr>
        </p:nvSpPr>
        <p:spPr>
          <a:xfrm>
            <a:off x="1166497" y="2899825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789"/>
              </a:buClr>
              <a:buSzPts val="2000"/>
              <a:buFont typeface="Big Shoulders Text"/>
              <a:buNone/>
              <a:defRPr sz="2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20" name="Google Shape;4620;p13"/>
          <p:cNvSpPr txBox="1">
            <a:spLocks noGrp="1"/>
          </p:cNvSpPr>
          <p:nvPr>
            <p:ph type="subTitle" idx="4"/>
          </p:nvPr>
        </p:nvSpPr>
        <p:spPr>
          <a:xfrm>
            <a:off x="865950" y="3287203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1" name="Google Shape;4621;p13"/>
          <p:cNvSpPr txBox="1">
            <a:spLocks noGrp="1"/>
          </p:cNvSpPr>
          <p:nvPr>
            <p:ph type="subTitle" idx="5"/>
          </p:nvPr>
        </p:nvSpPr>
        <p:spPr>
          <a:xfrm>
            <a:off x="4034950" y="1496200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789"/>
              </a:buClr>
              <a:buSzPts val="2000"/>
              <a:buFont typeface="Big Shoulders Text"/>
              <a:buNone/>
              <a:defRPr sz="2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22" name="Google Shape;4622;p13"/>
          <p:cNvSpPr txBox="1">
            <a:spLocks noGrp="1"/>
          </p:cNvSpPr>
          <p:nvPr>
            <p:ph type="subTitle" idx="6"/>
          </p:nvPr>
        </p:nvSpPr>
        <p:spPr>
          <a:xfrm>
            <a:off x="3688695" y="1883311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3" name="Google Shape;4623;p13"/>
          <p:cNvSpPr txBox="1">
            <a:spLocks noGrp="1"/>
          </p:cNvSpPr>
          <p:nvPr>
            <p:ph type="subTitle" idx="7"/>
          </p:nvPr>
        </p:nvSpPr>
        <p:spPr>
          <a:xfrm>
            <a:off x="4032200" y="2899825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789"/>
              </a:buClr>
              <a:buSzPts val="2000"/>
              <a:buFont typeface="Big Shoulders Text"/>
              <a:buNone/>
              <a:defRPr sz="2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24" name="Google Shape;4624;p13"/>
          <p:cNvSpPr txBox="1">
            <a:spLocks noGrp="1"/>
          </p:cNvSpPr>
          <p:nvPr>
            <p:ph type="subTitle" idx="8"/>
          </p:nvPr>
        </p:nvSpPr>
        <p:spPr>
          <a:xfrm>
            <a:off x="3688695" y="3287203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5" name="Google Shape;4625;p13"/>
          <p:cNvSpPr txBox="1">
            <a:spLocks noGrp="1"/>
          </p:cNvSpPr>
          <p:nvPr>
            <p:ph type="subTitle" idx="9"/>
          </p:nvPr>
        </p:nvSpPr>
        <p:spPr>
          <a:xfrm>
            <a:off x="6851961" y="1491850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789"/>
              </a:buClr>
              <a:buSzPts val="2000"/>
              <a:buFont typeface="Big Shoulders Text"/>
              <a:buNone/>
              <a:defRPr sz="2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26" name="Google Shape;4626;p13"/>
          <p:cNvSpPr txBox="1">
            <a:spLocks noGrp="1"/>
          </p:cNvSpPr>
          <p:nvPr>
            <p:ph type="subTitle" idx="13"/>
          </p:nvPr>
        </p:nvSpPr>
        <p:spPr>
          <a:xfrm>
            <a:off x="6511441" y="1883311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7" name="Google Shape;4627;p13"/>
          <p:cNvSpPr txBox="1">
            <a:spLocks noGrp="1"/>
          </p:cNvSpPr>
          <p:nvPr>
            <p:ph type="subTitle" idx="14"/>
          </p:nvPr>
        </p:nvSpPr>
        <p:spPr>
          <a:xfrm>
            <a:off x="6852361" y="2895475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789"/>
              </a:buClr>
              <a:buSzPts val="2000"/>
              <a:buFont typeface="Big Shoulders Text"/>
              <a:buNone/>
              <a:defRPr sz="2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28" name="Google Shape;4628;p13"/>
          <p:cNvSpPr txBox="1">
            <a:spLocks noGrp="1"/>
          </p:cNvSpPr>
          <p:nvPr>
            <p:ph type="subTitle" idx="15"/>
          </p:nvPr>
        </p:nvSpPr>
        <p:spPr>
          <a:xfrm>
            <a:off x="6511441" y="3287203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9" name="Google Shape;4629;p13"/>
          <p:cNvSpPr txBox="1">
            <a:spLocks noGrp="1"/>
          </p:cNvSpPr>
          <p:nvPr>
            <p:ph type="title" hasCustomPrompt="1"/>
          </p:nvPr>
        </p:nvSpPr>
        <p:spPr>
          <a:xfrm>
            <a:off x="910265" y="1493625"/>
            <a:ext cx="2625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0" name="Google Shape;4630;p13"/>
          <p:cNvSpPr txBox="1">
            <a:spLocks noGrp="1"/>
          </p:cNvSpPr>
          <p:nvPr>
            <p:ph type="title" idx="16" hasCustomPrompt="1"/>
          </p:nvPr>
        </p:nvSpPr>
        <p:spPr>
          <a:xfrm>
            <a:off x="3746181" y="1493625"/>
            <a:ext cx="2781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1" name="Google Shape;4631;p13"/>
          <p:cNvSpPr txBox="1">
            <a:spLocks noGrp="1"/>
          </p:cNvSpPr>
          <p:nvPr>
            <p:ph type="title" idx="17" hasCustomPrompt="1"/>
          </p:nvPr>
        </p:nvSpPr>
        <p:spPr>
          <a:xfrm>
            <a:off x="6569497" y="1491850"/>
            <a:ext cx="2787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2" name="Google Shape;4632;p13"/>
          <p:cNvSpPr txBox="1">
            <a:spLocks noGrp="1"/>
          </p:cNvSpPr>
          <p:nvPr>
            <p:ph type="title" idx="18" hasCustomPrompt="1"/>
          </p:nvPr>
        </p:nvSpPr>
        <p:spPr>
          <a:xfrm>
            <a:off x="931463" y="2897198"/>
            <a:ext cx="2625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3" name="Google Shape;4633;p13"/>
          <p:cNvSpPr txBox="1">
            <a:spLocks noGrp="1"/>
          </p:cNvSpPr>
          <p:nvPr>
            <p:ph type="title" idx="19" hasCustomPrompt="1"/>
          </p:nvPr>
        </p:nvSpPr>
        <p:spPr>
          <a:xfrm>
            <a:off x="3747379" y="2895401"/>
            <a:ext cx="2781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4" name="Google Shape;4634;p13"/>
          <p:cNvSpPr txBox="1">
            <a:spLocks noGrp="1"/>
          </p:cNvSpPr>
          <p:nvPr>
            <p:ph type="title" idx="20" hasCustomPrompt="1"/>
          </p:nvPr>
        </p:nvSpPr>
        <p:spPr>
          <a:xfrm>
            <a:off x="6570739" y="2895400"/>
            <a:ext cx="2787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5" name="Google Shape;4635;p13"/>
          <p:cNvSpPr txBox="1">
            <a:spLocks noGrp="1"/>
          </p:cNvSpPr>
          <p:nvPr>
            <p:ph type="title" idx="21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4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7" name="Google Shape;4637;p14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4638" name="Google Shape;4638;p14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39" name="Google Shape;4639;p14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4640" name="Google Shape;4640;p14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1" name="Google Shape;4641;p14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2" name="Google Shape;4642;p14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3" name="Google Shape;4643;p14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4" name="Google Shape;4644;p14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5" name="Google Shape;4645;p14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6" name="Google Shape;4646;p14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7" name="Google Shape;4647;p14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8" name="Google Shape;4648;p14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9" name="Google Shape;4649;p14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0" name="Google Shape;4650;p14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1" name="Google Shape;4651;p14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2" name="Google Shape;4652;p14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3" name="Google Shape;4653;p14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4" name="Google Shape;4654;p14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5" name="Google Shape;4655;p14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6" name="Google Shape;4656;p14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7" name="Google Shape;4657;p14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8" name="Google Shape;4658;p14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9" name="Google Shape;4659;p14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0" name="Google Shape;4660;p14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1" name="Google Shape;4661;p14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2" name="Google Shape;4662;p14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3" name="Google Shape;4663;p14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4" name="Google Shape;4664;p14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65" name="Google Shape;4665;p14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4666" name="Google Shape;4666;p1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7" name="Google Shape;4667;p1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8" name="Google Shape;4668;p1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9" name="Google Shape;4669;p1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0" name="Google Shape;4670;p1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1" name="Google Shape;4671;p1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2" name="Google Shape;4672;p1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3" name="Google Shape;4673;p1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4" name="Google Shape;4674;p1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5" name="Google Shape;4675;p14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6" name="Google Shape;4676;p1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7" name="Google Shape;4677;p1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8" name="Google Shape;4678;p1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9" name="Google Shape;4679;p1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0" name="Google Shape;4680;p1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1" name="Google Shape;4681;p1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2" name="Google Shape;4682;p1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3" name="Google Shape;4683;p1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4" name="Google Shape;4684;p1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5" name="Google Shape;4685;p1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6" name="Google Shape;4686;p1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7" name="Google Shape;4687;p1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8" name="Google Shape;4688;p1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9" name="Google Shape;4689;p1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0" name="Google Shape;4690;p1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1" name="Google Shape;4691;p1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92" name="Google Shape;4692;p14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14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14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14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14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14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14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14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14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14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14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14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14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14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14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14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14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14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14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14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14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14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14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14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14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14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14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14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14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14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14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14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14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14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14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14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14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14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14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14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14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14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14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14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14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14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14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14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14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14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14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14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14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14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14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14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14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14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14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14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14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14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14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14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14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14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14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14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14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14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14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14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14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14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14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14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14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14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14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14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14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14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14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14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14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14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14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14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14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14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14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14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14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14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14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14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14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14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14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14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92" name="Google Shape;4792;p14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4793" name="Google Shape;4793;p1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4" name="Google Shape;4794;p1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5" name="Google Shape;4795;p1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6" name="Google Shape;4796;p1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7" name="Google Shape;4797;p1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8" name="Google Shape;4798;p1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9" name="Google Shape;4799;p1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0" name="Google Shape;4800;p1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1" name="Google Shape;4801;p14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2" name="Google Shape;4802;p1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3" name="Google Shape;4803;p1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4" name="Google Shape;4804;p1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5" name="Google Shape;4805;p1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6" name="Google Shape;4806;p1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7" name="Google Shape;4807;p1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8" name="Google Shape;4808;p1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9" name="Google Shape;4809;p1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0" name="Google Shape;4810;p1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1" name="Google Shape;4811;p1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2" name="Google Shape;4812;p1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3" name="Google Shape;4813;p1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4" name="Google Shape;4814;p1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5" name="Google Shape;4815;p1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6" name="Google Shape;4816;p1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7" name="Google Shape;4817;p1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8" name="Google Shape;4818;p1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19" name="Google Shape;4819;p14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14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14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14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14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4" name="Google Shape;4824;p14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4825" name="Google Shape;4825;p14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6" name="Google Shape;4826;p14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7" name="Google Shape;4827;p14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8" name="Google Shape;4828;p14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9" name="Google Shape;4829;p14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0" name="Google Shape;4830;p14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1" name="Google Shape;4831;p14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2" name="Google Shape;4832;p14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3" name="Google Shape;4833;p14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4" name="Google Shape;4834;p14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5" name="Google Shape;4835;p14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6" name="Google Shape;4836;p14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7" name="Google Shape;4837;p14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8" name="Google Shape;4838;p14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9" name="Google Shape;4839;p14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0" name="Google Shape;4840;p14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1" name="Google Shape;4841;p14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2" name="Google Shape;4842;p14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3" name="Google Shape;4843;p14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4" name="Google Shape;4844;p14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14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6" name="Google Shape;4846;p14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14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8" name="Google Shape;4848;p14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9" name="Google Shape;4849;p14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14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51" name="Google Shape;4851;p14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52" name="Google Shape;4852;p14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4853" name="Google Shape;4853;p1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4" name="Google Shape;4854;p1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1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6" name="Google Shape;4856;p1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7" name="Google Shape;4857;p1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8" name="Google Shape;4858;p1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14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0" name="Google Shape;4860;p1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1" name="Google Shape;4861;p1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2" name="Google Shape;4862;p1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3" name="Google Shape;4863;p1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4" name="Google Shape;4864;p1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5" name="Google Shape;4865;p1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1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1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8" name="Google Shape;4868;p1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9" name="Google Shape;4869;p1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0" name="Google Shape;4870;p1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1" name="Google Shape;4871;p1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2" name="Google Shape;4872;p1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3" name="Google Shape;4873;p1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4" name="Google Shape;4874;p1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5" name="Google Shape;4875;p1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6" name="Google Shape;4876;p1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7" name="Google Shape;4877;p1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8" name="Google Shape;4878;p1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79" name="Google Shape;4879;p14"/>
          <p:cNvGrpSpPr/>
          <p:nvPr/>
        </p:nvGrpSpPr>
        <p:grpSpPr>
          <a:xfrm>
            <a:off x="-9" y="59729"/>
            <a:ext cx="10731204" cy="5430407"/>
            <a:chOff x="-9" y="59729"/>
            <a:chExt cx="10731204" cy="5430407"/>
          </a:xfrm>
        </p:grpSpPr>
        <p:grpSp>
          <p:nvGrpSpPr>
            <p:cNvPr id="4880" name="Google Shape;4880;p14"/>
            <p:cNvGrpSpPr/>
            <p:nvPr/>
          </p:nvGrpSpPr>
          <p:grpSpPr>
            <a:xfrm>
              <a:off x="-9" y="4203475"/>
              <a:ext cx="2339413" cy="1286660"/>
              <a:chOff x="1228016" y="4210925"/>
              <a:chExt cx="2339413" cy="1286660"/>
            </a:xfrm>
          </p:grpSpPr>
          <p:grpSp>
            <p:nvGrpSpPr>
              <p:cNvPr id="4881" name="Google Shape;4881;p14"/>
              <p:cNvGrpSpPr/>
              <p:nvPr/>
            </p:nvGrpSpPr>
            <p:grpSpPr>
              <a:xfrm rot="-181090">
                <a:off x="2296267" y="4398588"/>
                <a:ext cx="1255818" cy="1066183"/>
                <a:chOff x="-89387" y="-29608"/>
                <a:chExt cx="1495976" cy="1137828"/>
              </a:xfrm>
            </p:grpSpPr>
            <p:grpSp>
              <p:nvGrpSpPr>
                <p:cNvPr id="4882" name="Google Shape;4882;p14"/>
                <p:cNvGrpSpPr/>
                <p:nvPr/>
              </p:nvGrpSpPr>
              <p:grpSpPr>
                <a:xfrm rot="-9256444">
                  <a:off x="82992" y="206723"/>
                  <a:ext cx="1240750" cy="665166"/>
                  <a:chOff x="5206900" y="826150"/>
                  <a:chExt cx="599275" cy="321250"/>
                </a:xfrm>
              </p:grpSpPr>
              <p:sp>
                <p:nvSpPr>
                  <p:cNvPr id="4883" name="Google Shape;4883;p14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4" name="Google Shape;4884;p14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5" name="Google Shape;4885;p14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6" name="Google Shape;4886;p14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7" name="Google Shape;4887;p14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8" name="Google Shape;4888;p14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9" name="Google Shape;4889;p14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0" name="Google Shape;4890;p14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1" name="Google Shape;4891;p14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2" name="Google Shape;4892;p14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3" name="Google Shape;4893;p14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4" name="Google Shape;4894;p14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5" name="Google Shape;4895;p14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6" name="Google Shape;4896;p14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897" name="Google Shape;4897;p14"/>
                <p:cNvGrpSpPr/>
                <p:nvPr/>
              </p:nvGrpSpPr>
              <p:grpSpPr>
                <a:xfrm>
                  <a:off x="-89387" y="23754"/>
                  <a:ext cx="1379869" cy="1021283"/>
                  <a:chOff x="188" y="29"/>
                  <a:chExt cx="1379869" cy="1021283"/>
                </a:xfrm>
              </p:grpSpPr>
              <p:grpSp>
                <p:nvGrpSpPr>
                  <p:cNvPr id="4898" name="Google Shape;4898;p14"/>
                  <p:cNvGrpSpPr/>
                  <p:nvPr/>
                </p:nvGrpSpPr>
                <p:grpSpPr>
                  <a:xfrm>
                    <a:off x="188" y="29"/>
                    <a:ext cx="1240739" cy="665180"/>
                    <a:chOff x="5206900" y="826150"/>
                    <a:chExt cx="599275" cy="321250"/>
                  </a:xfrm>
                </p:grpSpPr>
                <p:sp>
                  <p:nvSpPr>
                    <p:cNvPr id="4899" name="Google Shape;4899;p14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00" name="Google Shape;4900;p14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01" name="Google Shape;4901;p14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02" name="Google Shape;4902;p14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03" name="Google Shape;4903;p14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04" name="Google Shape;4904;p14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05" name="Google Shape;4905;p14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06" name="Google Shape;4906;p14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07" name="Google Shape;4907;p14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08" name="Google Shape;4908;p14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09" name="Google Shape;4909;p14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10" name="Google Shape;4910;p14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11" name="Google Shape;4911;p14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12" name="Google Shape;4912;p14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4913" name="Google Shape;4913;p14"/>
                  <p:cNvGrpSpPr/>
                  <p:nvPr/>
                </p:nvGrpSpPr>
                <p:grpSpPr>
                  <a:xfrm rot="-6299960" flipH="1">
                    <a:off x="553044" y="149914"/>
                    <a:ext cx="611876" cy="914967"/>
                    <a:chOff x="7920143" y="370462"/>
                    <a:chExt cx="611894" cy="914994"/>
                  </a:xfrm>
                </p:grpSpPr>
                <p:grpSp>
                  <p:nvGrpSpPr>
                    <p:cNvPr id="4914" name="Google Shape;4914;p14"/>
                    <p:cNvGrpSpPr/>
                    <p:nvPr/>
                  </p:nvGrpSpPr>
                  <p:grpSpPr>
                    <a:xfrm>
                      <a:off x="7925836" y="1010231"/>
                      <a:ext cx="262134" cy="275226"/>
                      <a:chOff x="1063586" y="401894"/>
                      <a:chExt cx="262134" cy="275226"/>
                    </a:xfrm>
                  </p:grpSpPr>
                  <p:sp>
                    <p:nvSpPr>
                      <p:cNvPr id="4915" name="Google Shape;4915;p14"/>
                      <p:cNvSpPr/>
                      <p:nvPr/>
                    </p:nvSpPr>
                    <p:spPr>
                      <a:xfrm>
                        <a:off x="1063586" y="548421"/>
                        <a:ext cx="82520" cy="8444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85" h="2850" extrusionOk="0">
                            <a:moveTo>
                              <a:pt x="80" y="1409"/>
                            </a:moveTo>
                            <a:cubicBezTo>
                              <a:pt x="32" y="1457"/>
                              <a:pt x="0" y="1521"/>
                              <a:pt x="0" y="1601"/>
                            </a:cubicBezTo>
                            <a:cubicBezTo>
                              <a:pt x="16" y="1681"/>
                              <a:pt x="64" y="1745"/>
                              <a:pt x="128" y="1809"/>
                            </a:cubicBezTo>
                            <a:lnTo>
                              <a:pt x="1040" y="2705"/>
                            </a:lnTo>
                            <a:cubicBezTo>
                              <a:pt x="1088" y="2769"/>
                              <a:pt x="1168" y="2817"/>
                              <a:pt x="1248" y="2849"/>
                            </a:cubicBezTo>
                            <a:cubicBezTo>
                              <a:pt x="1360" y="2849"/>
                              <a:pt x="1472" y="2817"/>
                              <a:pt x="1552" y="2753"/>
                            </a:cubicBezTo>
                            <a:cubicBezTo>
                              <a:pt x="2048" y="2385"/>
                              <a:pt x="2320" y="1809"/>
                              <a:pt x="2560" y="1249"/>
                            </a:cubicBezTo>
                            <a:cubicBezTo>
                              <a:pt x="2672" y="993"/>
                              <a:pt x="2784" y="689"/>
                              <a:pt x="2640" y="449"/>
                            </a:cubicBezTo>
                            <a:cubicBezTo>
                              <a:pt x="2400" y="49"/>
                              <a:pt x="1520" y="1"/>
                              <a:pt x="1136" y="161"/>
                            </a:cubicBezTo>
                            <a:cubicBezTo>
                              <a:pt x="704" y="369"/>
                              <a:pt x="336" y="1025"/>
                              <a:pt x="80" y="1409"/>
                            </a:cubicBezTo>
                            <a:close/>
                          </a:path>
                        </a:pathLst>
                      </a:custGeom>
                      <a:solidFill>
                        <a:srgbClr val="FFD69C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4916" name="Google Shape;4916;p14"/>
                      <p:cNvGrpSpPr/>
                      <p:nvPr/>
                    </p:nvGrpSpPr>
                    <p:grpSpPr>
                      <a:xfrm>
                        <a:off x="1241304" y="608348"/>
                        <a:ext cx="84416" cy="68771"/>
                        <a:chOff x="1241304" y="608348"/>
                        <a:chExt cx="84416" cy="68771"/>
                      </a:xfrm>
                    </p:grpSpPr>
                    <p:sp>
                      <p:nvSpPr>
                        <p:cNvPr id="4917" name="Google Shape;4917;p14"/>
                        <p:cNvSpPr/>
                        <p:nvPr/>
                      </p:nvSpPr>
                      <p:spPr>
                        <a:xfrm>
                          <a:off x="1241304" y="608348"/>
                          <a:ext cx="84416" cy="6877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849" h="2321" extrusionOk="0">
                              <a:moveTo>
                                <a:pt x="561" y="1521"/>
                              </a:moveTo>
                              <a:cubicBezTo>
                                <a:pt x="833" y="1969"/>
                                <a:pt x="1345" y="2177"/>
                                <a:pt x="1841" y="2273"/>
                              </a:cubicBezTo>
                              <a:cubicBezTo>
                                <a:pt x="2033" y="2321"/>
                                <a:pt x="2225" y="2321"/>
                                <a:pt x="2401" y="2241"/>
                              </a:cubicBezTo>
                              <a:cubicBezTo>
                                <a:pt x="2545" y="2129"/>
                                <a:pt x="2641" y="2001"/>
                                <a:pt x="2689" y="1841"/>
                              </a:cubicBezTo>
                              <a:cubicBezTo>
                                <a:pt x="2769" y="1585"/>
                                <a:pt x="2817" y="1329"/>
                                <a:pt x="2833" y="1073"/>
                              </a:cubicBezTo>
                              <a:cubicBezTo>
                                <a:pt x="2849" y="865"/>
                                <a:pt x="2801" y="641"/>
                                <a:pt x="2689" y="449"/>
                              </a:cubicBezTo>
                              <a:cubicBezTo>
                                <a:pt x="2497" y="177"/>
                                <a:pt x="2177" y="17"/>
                                <a:pt x="1841" y="17"/>
                              </a:cubicBezTo>
                              <a:cubicBezTo>
                                <a:pt x="1041" y="1"/>
                                <a:pt x="1" y="609"/>
                                <a:pt x="561" y="152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D69C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918" name="Google Shape;4918;p14"/>
                        <p:cNvSpPr/>
                        <p:nvPr/>
                      </p:nvSpPr>
                      <p:spPr>
                        <a:xfrm rot="1446749">
                          <a:off x="1253704" y="622868"/>
                          <a:ext cx="53594" cy="4366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849" h="2321" extrusionOk="0">
                              <a:moveTo>
                                <a:pt x="561" y="1521"/>
                              </a:moveTo>
                              <a:cubicBezTo>
                                <a:pt x="833" y="1969"/>
                                <a:pt x="1345" y="2177"/>
                                <a:pt x="1841" y="2273"/>
                              </a:cubicBezTo>
                              <a:cubicBezTo>
                                <a:pt x="2033" y="2321"/>
                                <a:pt x="2225" y="2321"/>
                                <a:pt x="2401" y="2241"/>
                              </a:cubicBezTo>
                              <a:cubicBezTo>
                                <a:pt x="2545" y="2129"/>
                                <a:pt x="2641" y="2001"/>
                                <a:pt x="2689" y="1841"/>
                              </a:cubicBezTo>
                              <a:cubicBezTo>
                                <a:pt x="2769" y="1585"/>
                                <a:pt x="2817" y="1329"/>
                                <a:pt x="2833" y="1073"/>
                              </a:cubicBezTo>
                              <a:cubicBezTo>
                                <a:pt x="2849" y="865"/>
                                <a:pt x="2801" y="641"/>
                                <a:pt x="2689" y="449"/>
                              </a:cubicBezTo>
                              <a:cubicBezTo>
                                <a:pt x="2497" y="177"/>
                                <a:pt x="2177" y="17"/>
                                <a:pt x="1841" y="17"/>
                              </a:cubicBezTo>
                              <a:cubicBezTo>
                                <a:pt x="1041" y="1"/>
                                <a:pt x="1" y="609"/>
                                <a:pt x="561" y="152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E7A662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sp>
                    <p:nvSpPr>
                      <p:cNvPr id="4919" name="Google Shape;4919;p14"/>
                      <p:cNvSpPr/>
                      <p:nvPr/>
                    </p:nvSpPr>
                    <p:spPr>
                      <a:xfrm>
                        <a:off x="1146109" y="401894"/>
                        <a:ext cx="171173" cy="14652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77" h="4945" extrusionOk="0">
                            <a:moveTo>
                              <a:pt x="512" y="2352"/>
                            </a:moveTo>
                            <a:cubicBezTo>
                              <a:pt x="976" y="3104"/>
                              <a:pt x="1536" y="3792"/>
                              <a:pt x="2160" y="4400"/>
                            </a:cubicBezTo>
                            <a:cubicBezTo>
                              <a:pt x="2320" y="4576"/>
                              <a:pt x="2512" y="4704"/>
                              <a:pt x="2736" y="4800"/>
                            </a:cubicBezTo>
                            <a:cubicBezTo>
                              <a:pt x="3152" y="4944"/>
                              <a:pt x="3616" y="4752"/>
                              <a:pt x="4032" y="4560"/>
                            </a:cubicBezTo>
                            <a:lnTo>
                              <a:pt x="5008" y="4096"/>
                            </a:lnTo>
                            <a:cubicBezTo>
                              <a:pt x="5185" y="4016"/>
                              <a:pt x="5345" y="3920"/>
                              <a:pt x="5473" y="3792"/>
                            </a:cubicBezTo>
                            <a:cubicBezTo>
                              <a:pt x="5729" y="3536"/>
                              <a:pt x="5761" y="3136"/>
                              <a:pt x="5761" y="2784"/>
                            </a:cubicBezTo>
                            <a:cubicBezTo>
                              <a:pt x="5777" y="2288"/>
                              <a:pt x="5777" y="1728"/>
                              <a:pt x="5457" y="1360"/>
                            </a:cubicBezTo>
                            <a:cubicBezTo>
                              <a:pt x="5249" y="1136"/>
                              <a:pt x="4992" y="976"/>
                              <a:pt x="4704" y="880"/>
                            </a:cubicBezTo>
                            <a:cubicBezTo>
                              <a:pt x="3680" y="416"/>
                              <a:pt x="2528" y="0"/>
                              <a:pt x="1408" y="432"/>
                            </a:cubicBezTo>
                            <a:cubicBezTo>
                              <a:pt x="592" y="752"/>
                              <a:pt x="0" y="1520"/>
                              <a:pt x="512" y="2352"/>
                            </a:cubicBezTo>
                            <a:close/>
                          </a:path>
                        </a:pathLst>
                      </a:custGeom>
                      <a:solidFill>
                        <a:srgbClr val="FFD69C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4920" name="Google Shape;4920;p14"/>
                    <p:cNvGrpSpPr/>
                    <p:nvPr/>
                  </p:nvGrpSpPr>
                  <p:grpSpPr>
                    <a:xfrm>
                      <a:off x="7920143" y="370462"/>
                      <a:ext cx="611894" cy="654549"/>
                      <a:chOff x="7920143" y="370462"/>
                      <a:chExt cx="611894" cy="654549"/>
                    </a:xfrm>
                  </p:grpSpPr>
                  <p:sp>
                    <p:nvSpPr>
                      <p:cNvPr id="4921" name="Google Shape;4921;p14"/>
                      <p:cNvSpPr/>
                      <p:nvPr/>
                    </p:nvSpPr>
                    <p:spPr>
                      <a:xfrm rot="-3261661">
                        <a:off x="8416538" y="639068"/>
                        <a:ext cx="95677" cy="9791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85" h="2850" extrusionOk="0">
                            <a:moveTo>
                              <a:pt x="80" y="1409"/>
                            </a:moveTo>
                            <a:cubicBezTo>
                              <a:pt x="32" y="1457"/>
                              <a:pt x="0" y="1521"/>
                              <a:pt x="0" y="1601"/>
                            </a:cubicBezTo>
                            <a:cubicBezTo>
                              <a:pt x="16" y="1681"/>
                              <a:pt x="64" y="1745"/>
                              <a:pt x="128" y="1809"/>
                            </a:cubicBezTo>
                            <a:lnTo>
                              <a:pt x="1040" y="2705"/>
                            </a:lnTo>
                            <a:cubicBezTo>
                              <a:pt x="1088" y="2769"/>
                              <a:pt x="1168" y="2817"/>
                              <a:pt x="1248" y="2849"/>
                            </a:cubicBezTo>
                            <a:cubicBezTo>
                              <a:pt x="1360" y="2849"/>
                              <a:pt x="1472" y="2817"/>
                              <a:pt x="1552" y="2753"/>
                            </a:cubicBezTo>
                            <a:cubicBezTo>
                              <a:pt x="2048" y="2385"/>
                              <a:pt x="2320" y="1809"/>
                              <a:pt x="2560" y="1249"/>
                            </a:cubicBezTo>
                            <a:cubicBezTo>
                              <a:pt x="2672" y="993"/>
                              <a:pt x="2784" y="689"/>
                              <a:pt x="2640" y="449"/>
                            </a:cubicBezTo>
                            <a:cubicBezTo>
                              <a:pt x="2400" y="49"/>
                              <a:pt x="1520" y="1"/>
                              <a:pt x="1136" y="161"/>
                            </a:cubicBezTo>
                            <a:cubicBezTo>
                              <a:pt x="704" y="369"/>
                              <a:pt x="336" y="1025"/>
                              <a:pt x="80" y="1409"/>
                            </a:cubicBezTo>
                            <a:close/>
                          </a:path>
                        </a:pathLst>
                      </a:custGeom>
                      <a:solidFill>
                        <a:srgbClr val="FFD69C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922" name="Google Shape;4922;p14"/>
                      <p:cNvSpPr/>
                      <p:nvPr/>
                    </p:nvSpPr>
                    <p:spPr>
                      <a:xfrm>
                        <a:off x="7962805" y="370462"/>
                        <a:ext cx="421673" cy="38099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274" h="11090" extrusionOk="0">
                            <a:moveTo>
                              <a:pt x="624" y="7825"/>
                            </a:moveTo>
                            <a:cubicBezTo>
                              <a:pt x="960" y="8417"/>
                              <a:pt x="1520" y="8817"/>
                              <a:pt x="2016" y="9297"/>
                            </a:cubicBezTo>
                            <a:cubicBezTo>
                              <a:pt x="2465" y="9729"/>
                              <a:pt x="2865" y="10241"/>
                              <a:pt x="3425" y="10529"/>
                            </a:cubicBezTo>
                            <a:cubicBezTo>
                              <a:pt x="3825" y="10689"/>
                              <a:pt x="4241" y="10801"/>
                              <a:pt x="4657" y="10833"/>
                            </a:cubicBezTo>
                            <a:cubicBezTo>
                              <a:pt x="5521" y="10961"/>
                              <a:pt x="6417" y="11089"/>
                              <a:pt x="7265" y="10881"/>
                            </a:cubicBezTo>
                            <a:cubicBezTo>
                              <a:pt x="8193" y="10641"/>
                              <a:pt x="8961" y="10017"/>
                              <a:pt x="9681" y="9393"/>
                            </a:cubicBezTo>
                            <a:cubicBezTo>
                              <a:pt x="10753" y="8481"/>
                              <a:pt x="11873" y="7425"/>
                              <a:pt x="12081" y="6033"/>
                            </a:cubicBezTo>
                            <a:cubicBezTo>
                              <a:pt x="12273" y="4849"/>
                              <a:pt x="11761" y="3665"/>
                              <a:pt x="10993" y="2752"/>
                            </a:cubicBezTo>
                            <a:cubicBezTo>
                              <a:pt x="10225" y="1840"/>
                              <a:pt x="9233" y="1184"/>
                              <a:pt x="8241" y="528"/>
                            </a:cubicBezTo>
                            <a:cubicBezTo>
                              <a:pt x="7841" y="272"/>
                              <a:pt x="7393" y="0"/>
                              <a:pt x="6913" y="32"/>
                            </a:cubicBezTo>
                            <a:cubicBezTo>
                              <a:pt x="6257" y="64"/>
                              <a:pt x="5793" y="656"/>
                              <a:pt x="5345" y="1136"/>
                            </a:cubicBezTo>
                            <a:cubicBezTo>
                              <a:pt x="4209" y="2352"/>
                              <a:pt x="2561" y="2544"/>
                              <a:pt x="1424" y="3553"/>
                            </a:cubicBezTo>
                            <a:cubicBezTo>
                              <a:pt x="448" y="4449"/>
                              <a:pt x="0" y="6673"/>
                              <a:pt x="624" y="7825"/>
                            </a:cubicBezTo>
                            <a:close/>
                          </a:path>
                        </a:pathLst>
                      </a:custGeom>
                      <a:solidFill>
                        <a:srgbClr val="FFD69C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923" name="Google Shape;4923;p14"/>
                      <p:cNvSpPr/>
                      <p:nvPr/>
                    </p:nvSpPr>
                    <p:spPr>
                      <a:xfrm>
                        <a:off x="7920143" y="760581"/>
                        <a:ext cx="198469" cy="16988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77" h="4945" extrusionOk="0">
                            <a:moveTo>
                              <a:pt x="512" y="2352"/>
                            </a:moveTo>
                            <a:cubicBezTo>
                              <a:pt x="976" y="3104"/>
                              <a:pt x="1536" y="3792"/>
                              <a:pt x="2160" y="4400"/>
                            </a:cubicBezTo>
                            <a:cubicBezTo>
                              <a:pt x="2320" y="4576"/>
                              <a:pt x="2512" y="4704"/>
                              <a:pt x="2736" y="4800"/>
                            </a:cubicBezTo>
                            <a:cubicBezTo>
                              <a:pt x="3152" y="4944"/>
                              <a:pt x="3616" y="4752"/>
                              <a:pt x="4032" y="4560"/>
                            </a:cubicBezTo>
                            <a:lnTo>
                              <a:pt x="5008" y="4096"/>
                            </a:lnTo>
                            <a:cubicBezTo>
                              <a:pt x="5185" y="4016"/>
                              <a:pt x="5345" y="3920"/>
                              <a:pt x="5473" y="3792"/>
                            </a:cubicBezTo>
                            <a:cubicBezTo>
                              <a:pt x="5729" y="3536"/>
                              <a:pt x="5761" y="3136"/>
                              <a:pt x="5761" y="2784"/>
                            </a:cubicBezTo>
                            <a:cubicBezTo>
                              <a:pt x="5777" y="2288"/>
                              <a:pt x="5777" y="1728"/>
                              <a:pt x="5457" y="1360"/>
                            </a:cubicBezTo>
                            <a:cubicBezTo>
                              <a:pt x="5249" y="1136"/>
                              <a:pt x="4992" y="976"/>
                              <a:pt x="4704" y="880"/>
                            </a:cubicBezTo>
                            <a:cubicBezTo>
                              <a:pt x="3680" y="416"/>
                              <a:pt x="2528" y="0"/>
                              <a:pt x="1408" y="432"/>
                            </a:cubicBezTo>
                            <a:cubicBezTo>
                              <a:pt x="592" y="752"/>
                              <a:pt x="0" y="1520"/>
                              <a:pt x="512" y="2352"/>
                            </a:cubicBezTo>
                            <a:close/>
                          </a:path>
                        </a:pathLst>
                      </a:custGeom>
                      <a:solidFill>
                        <a:srgbClr val="FFD69C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4924" name="Google Shape;4924;p14"/>
                      <p:cNvGrpSpPr/>
                      <p:nvPr/>
                    </p:nvGrpSpPr>
                    <p:grpSpPr>
                      <a:xfrm>
                        <a:off x="8207076" y="945274"/>
                        <a:ext cx="97879" cy="79738"/>
                        <a:chOff x="8207076" y="945274"/>
                        <a:chExt cx="97879" cy="79738"/>
                      </a:xfrm>
                    </p:grpSpPr>
                    <p:sp>
                      <p:nvSpPr>
                        <p:cNvPr id="4925" name="Google Shape;4925;p14"/>
                        <p:cNvSpPr/>
                        <p:nvPr/>
                      </p:nvSpPr>
                      <p:spPr>
                        <a:xfrm>
                          <a:off x="8207076" y="945274"/>
                          <a:ext cx="97877" cy="797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849" h="2321" extrusionOk="0">
                              <a:moveTo>
                                <a:pt x="561" y="1521"/>
                              </a:moveTo>
                              <a:cubicBezTo>
                                <a:pt x="833" y="1969"/>
                                <a:pt x="1345" y="2177"/>
                                <a:pt x="1841" y="2273"/>
                              </a:cubicBezTo>
                              <a:cubicBezTo>
                                <a:pt x="2033" y="2321"/>
                                <a:pt x="2225" y="2321"/>
                                <a:pt x="2401" y="2241"/>
                              </a:cubicBezTo>
                              <a:cubicBezTo>
                                <a:pt x="2545" y="2129"/>
                                <a:pt x="2641" y="2001"/>
                                <a:pt x="2689" y="1841"/>
                              </a:cubicBezTo>
                              <a:cubicBezTo>
                                <a:pt x="2769" y="1585"/>
                                <a:pt x="2817" y="1329"/>
                                <a:pt x="2833" y="1073"/>
                              </a:cubicBezTo>
                              <a:cubicBezTo>
                                <a:pt x="2849" y="865"/>
                                <a:pt x="2801" y="641"/>
                                <a:pt x="2689" y="449"/>
                              </a:cubicBezTo>
                              <a:cubicBezTo>
                                <a:pt x="2497" y="177"/>
                                <a:pt x="2177" y="17"/>
                                <a:pt x="1841" y="17"/>
                              </a:cubicBezTo>
                              <a:cubicBezTo>
                                <a:pt x="1041" y="1"/>
                                <a:pt x="1" y="609"/>
                                <a:pt x="561" y="152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D69C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926" name="Google Shape;4926;p14"/>
                        <p:cNvSpPr/>
                        <p:nvPr/>
                      </p:nvSpPr>
                      <p:spPr>
                        <a:xfrm rot="2700000">
                          <a:off x="8245618" y="956203"/>
                          <a:ext cx="45547" cy="5786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777" h="4945" extrusionOk="0">
                              <a:moveTo>
                                <a:pt x="512" y="2352"/>
                              </a:moveTo>
                              <a:cubicBezTo>
                                <a:pt x="976" y="3104"/>
                                <a:pt x="1536" y="3792"/>
                                <a:pt x="2160" y="4400"/>
                              </a:cubicBezTo>
                              <a:cubicBezTo>
                                <a:pt x="2320" y="4576"/>
                                <a:pt x="2512" y="4704"/>
                                <a:pt x="2736" y="4800"/>
                              </a:cubicBezTo>
                              <a:cubicBezTo>
                                <a:pt x="3152" y="4944"/>
                                <a:pt x="3616" y="4752"/>
                                <a:pt x="4032" y="4560"/>
                              </a:cubicBezTo>
                              <a:lnTo>
                                <a:pt x="5008" y="4096"/>
                              </a:lnTo>
                              <a:cubicBezTo>
                                <a:pt x="5185" y="4016"/>
                                <a:pt x="5345" y="3920"/>
                                <a:pt x="5473" y="3792"/>
                              </a:cubicBezTo>
                              <a:cubicBezTo>
                                <a:pt x="5729" y="3536"/>
                                <a:pt x="5761" y="3136"/>
                                <a:pt x="5761" y="2784"/>
                              </a:cubicBezTo>
                              <a:cubicBezTo>
                                <a:pt x="5777" y="2288"/>
                                <a:pt x="5777" y="1728"/>
                                <a:pt x="5457" y="1360"/>
                              </a:cubicBezTo>
                              <a:cubicBezTo>
                                <a:pt x="5249" y="1136"/>
                                <a:pt x="4992" y="976"/>
                                <a:pt x="4704" y="880"/>
                              </a:cubicBezTo>
                              <a:cubicBezTo>
                                <a:pt x="3680" y="416"/>
                                <a:pt x="2528" y="0"/>
                                <a:pt x="1408" y="432"/>
                              </a:cubicBezTo>
                              <a:cubicBezTo>
                                <a:pt x="592" y="752"/>
                                <a:pt x="0" y="1520"/>
                                <a:pt x="512" y="235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E7A662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4927" name="Google Shape;4927;p14"/>
              <p:cNvGrpSpPr/>
              <p:nvPr/>
            </p:nvGrpSpPr>
            <p:grpSpPr>
              <a:xfrm rot="-125449">
                <a:off x="1244692" y="4230232"/>
                <a:ext cx="1075393" cy="934820"/>
                <a:chOff x="547563" y="1049250"/>
                <a:chExt cx="413863" cy="359750"/>
              </a:xfrm>
            </p:grpSpPr>
            <p:sp>
              <p:nvSpPr>
                <p:cNvPr id="4928" name="Google Shape;4928;p14"/>
                <p:cNvSpPr/>
                <p:nvPr/>
              </p:nvSpPr>
              <p:spPr>
                <a:xfrm>
                  <a:off x="591375" y="1170250"/>
                  <a:ext cx="23625" cy="2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29" extrusionOk="0">
                      <a:moveTo>
                        <a:pt x="929" y="384"/>
                      </a:moveTo>
                      <a:cubicBezTo>
                        <a:pt x="945" y="736"/>
                        <a:pt x="513" y="928"/>
                        <a:pt x="256" y="688"/>
                      </a:cubicBezTo>
                      <a:cubicBezTo>
                        <a:pt x="0" y="432"/>
                        <a:pt x="176" y="0"/>
                        <a:pt x="529" y="0"/>
                      </a:cubicBezTo>
                      <a:cubicBezTo>
                        <a:pt x="753" y="0"/>
                        <a:pt x="929" y="160"/>
                        <a:pt x="929" y="38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9" name="Google Shape;4929;p14"/>
                <p:cNvSpPr/>
                <p:nvPr/>
              </p:nvSpPr>
              <p:spPr>
                <a:xfrm>
                  <a:off x="920975" y="1278175"/>
                  <a:ext cx="23225" cy="2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45" extrusionOk="0">
                      <a:moveTo>
                        <a:pt x="928" y="401"/>
                      </a:moveTo>
                      <a:cubicBezTo>
                        <a:pt x="928" y="769"/>
                        <a:pt x="496" y="945"/>
                        <a:pt x="240" y="689"/>
                      </a:cubicBezTo>
                      <a:cubicBezTo>
                        <a:pt x="0" y="433"/>
                        <a:pt x="192" y="1"/>
                        <a:pt x="544" y="1"/>
                      </a:cubicBezTo>
                      <a:cubicBezTo>
                        <a:pt x="768" y="17"/>
                        <a:pt x="928" y="193"/>
                        <a:pt x="928" y="40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0" name="Google Shape;4930;p14"/>
                <p:cNvSpPr/>
                <p:nvPr/>
              </p:nvSpPr>
              <p:spPr>
                <a:xfrm>
                  <a:off x="612363" y="1273175"/>
                  <a:ext cx="23625" cy="2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01"/>
                      </a:moveTo>
                      <a:cubicBezTo>
                        <a:pt x="945" y="769"/>
                        <a:pt x="513" y="945"/>
                        <a:pt x="257" y="689"/>
                      </a:cubicBezTo>
                      <a:cubicBezTo>
                        <a:pt x="1" y="433"/>
                        <a:pt x="193" y="1"/>
                        <a:pt x="561" y="17"/>
                      </a:cubicBezTo>
                      <a:cubicBezTo>
                        <a:pt x="769" y="17"/>
                        <a:pt x="945" y="193"/>
                        <a:pt x="945" y="40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1" name="Google Shape;4931;p14"/>
                <p:cNvSpPr/>
                <p:nvPr/>
              </p:nvSpPr>
              <p:spPr>
                <a:xfrm>
                  <a:off x="755950" y="1247675"/>
                  <a:ext cx="5225" cy="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8" y="80"/>
                      </a:moveTo>
                      <a:cubicBezTo>
                        <a:pt x="208" y="208"/>
                        <a:pt x="0" y="0"/>
                        <a:pt x="128" y="0"/>
                      </a:cubicBezTo>
                      <a:cubicBezTo>
                        <a:pt x="176" y="0"/>
                        <a:pt x="208" y="32"/>
                        <a:pt x="208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2" name="Google Shape;4932;p14"/>
                <p:cNvSpPr/>
                <p:nvPr/>
              </p:nvSpPr>
              <p:spPr>
                <a:xfrm>
                  <a:off x="956200" y="1187050"/>
                  <a:ext cx="5225" cy="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0"/>
                      </a:moveTo>
                      <a:cubicBezTo>
                        <a:pt x="209" y="208"/>
                        <a:pt x="1" y="0"/>
                        <a:pt x="129" y="0"/>
                      </a:cubicBezTo>
                      <a:cubicBezTo>
                        <a:pt x="177" y="0"/>
                        <a:pt x="209" y="32"/>
                        <a:pt x="209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3" name="Google Shape;4933;p14"/>
                <p:cNvSpPr/>
                <p:nvPr/>
              </p:nvSpPr>
              <p:spPr>
                <a:xfrm>
                  <a:off x="868950" y="1306975"/>
                  <a:ext cx="5225" cy="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81"/>
                      </a:moveTo>
                      <a:cubicBezTo>
                        <a:pt x="209" y="209"/>
                        <a:pt x="1" y="1"/>
                        <a:pt x="129" y="1"/>
                      </a:cubicBezTo>
                      <a:cubicBezTo>
                        <a:pt x="177" y="1"/>
                        <a:pt x="209" y="33"/>
                        <a:pt x="209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4" name="Google Shape;4934;p14"/>
                <p:cNvSpPr/>
                <p:nvPr/>
              </p:nvSpPr>
              <p:spPr>
                <a:xfrm>
                  <a:off x="547563" y="1123975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60" y="96"/>
                      </a:moveTo>
                      <a:cubicBezTo>
                        <a:pt x="160" y="128"/>
                        <a:pt x="128" y="176"/>
                        <a:pt x="80" y="176"/>
                      </a:cubicBezTo>
                      <a:cubicBezTo>
                        <a:pt x="48" y="176"/>
                        <a:pt x="0" y="128"/>
                        <a:pt x="0" y="96"/>
                      </a:cubicBezTo>
                      <a:cubicBezTo>
                        <a:pt x="0" y="48"/>
                        <a:pt x="48" y="0"/>
                        <a:pt x="80" y="16"/>
                      </a:cubicBezTo>
                      <a:cubicBezTo>
                        <a:pt x="128" y="0"/>
                        <a:pt x="176" y="48"/>
                        <a:pt x="16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5" name="Google Shape;4935;p14"/>
                <p:cNvSpPr/>
                <p:nvPr/>
              </p:nvSpPr>
              <p:spPr>
                <a:xfrm>
                  <a:off x="777950" y="1049250"/>
                  <a:ext cx="5225" cy="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8" y="81"/>
                      </a:moveTo>
                      <a:cubicBezTo>
                        <a:pt x="208" y="209"/>
                        <a:pt x="0" y="1"/>
                        <a:pt x="128" y="1"/>
                      </a:cubicBezTo>
                      <a:cubicBezTo>
                        <a:pt x="176" y="1"/>
                        <a:pt x="208" y="49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6" name="Google Shape;4936;p14"/>
                <p:cNvSpPr/>
                <p:nvPr/>
              </p:nvSpPr>
              <p:spPr>
                <a:xfrm>
                  <a:off x="739150" y="1336475"/>
                  <a:ext cx="5225" cy="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8" y="81"/>
                      </a:moveTo>
                      <a:cubicBezTo>
                        <a:pt x="208" y="209"/>
                        <a:pt x="0" y="1"/>
                        <a:pt x="128" y="1"/>
                      </a:cubicBezTo>
                      <a:cubicBezTo>
                        <a:pt x="160" y="1"/>
                        <a:pt x="208" y="49"/>
                        <a:pt x="208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7" name="Google Shape;4937;p14"/>
                <p:cNvSpPr/>
                <p:nvPr/>
              </p:nvSpPr>
              <p:spPr>
                <a:xfrm>
                  <a:off x="699775" y="1195850"/>
                  <a:ext cx="4025" cy="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61" extrusionOk="0">
                      <a:moveTo>
                        <a:pt x="161" y="80"/>
                      </a:moveTo>
                      <a:cubicBezTo>
                        <a:pt x="161" y="128"/>
                        <a:pt x="113" y="160"/>
                        <a:pt x="81" y="160"/>
                      </a:cubicBezTo>
                      <a:cubicBezTo>
                        <a:pt x="33" y="160"/>
                        <a:pt x="1" y="128"/>
                        <a:pt x="1" y="80"/>
                      </a:cubicBezTo>
                      <a:cubicBezTo>
                        <a:pt x="1" y="48"/>
                        <a:pt x="33" y="0"/>
                        <a:pt x="81" y="0"/>
                      </a:cubicBezTo>
                      <a:cubicBezTo>
                        <a:pt x="113" y="0"/>
                        <a:pt x="161" y="48"/>
                        <a:pt x="161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8" name="Google Shape;4938;p14"/>
                <p:cNvSpPr/>
                <p:nvPr/>
              </p:nvSpPr>
              <p:spPr>
                <a:xfrm>
                  <a:off x="926975" y="1357775"/>
                  <a:ext cx="4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225" extrusionOk="0">
                      <a:moveTo>
                        <a:pt x="160" y="113"/>
                      </a:moveTo>
                      <a:cubicBezTo>
                        <a:pt x="160" y="225"/>
                        <a:pt x="0" y="225"/>
                        <a:pt x="0" y="113"/>
                      </a:cubicBezTo>
                      <a:cubicBezTo>
                        <a:pt x="0" y="1"/>
                        <a:pt x="160" y="1"/>
                        <a:pt x="160" y="11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9" name="Google Shape;4939;p14"/>
                <p:cNvSpPr/>
                <p:nvPr/>
              </p:nvSpPr>
              <p:spPr>
                <a:xfrm>
                  <a:off x="891775" y="1339775"/>
                  <a:ext cx="4825" cy="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209" extrusionOk="0">
                      <a:moveTo>
                        <a:pt x="192" y="97"/>
                      </a:moveTo>
                      <a:cubicBezTo>
                        <a:pt x="192" y="209"/>
                        <a:pt x="0" y="17"/>
                        <a:pt x="112" y="17"/>
                      </a:cubicBezTo>
                      <a:cubicBezTo>
                        <a:pt x="160" y="1"/>
                        <a:pt x="192" y="49"/>
                        <a:pt x="192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0" name="Google Shape;4940;p14"/>
                <p:cNvSpPr/>
                <p:nvPr/>
              </p:nvSpPr>
              <p:spPr>
                <a:xfrm>
                  <a:off x="580363" y="1174375"/>
                  <a:ext cx="6425" cy="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193" extrusionOk="0">
                      <a:moveTo>
                        <a:pt x="225" y="81"/>
                      </a:moveTo>
                      <a:cubicBezTo>
                        <a:pt x="257" y="193"/>
                        <a:pt x="1" y="48"/>
                        <a:pt x="129" y="16"/>
                      </a:cubicBezTo>
                      <a:cubicBezTo>
                        <a:pt x="177" y="0"/>
                        <a:pt x="209" y="32"/>
                        <a:pt x="225" y="8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1" name="Google Shape;4941;p14"/>
                <p:cNvSpPr/>
                <p:nvPr/>
              </p:nvSpPr>
              <p:spPr>
                <a:xfrm>
                  <a:off x="689963" y="1316775"/>
                  <a:ext cx="10825" cy="1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3" y="193"/>
                      </a:moveTo>
                      <a:cubicBezTo>
                        <a:pt x="433" y="353"/>
                        <a:pt x="241" y="433"/>
                        <a:pt x="129" y="321"/>
                      </a:cubicBezTo>
                      <a:cubicBezTo>
                        <a:pt x="1" y="209"/>
                        <a:pt x="81" y="1"/>
                        <a:pt x="257" y="1"/>
                      </a:cubicBezTo>
                      <a:cubicBezTo>
                        <a:pt x="353" y="1"/>
                        <a:pt x="433" y="81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2" name="Google Shape;4942;p14"/>
                <p:cNvSpPr/>
                <p:nvPr/>
              </p:nvSpPr>
              <p:spPr>
                <a:xfrm>
                  <a:off x="886550" y="1398175"/>
                  <a:ext cx="10850" cy="1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433" extrusionOk="0">
                      <a:moveTo>
                        <a:pt x="433" y="193"/>
                      </a:moveTo>
                      <a:cubicBezTo>
                        <a:pt x="433" y="353"/>
                        <a:pt x="225" y="433"/>
                        <a:pt x="113" y="321"/>
                      </a:cubicBezTo>
                      <a:cubicBezTo>
                        <a:pt x="1" y="209"/>
                        <a:pt x="81" y="1"/>
                        <a:pt x="241" y="17"/>
                      </a:cubicBezTo>
                      <a:cubicBezTo>
                        <a:pt x="353" y="1"/>
                        <a:pt x="433" y="97"/>
                        <a:pt x="433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3" name="Google Shape;4943;p14"/>
                <p:cNvSpPr/>
                <p:nvPr/>
              </p:nvSpPr>
              <p:spPr>
                <a:xfrm>
                  <a:off x="712550" y="1307375"/>
                  <a:ext cx="10825" cy="1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2" y="193"/>
                      </a:moveTo>
                      <a:cubicBezTo>
                        <a:pt x="432" y="353"/>
                        <a:pt x="224" y="433"/>
                        <a:pt x="112" y="321"/>
                      </a:cubicBezTo>
                      <a:cubicBezTo>
                        <a:pt x="0" y="209"/>
                        <a:pt x="80" y="17"/>
                        <a:pt x="240" y="17"/>
                      </a:cubicBezTo>
                      <a:cubicBezTo>
                        <a:pt x="336" y="1"/>
                        <a:pt x="432" y="81"/>
                        <a:pt x="432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4" name="Google Shape;4944;p14"/>
                <p:cNvSpPr/>
                <p:nvPr/>
              </p:nvSpPr>
              <p:spPr>
                <a:xfrm>
                  <a:off x="866150" y="1242575"/>
                  <a:ext cx="10425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17" extrusionOk="0">
                      <a:moveTo>
                        <a:pt x="417" y="176"/>
                      </a:moveTo>
                      <a:cubicBezTo>
                        <a:pt x="417" y="336"/>
                        <a:pt x="225" y="416"/>
                        <a:pt x="113" y="304"/>
                      </a:cubicBezTo>
                      <a:cubicBezTo>
                        <a:pt x="1" y="192"/>
                        <a:pt x="81" y="0"/>
                        <a:pt x="241" y="0"/>
                      </a:cubicBezTo>
                      <a:cubicBezTo>
                        <a:pt x="337" y="0"/>
                        <a:pt x="417" y="80"/>
                        <a:pt x="417" y="17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5" name="Google Shape;4945;p14"/>
                <p:cNvSpPr/>
                <p:nvPr/>
              </p:nvSpPr>
              <p:spPr>
                <a:xfrm>
                  <a:off x="634550" y="1356175"/>
                  <a:ext cx="10825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96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6" name="Google Shape;4946;p14"/>
                <p:cNvSpPr/>
                <p:nvPr/>
              </p:nvSpPr>
              <p:spPr>
                <a:xfrm>
                  <a:off x="659963" y="1141575"/>
                  <a:ext cx="10425" cy="1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33" extrusionOk="0">
                      <a:moveTo>
                        <a:pt x="417" y="192"/>
                      </a:moveTo>
                      <a:cubicBezTo>
                        <a:pt x="417" y="352"/>
                        <a:pt x="225" y="432"/>
                        <a:pt x="113" y="320"/>
                      </a:cubicBezTo>
                      <a:cubicBezTo>
                        <a:pt x="1" y="192"/>
                        <a:pt x="81" y="0"/>
                        <a:pt x="241" y="0"/>
                      </a:cubicBezTo>
                      <a:cubicBezTo>
                        <a:pt x="337" y="0"/>
                        <a:pt x="417" y="80"/>
                        <a:pt x="417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7" name="Google Shape;4947;p14"/>
                <p:cNvSpPr/>
                <p:nvPr/>
              </p:nvSpPr>
              <p:spPr>
                <a:xfrm>
                  <a:off x="709775" y="1234250"/>
                  <a:ext cx="10825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3" y="177"/>
                      </a:moveTo>
                      <a:cubicBezTo>
                        <a:pt x="433" y="337"/>
                        <a:pt x="225" y="417"/>
                        <a:pt x="113" y="305"/>
                      </a:cubicBezTo>
                      <a:cubicBezTo>
                        <a:pt x="1" y="193"/>
                        <a:pt x="81" y="1"/>
                        <a:pt x="241" y="1"/>
                      </a:cubicBezTo>
                      <a:cubicBezTo>
                        <a:pt x="353" y="1"/>
                        <a:pt x="433" y="81"/>
                        <a:pt x="433" y="17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8" name="Google Shape;4948;p14"/>
                <p:cNvSpPr/>
                <p:nvPr/>
              </p:nvSpPr>
              <p:spPr>
                <a:xfrm>
                  <a:off x="930000" y="1296950"/>
                  <a:ext cx="104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57"/>
                      </a:moveTo>
                      <a:cubicBezTo>
                        <a:pt x="368" y="481"/>
                        <a:pt x="48" y="481"/>
                        <a:pt x="32" y="257"/>
                      </a:cubicBezTo>
                      <a:cubicBezTo>
                        <a:pt x="0" y="1"/>
                        <a:pt x="416" y="1"/>
                        <a:pt x="400" y="25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9" name="Google Shape;4949;p14"/>
                <p:cNvSpPr/>
                <p:nvPr/>
              </p:nvSpPr>
              <p:spPr>
                <a:xfrm>
                  <a:off x="802350" y="1341275"/>
                  <a:ext cx="104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385" y="209"/>
                      </a:moveTo>
                      <a:cubicBezTo>
                        <a:pt x="417" y="481"/>
                        <a:pt x="0" y="481"/>
                        <a:pt x="32" y="209"/>
                      </a:cubicBezTo>
                      <a:cubicBezTo>
                        <a:pt x="48" y="1"/>
                        <a:pt x="369" y="1"/>
                        <a:pt x="38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0" name="Google Shape;4950;p14"/>
                <p:cNvSpPr/>
                <p:nvPr/>
              </p:nvSpPr>
              <p:spPr>
                <a:xfrm>
                  <a:off x="842200" y="1279050"/>
                  <a:ext cx="104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81" extrusionOk="0">
                      <a:moveTo>
                        <a:pt x="400" y="209"/>
                      </a:moveTo>
                      <a:cubicBezTo>
                        <a:pt x="416" y="481"/>
                        <a:pt x="0" y="481"/>
                        <a:pt x="32" y="209"/>
                      </a:cubicBezTo>
                      <a:cubicBezTo>
                        <a:pt x="48" y="1"/>
                        <a:pt x="368" y="1"/>
                        <a:pt x="400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1" name="Google Shape;4951;p14"/>
                <p:cNvSpPr/>
                <p:nvPr/>
              </p:nvSpPr>
              <p:spPr>
                <a:xfrm>
                  <a:off x="842550" y="1337375"/>
                  <a:ext cx="108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81" extrusionOk="0">
                      <a:moveTo>
                        <a:pt x="401" y="273"/>
                      </a:moveTo>
                      <a:cubicBezTo>
                        <a:pt x="369" y="481"/>
                        <a:pt x="65" y="481"/>
                        <a:pt x="33" y="273"/>
                      </a:cubicBezTo>
                      <a:cubicBezTo>
                        <a:pt x="1" y="1"/>
                        <a:pt x="433" y="1"/>
                        <a:pt x="401" y="27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2" name="Google Shape;4952;p14"/>
                <p:cNvSpPr/>
                <p:nvPr/>
              </p:nvSpPr>
              <p:spPr>
                <a:xfrm>
                  <a:off x="809350" y="1152575"/>
                  <a:ext cx="38825" cy="3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9" y="1552"/>
                      </a:moveTo>
                      <a:lnTo>
                        <a:pt x="769" y="1552"/>
                      </a:lnTo>
                      <a:cubicBezTo>
                        <a:pt x="769" y="1120"/>
                        <a:pt x="417" y="784"/>
                        <a:pt x="1" y="784"/>
                      </a:cubicBezTo>
                      <a:lnTo>
                        <a:pt x="1" y="784"/>
                      </a:lnTo>
                      <a:cubicBezTo>
                        <a:pt x="417" y="784"/>
                        <a:pt x="769" y="432"/>
                        <a:pt x="769" y="0"/>
                      </a:cubicBezTo>
                      <a:lnTo>
                        <a:pt x="769" y="0"/>
                      </a:lnTo>
                      <a:cubicBezTo>
                        <a:pt x="769" y="432"/>
                        <a:pt x="1121" y="784"/>
                        <a:pt x="1553" y="784"/>
                      </a:cubicBezTo>
                      <a:lnTo>
                        <a:pt x="1553" y="784"/>
                      </a:lnTo>
                      <a:cubicBezTo>
                        <a:pt x="1121" y="784"/>
                        <a:pt x="769" y="1120"/>
                        <a:pt x="769" y="155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3" name="Google Shape;4953;p14"/>
                <p:cNvSpPr/>
                <p:nvPr/>
              </p:nvSpPr>
              <p:spPr>
                <a:xfrm>
                  <a:off x="615963" y="1208375"/>
                  <a:ext cx="38825" cy="3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37" extrusionOk="0">
                      <a:moveTo>
                        <a:pt x="769" y="1537"/>
                      </a:moveTo>
                      <a:lnTo>
                        <a:pt x="769" y="1537"/>
                      </a:lnTo>
                      <a:cubicBezTo>
                        <a:pt x="769" y="1121"/>
                        <a:pt x="417" y="769"/>
                        <a:pt x="1" y="769"/>
                      </a:cubicBezTo>
                      <a:lnTo>
                        <a:pt x="1" y="769"/>
                      </a:lnTo>
                      <a:cubicBezTo>
                        <a:pt x="417" y="769"/>
                        <a:pt x="769" y="417"/>
                        <a:pt x="769" y="1"/>
                      </a:cubicBezTo>
                      <a:lnTo>
                        <a:pt x="769" y="1"/>
                      </a:lnTo>
                      <a:cubicBezTo>
                        <a:pt x="769" y="417"/>
                        <a:pt x="1121" y="769"/>
                        <a:pt x="1553" y="769"/>
                      </a:cubicBezTo>
                      <a:lnTo>
                        <a:pt x="1553" y="769"/>
                      </a:lnTo>
                      <a:cubicBezTo>
                        <a:pt x="1121" y="769"/>
                        <a:pt x="769" y="1121"/>
                        <a:pt x="769" y="153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54" name="Google Shape;4954;p14"/>
            <p:cNvGrpSpPr/>
            <p:nvPr/>
          </p:nvGrpSpPr>
          <p:grpSpPr>
            <a:xfrm>
              <a:off x="7444910" y="59729"/>
              <a:ext cx="3286285" cy="2539537"/>
              <a:chOff x="7444910" y="59729"/>
              <a:chExt cx="3286285" cy="2539537"/>
            </a:xfrm>
          </p:grpSpPr>
          <p:grpSp>
            <p:nvGrpSpPr>
              <p:cNvPr id="4955" name="Google Shape;4955;p14"/>
              <p:cNvGrpSpPr/>
              <p:nvPr/>
            </p:nvGrpSpPr>
            <p:grpSpPr>
              <a:xfrm>
                <a:off x="7444910" y="59729"/>
                <a:ext cx="1699100" cy="2145071"/>
                <a:chOff x="7444910" y="59729"/>
                <a:chExt cx="1699100" cy="2145071"/>
              </a:xfrm>
            </p:grpSpPr>
            <p:grpSp>
              <p:nvGrpSpPr>
                <p:cNvPr id="4956" name="Google Shape;4956;p14"/>
                <p:cNvGrpSpPr/>
                <p:nvPr/>
              </p:nvGrpSpPr>
              <p:grpSpPr>
                <a:xfrm flipH="1">
                  <a:off x="7444910" y="59729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4957" name="Google Shape;4957;p14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4958" name="Google Shape;4958;p14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59" name="Google Shape;4959;p14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60" name="Google Shape;4960;p14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61" name="Google Shape;4961;p14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62" name="Google Shape;4962;p14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63" name="Google Shape;4963;p14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64" name="Google Shape;4964;p14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65" name="Google Shape;4965;p14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66" name="Google Shape;4966;p14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67" name="Google Shape;4967;p14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68" name="Google Shape;4968;p14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69" name="Google Shape;4969;p14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70" name="Google Shape;4970;p14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71" name="Google Shape;4971;p14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4972" name="Google Shape;4972;p14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4973" name="Google Shape;4973;p14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74" name="Google Shape;4974;p14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75" name="Google Shape;4975;p14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76" name="Google Shape;4976;p14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77" name="Google Shape;4977;p14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78" name="Google Shape;4978;p14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79" name="Google Shape;4979;p14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80" name="Google Shape;4980;p14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81" name="Google Shape;4981;p14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82" name="Google Shape;4982;p14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83" name="Google Shape;4983;p14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84" name="Google Shape;4984;p14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85" name="Google Shape;4985;p14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86" name="Google Shape;4986;p14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4987" name="Google Shape;4987;p14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4988" name="Google Shape;4988;p14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89" name="Google Shape;4989;p14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90" name="Google Shape;4990;p14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91" name="Google Shape;4991;p14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92" name="Google Shape;4992;p14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93" name="Google Shape;4993;p14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94" name="Google Shape;4994;p14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95" name="Google Shape;4995;p14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96" name="Google Shape;4996;p14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97" name="Google Shape;4997;p14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98" name="Google Shape;4998;p14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99" name="Google Shape;4999;p14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000" name="Google Shape;5000;p14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001" name="Google Shape;5001;p14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5002" name="Google Shape;5002;p14"/>
                <p:cNvGrpSpPr/>
                <p:nvPr/>
              </p:nvGrpSpPr>
              <p:grpSpPr>
                <a:xfrm>
                  <a:off x="7978287" y="476220"/>
                  <a:ext cx="632335" cy="373478"/>
                  <a:chOff x="7473525" y="1204375"/>
                  <a:chExt cx="827771" cy="488910"/>
                </a:xfrm>
              </p:grpSpPr>
              <p:sp>
                <p:nvSpPr>
                  <p:cNvPr id="5003" name="Google Shape;5003;p14"/>
                  <p:cNvSpPr/>
                  <p:nvPr/>
                </p:nvSpPr>
                <p:spPr>
                  <a:xfrm>
                    <a:off x="7650038" y="1204375"/>
                    <a:ext cx="442286" cy="4433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53" h="13284" extrusionOk="0">
                        <a:moveTo>
                          <a:pt x="13253" y="6627"/>
                        </a:moveTo>
                        <a:cubicBezTo>
                          <a:pt x="13253" y="10305"/>
                          <a:pt x="10274" y="13283"/>
                          <a:pt x="6627" y="13283"/>
                        </a:cubicBezTo>
                        <a:cubicBezTo>
                          <a:pt x="2949" y="13283"/>
                          <a:pt x="0" y="10305"/>
                          <a:pt x="0" y="6627"/>
                        </a:cubicBezTo>
                        <a:cubicBezTo>
                          <a:pt x="0" y="2979"/>
                          <a:pt x="2949" y="0"/>
                          <a:pt x="6627" y="0"/>
                        </a:cubicBezTo>
                        <a:cubicBezTo>
                          <a:pt x="10274" y="0"/>
                          <a:pt x="13253" y="2979"/>
                          <a:pt x="13253" y="662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4" name="Google Shape;5004;p14"/>
                  <p:cNvSpPr/>
                  <p:nvPr/>
                </p:nvSpPr>
                <p:spPr>
                  <a:xfrm>
                    <a:off x="7473525" y="1216557"/>
                    <a:ext cx="827771" cy="4767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04" h="14284" extrusionOk="0">
                        <a:moveTo>
                          <a:pt x="24803" y="0"/>
                        </a:moveTo>
                        <a:lnTo>
                          <a:pt x="24803" y="0"/>
                        </a:lnTo>
                        <a:cubicBezTo>
                          <a:pt x="22159" y="335"/>
                          <a:pt x="19666" y="1338"/>
                          <a:pt x="17508" y="2949"/>
                        </a:cubicBezTo>
                        <a:cubicBezTo>
                          <a:pt x="18238" y="2493"/>
                          <a:pt x="19028" y="2189"/>
                          <a:pt x="19879" y="2098"/>
                        </a:cubicBezTo>
                        <a:lnTo>
                          <a:pt x="19879" y="2098"/>
                        </a:lnTo>
                        <a:cubicBezTo>
                          <a:pt x="19059" y="3040"/>
                          <a:pt x="17995" y="3648"/>
                          <a:pt x="16931" y="4256"/>
                        </a:cubicBezTo>
                        <a:cubicBezTo>
                          <a:pt x="12463" y="6870"/>
                          <a:pt x="7934" y="9362"/>
                          <a:pt x="3405" y="11885"/>
                        </a:cubicBezTo>
                        <a:cubicBezTo>
                          <a:pt x="3101" y="12098"/>
                          <a:pt x="2706" y="12219"/>
                          <a:pt x="2341" y="12219"/>
                        </a:cubicBezTo>
                        <a:cubicBezTo>
                          <a:pt x="3344" y="11034"/>
                          <a:pt x="4529" y="10061"/>
                          <a:pt x="5593" y="8937"/>
                        </a:cubicBezTo>
                        <a:lnTo>
                          <a:pt x="5593" y="8937"/>
                        </a:lnTo>
                        <a:cubicBezTo>
                          <a:pt x="3496" y="10274"/>
                          <a:pt x="1642" y="11915"/>
                          <a:pt x="122" y="13861"/>
                        </a:cubicBezTo>
                        <a:cubicBezTo>
                          <a:pt x="61" y="13921"/>
                          <a:pt x="31" y="14013"/>
                          <a:pt x="0" y="14104"/>
                        </a:cubicBezTo>
                        <a:cubicBezTo>
                          <a:pt x="19" y="14232"/>
                          <a:pt x="137" y="14283"/>
                          <a:pt x="275" y="14283"/>
                        </a:cubicBezTo>
                        <a:cubicBezTo>
                          <a:pt x="365" y="14283"/>
                          <a:pt x="463" y="14261"/>
                          <a:pt x="548" y="14225"/>
                        </a:cubicBezTo>
                        <a:cubicBezTo>
                          <a:pt x="7782" y="11703"/>
                          <a:pt x="14256" y="7447"/>
                          <a:pt x="20639" y="3222"/>
                        </a:cubicBezTo>
                        <a:cubicBezTo>
                          <a:pt x="22129" y="2310"/>
                          <a:pt x="23527" y="1216"/>
                          <a:pt x="24803" y="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005" name="Google Shape;5005;p14"/>
              <p:cNvGrpSpPr/>
              <p:nvPr/>
            </p:nvGrpSpPr>
            <p:grpSpPr>
              <a:xfrm rot="-7145290" flipH="1">
                <a:off x="8531468" y="262924"/>
                <a:ext cx="1699093" cy="2144961"/>
                <a:chOff x="146217" y="2712579"/>
                <a:chExt cx="1552966" cy="1960401"/>
              </a:xfrm>
            </p:grpSpPr>
            <p:grpSp>
              <p:nvGrpSpPr>
                <p:cNvPr id="5006" name="Google Shape;5006;p14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5007" name="Google Shape;5007;p14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8" name="Google Shape;5008;p14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9" name="Google Shape;5009;p14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0" name="Google Shape;5010;p14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1" name="Google Shape;5011;p14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2" name="Google Shape;5012;p14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3" name="Google Shape;5013;p14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4" name="Google Shape;5014;p14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5" name="Google Shape;5015;p14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6" name="Google Shape;5016;p14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7" name="Google Shape;5017;p14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8" name="Google Shape;5018;p14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9" name="Google Shape;5019;p14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0" name="Google Shape;5020;p14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021" name="Google Shape;5021;p14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5022" name="Google Shape;5022;p14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3" name="Google Shape;5023;p14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4" name="Google Shape;5024;p14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5" name="Google Shape;5025;p14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6" name="Google Shape;5026;p14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7" name="Google Shape;5027;p14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8" name="Google Shape;5028;p14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9" name="Google Shape;5029;p14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0" name="Google Shape;5030;p14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1" name="Google Shape;5031;p14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2" name="Google Shape;5032;p14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3" name="Google Shape;5033;p14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4" name="Google Shape;5034;p14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5" name="Google Shape;5035;p14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036" name="Google Shape;5036;p14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5037" name="Google Shape;5037;p14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8" name="Google Shape;5038;p14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9" name="Google Shape;5039;p14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0" name="Google Shape;5040;p14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1" name="Google Shape;5041;p14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2" name="Google Shape;5042;p14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3" name="Google Shape;5043;p14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4" name="Google Shape;5044;p14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5" name="Google Shape;5045;p14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6" name="Google Shape;5046;p14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7" name="Google Shape;5047;p14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8" name="Google Shape;5048;p14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9" name="Google Shape;5049;p14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0" name="Google Shape;5050;p14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5051" name="Google Shape;5051;p14"/>
          <p:cNvSpPr txBox="1">
            <a:spLocks noGrp="1"/>
          </p:cNvSpPr>
          <p:nvPr>
            <p:ph type="subTitle" idx="1"/>
          </p:nvPr>
        </p:nvSpPr>
        <p:spPr>
          <a:xfrm>
            <a:off x="1045725" y="3224161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52" name="Google Shape;5052;p14"/>
          <p:cNvSpPr txBox="1">
            <a:spLocks noGrp="1"/>
          </p:cNvSpPr>
          <p:nvPr>
            <p:ph type="subTitle" idx="2"/>
          </p:nvPr>
        </p:nvSpPr>
        <p:spPr>
          <a:xfrm>
            <a:off x="3710581" y="3224161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53" name="Google Shape;5053;p14"/>
          <p:cNvSpPr txBox="1">
            <a:spLocks noGrp="1"/>
          </p:cNvSpPr>
          <p:nvPr>
            <p:ph type="subTitle" idx="3"/>
          </p:nvPr>
        </p:nvSpPr>
        <p:spPr>
          <a:xfrm>
            <a:off x="6366556" y="3224161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54" name="Google Shape;5054;p14"/>
          <p:cNvSpPr txBox="1">
            <a:spLocks noGrp="1"/>
          </p:cNvSpPr>
          <p:nvPr>
            <p:ph type="title" hasCustomPrompt="1"/>
          </p:nvPr>
        </p:nvSpPr>
        <p:spPr>
          <a:xfrm>
            <a:off x="1018022" y="2834475"/>
            <a:ext cx="4059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55" name="Google Shape;5055;p14"/>
          <p:cNvSpPr txBox="1">
            <a:spLocks noGrp="1"/>
          </p:cNvSpPr>
          <p:nvPr>
            <p:ph type="title" idx="4" hasCustomPrompt="1"/>
          </p:nvPr>
        </p:nvSpPr>
        <p:spPr>
          <a:xfrm>
            <a:off x="3694239" y="2834475"/>
            <a:ext cx="4059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56" name="Google Shape;5056;p14"/>
          <p:cNvSpPr txBox="1">
            <a:spLocks noGrp="1"/>
          </p:cNvSpPr>
          <p:nvPr>
            <p:ph type="title" idx="5" hasCustomPrompt="1"/>
          </p:nvPr>
        </p:nvSpPr>
        <p:spPr>
          <a:xfrm>
            <a:off x="6347801" y="2832700"/>
            <a:ext cx="4059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57" name="Google Shape;5057;p14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8">
    <p:spTree>
      <p:nvGrpSpPr>
        <p:cNvPr id="1" name="Shape 17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3" name="Google Shape;17763;p38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7764" name="Google Shape;17764;p38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65" name="Google Shape;17765;p38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7766" name="Google Shape;17766;p38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7" name="Google Shape;17767;p38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8" name="Google Shape;17768;p38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9" name="Google Shape;17769;p38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0" name="Google Shape;17770;p38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1" name="Google Shape;17771;p38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2" name="Google Shape;17772;p38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3" name="Google Shape;17773;p38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4" name="Google Shape;17774;p38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5" name="Google Shape;17775;p38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6" name="Google Shape;17776;p38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7" name="Google Shape;17777;p38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8" name="Google Shape;17778;p38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9" name="Google Shape;17779;p38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0" name="Google Shape;17780;p38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1" name="Google Shape;17781;p38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2" name="Google Shape;17782;p38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3" name="Google Shape;17783;p38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4" name="Google Shape;17784;p38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5" name="Google Shape;17785;p38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6" name="Google Shape;17786;p38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7" name="Google Shape;17787;p38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8" name="Google Shape;17788;p38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9" name="Google Shape;17789;p38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0" name="Google Shape;17790;p38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91" name="Google Shape;17791;p38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7792" name="Google Shape;17792;p38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3" name="Google Shape;17793;p38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4" name="Google Shape;17794;p38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5" name="Google Shape;17795;p38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6" name="Google Shape;17796;p38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7" name="Google Shape;17797;p38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8" name="Google Shape;17798;p38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9" name="Google Shape;17799;p38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0" name="Google Shape;17800;p38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1" name="Google Shape;17801;p38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2" name="Google Shape;17802;p38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3" name="Google Shape;17803;p38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4" name="Google Shape;17804;p38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5" name="Google Shape;17805;p38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6" name="Google Shape;17806;p38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7" name="Google Shape;17807;p38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8" name="Google Shape;17808;p38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9" name="Google Shape;17809;p38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0" name="Google Shape;17810;p38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1" name="Google Shape;17811;p38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2" name="Google Shape;17812;p38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3" name="Google Shape;17813;p38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4" name="Google Shape;17814;p38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5" name="Google Shape;17815;p38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6" name="Google Shape;17816;p38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7" name="Google Shape;17817;p38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18" name="Google Shape;17818;p38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9" name="Google Shape;17819;p38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0" name="Google Shape;17820;p38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1" name="Google Shape;17821;p38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2" name="Google Shape;17822;p38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3" name="Google Shape;17823;p38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4" name="Google Shape;17824;p38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5" name="Google Shape;17825;p38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6" name="Google Shape;17826;p38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7" name="Google Shape;17827;p38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8" name="Google Shape;17828;p38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9" name="Google Shape;17829;p38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0" name="Google Shape;17830;p38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1" name="Google Shape;17831;p38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2" name="Google Shape;17832;p38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3" name="Google Shape;17833;p38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4" name="Google Shape;17834;p38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5" name="Google Shape;17835;p38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6" name="Google Shape;17836;p38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7" name="Google Shape;17837;p38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8" name="Google Shape;17838;p38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9" name="Google Shape;17839;p38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0" name="Google Shape;17840;p38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1" name="Google Shape;17841;p38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2" name="Google Shape;17842;p38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3" name="Google Shape;17843;p38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4" name="Google Shape;17844;p38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5" name="Google Shape;17845;p38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6" name="Google Shape;17846;p38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7" name="Google Shape;17847;p38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8" name="Google Shape;17848;p38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9" name="Google Shape;17849;p38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0" name="Google Shape;17850;p38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1" name="Google Shape;17851;p38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2" name="Google Shape;17852;p38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3" name="Google Shape;17853;p38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4" name="Google Shape;17854;p38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5" name="Google Shape;17855;p38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6" name="Google Shape;17856;p38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7" name="Google Shape;17857;p38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8" name="Google Shape;17858;p38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9" name="Google Shape;17859;p38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0" name="Google Shape;17860;p38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1" name="Google Shape;17861;p38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2" name="Google Shape;17862;p38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3" name="Google Shape;17863;p38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4" name="Google Shape;17864;p38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5" name="Google Shape;17865;p38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6" name="Google Shape;17866;p38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7" name="Google Shape;17867;p38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8" name="Google Shape;17868;p38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9" name="Google Shape;17869;p38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0" name="Google Shape;17870;p38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1" name="Google Shape;17871;p38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2" name="Google Shape;17872;p38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3" name="Google Shape;17873;p38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4" name="Google Shape;17874;p38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5" name="Google Shape;17875;p38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6" name="Google Shape;17876;p38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7" name="Google Shape;17877;p38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8" name="Google Shape;17878;p38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9" name="Google Shape;17879;p38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0" name="Google Shape;17880;p38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1" name="Google Shape;17881;p38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2" name="Google Shape;17882;p38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3" name="Google Shape;17883;p38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4" name="Google Shape;17884;p38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5" name="Google Shape;17885;p38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6" name="Google Shape;17886;p38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7" name="Google Shape;17887;p38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8" name="Google Shape;17888;p38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9" name="Google Shape;17889;p38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0" name="Google Shape;17890;p38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1" name="Google Shape;17891;p38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2" name="Google Shape;17892;p38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3" name="Google Shape;17893;p38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4" name="Google Shape;17894;p38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5" name="Google Shape;17895;p38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6" name="Google Shape;17896;p38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7" name="Google Shape;17897;p38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8" name="Google Shape;17898;p38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9" name="Google Shape;17899;p38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0" name="Google Shape;17900;p38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1" name="Google Shape;17901;p38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2" name="Google Shape;17902;p38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3" name="Google Shape;17903;p38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4" name="Google Shape;17904;p38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5" name="Google Shape;17905;p38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6" name="Google Shape;17906;p38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7" name="Google Shape;17907;p38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8" name="Google Shape;17908;p38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9" name="Google Shape;17909;p38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0" name="Google Shape;17910;p38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1" name="Google Shape;17911;p38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2" name="Google Shape;17912;p38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3" name="Google Shape;17913;p38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4" name="Google Shape;17914;p38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5" name="Google Shape;17915;p38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6" name="Google Shape;17916;p38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7" name="Google Shape;17917;p38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18" name="Google Shape;17918;p38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7919" name="Google Shape;17919;p38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0" name="Google Shape;17920;p38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1" name="Google Shape;17921;p38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2" name="Google Shape;17922;p38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3" name="Google Shape;17923;p38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4" name="Google Shape;17924;p38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5" name="Google Shape;17925;p38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6" name="Google Shape;17926;p38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7" name="Google Shape;17927;p38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8" name="Google Shape;17928;p38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9" name="Google Shape;17929;p38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0" name="Google Shape;17930;p38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1" name="Google Shape;17931;p38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2" name="Google Shape;17932;p38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3" name="Google Shape;17933;p38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4" name="Google Shape;17934;p38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5" name="Google Shape;17935;p38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6" name="Google Shape;17936;p38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7" name="Google Shape;17937;p38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8" name="Google Shape;17938;p38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9" name="Google Shape;17939;p38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0" name="Google Shape;17940;p38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1" name="Google Shape;17941;p38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2" name="Google Shape;17942;p38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3" name="Google Shape;17943;p38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4" name="Google Shape;17944;p38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45" name="Google Shape;17945;p38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6" name="Google Shape;17946;p38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7" name="Google Shape;17947;p38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8" name="Google Shape;17948;p38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9" name="Google Shape;17949;p38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50" name="Google Shape;17950;p38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7951" name="Google Shape;17951;p38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2" name="Google Shape;17952;p38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3" name="Google Shape;17953;p38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4" name="Google Shape;17954;p38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5" name="Google Shape;17955;p38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6" name="Google Shape;17956;p38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7" name="Google Shape;17957;p38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8" name="Google Shape;17958;p38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9" name="Google Shape;17959;p38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0" name="Google Shape;17960;p38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1" name="Google Shape;17961;p38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2" name="Google Shape;17962;p38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3" name="Google Shape;17963;p38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4" name="Google Shape;17964;p38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5" name="Google Shape;17965;p38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6" name="Google Shape;17966;p38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7" name="Google Shape;17967;p38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8" name="Google Shape;17968;p38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9" name="Google Shape;17969;p38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0" name="Google Shape;17970;p38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1" name="Google Shape;17971;p38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2" name="Google Shape;17972;p38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3" name="Google Shape;17973;p38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4" name="Google Shape;17974;p38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5" name="Google Shape;17975;p38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6" name="Google Shape;17976;p38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77" name="Google Shape;17977;p38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78" name="Google Shape;17978;p38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7979" name="Google Shape;17979;p38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0" name="Google Shape;17980;p38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1" name="Google Shape;17981;p38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2" name="Google Shape;17982;p38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3" name="Google Shape;17983;p38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4" name="Google Shape;17984;p38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5" name="Google Shape;17985;p38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6" name="Google Shape;17986;p38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7" name="Google Shape;17987;p38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8" name="Google Shape;17988;p38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9" name="Google Shape;17989;p38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0" name="Google Shape;17990;p38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1" name="Google Shape;17991;p38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2" name="Google Shape;17992;p38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3" name="Google Shape;17993;p38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4" name="Google Shape;17994;p38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5" name="Google Shape;17995;p38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6" name="Google Shape;17996;p38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7" name="Google Shape;17997;p38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8" name="Google Shape;17998;p38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9" name="Google Shape;17999;p38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0" name="Google Shape;18000;p38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1" name="Google Shape;18001;p38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2" name="Google Shape;18002;p38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3" name="Google Shape;18003;p38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4" name="Google Shape;18004;p38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005" name="Google Shape;18005;p38"/>
          <p:cNvSpPr txBox="1">
            <a:spLocks noGrp="1"/>
          </p:cNvSpPr>
          <p:nvPr>
            <p:ph type="title"/>
          </p:nvPr>
        </p:nvSpPr>
        <p:spPr>
          <a:xfrm>
            <a:off x="1618700" y="2961536"/>
            <a:ext cx="21708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06" name="Google Shape;18006;p38"/>
          <p:cNvSpPr txBox="1">
            <a:spLocks noGrp="1"/>
          </p:cNvSpPr>
          <p:nvPr>
            <p:ph type="subTitle" idx="1"/>
          </p:nvPr>
        </p:nvSpPr>
        <p:spPr>
          <a:xfrm>
            <a:off x="1618700" y="3514842"/>
            <a:ext cx="21708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007" name="Google Shape;18007;p38"/>
          <p:cNvSpPr txBox="1">
            <a:spLocks noGrp="1"/>
          </p:cNvSpPr>
          <p:nvPr>
            <p:ph type="title" idx="2" hasCustomPrompt="1"/>
          </p:nvPr>
        </p:nvSpPr>
        <p:spPr>
          <a:xfrm>
            <a:off x="1618700" y="1047550"/>
            <a:ext cx="2170800" cy="16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8008" name="Google Shape;18008;p38"/>
          <p:cNvGrpSpPr/>
          <p:nvPr/>
        </p:nvGrpSpPr>
        <p:grpSpPr>
          <a:xfrm>
            <a:off x="-618038" y="-421926"/>
            <a:ext cx="10738457" cy="6364714"/>
            <a:chOff x="-618038" y="-421926"/>
            <a:chExt cx="10738457" cy="6364714"/>
          </a:xfrm>
        </p:grpSpPr>
        <p:grpSp>
          <p:nvGrpSpPr>
            <p:cNvPr id="18009" name="Google Shape;18009;p38"/>
            <p:cNvGrpSpPr/>
            <p:nvPr/>
          </p:nvGrpSpPr>
          <p:grpSpPr>
            <a:xfrm>
              <a:off x="-618038" y="-421926"/>
              <a:ext cx="10738457" cy="6364714"/>
              <a:chOff x="-618038" y="-421926"/>
              <a:chExt cx="10738457" cy="6364714"/>
            </a:xfrm>
          </p:grpSpPr>
          <p:grpSp>
            <p:nvGrpSpPr>
              <p:cNvPr id="18010" name="Google Shape;18010;p38"/>
              <p:cNvGrpSpPr/>
              <p:nvPr/>
            </p:nvGrpSpPr>
            <p:grpSpPr>
              <a:xfrm>
                <a:off x="5342980" y="169321"/>
                <a:ext cx="4777438" cy="5773467"/>
                <a:chOff x="5342980" y="169321"/>
                <a:chExt cx="4777438" cy="5773467"/>
              </a:xfrm>
            </p:grpSpPr>
            <p:grpSp>
              <p:nvGrpSpPr>
                <p:cNvPr id="18011" name="Google Shape;18011;p38"/>
                <p:cNvGrpSpPr/>
                <p:nvPr/>
              </p:nvGrpSpPr>
              <p:grpSpPr>
                <a:xfrm>
                  <a:off x="5342980" y="2561131"/>
                  <a:ext cx="3801027" cy="2582373"/>
                  <a:chOff x="-127795" y="2341431"/>
                  <a:chExt cx="3801027" cy="2582373"/>
                </a:xfrm>
              </p:grpSpPr>
              <p:grpSp>
                <p:nvGrpSpPr>
                  <p:cNvPr id="18012" name="Google Shape;18012;p38"/>
                  <p:cNvGrpSpPr/>
                  <p:nvPr/>
                </p:nvGrpSpPr>
                <p:grpSpPr>
                  <a:xfrm rot="344637" flipH="1">
                    <a:off x="1871076" y="2421072"/>
                    <a:ext cx="1699089" cy="2145056"/>
                    <a:chOff x="146217" y="2712579"/>
                    <a:chExt cx="1552966" cy="1960401"/>
                  </a:xfrm>
                </p:grpSpPr>
                <p:grpSp>
                  <p:nvGrpSpPr>
                    <p:cNvPr id="18013" name="Google Shape;18013;p38"/>
                    <p:cNvGrpSpPr/>
                    <p:nvPr/>
                  </p:nvGrpSpPr>
                  <p:grpSpPr>
                    <a:xfrm>
                      <a:off x="146217" y="2712579"/>
                      <a:ext cx="1134008" cy="607901"/>
                      <a:chOff x="5206900" y="826150"/>
                      <a:chExt cx="599275" cy="321250"/>
                    </a:xfrm>
                  </p:grpSpPr>
                  <p:sp>
                    <p:nvSpPr>
                      <p:cNvPr id="18014" name="Google Shape;18014;p38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15" name="Google Shape;18015;p38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16" name="Google Shape;18016;p38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17" name="Google Shape;18017;p38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18" name="Google Shape;18018;p38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19" name="Google Shape;18019;p38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20" name="Google Shape;18020;p38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21" name="Google Shape;18021;p38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22" name="Google Shape;18022;p38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23" name="Google Shape;18023;p38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24" name="Google Shape;18024;p38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25" name="Google Shape;18025;p38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26" name="Google Shape;18026;p38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27" name="Google Shape;18027;p38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8028" name="Google Shape;18028;p38"/>
                    <p:cNvGrpSpPr/>
                    <p:nvPr/>
                  </p:nvGrpSpPr>
                  <p:grpSpPr>
                    <a:xfrm rot="-9256633">
                      <a:off x="489429" y="3110262"/>
                      <a:ext cx="1134020" cy="607908"/>
                      <a:chOff x="5206900" y="826150"/>
                      <a:chExt cx="599275" cy="321250"/>
                    </a:xfrm>
                  </p:grpSpPr>
                  <p:sp>
                    <p:nvSpPr>
                      <p:cNvPr id="18029" name="Google Shape;18029;p38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30" name="Google Shape;18030;p38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31" name="Google Shape;18031;p38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32" name="Google Shape;18032;p38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33" name="Google Shape;18033;p38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34" name="Google Shape;18034;p38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35" name="Google Shape;18035;p38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36" name="Google Shape;18036;p38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37" name="Google Shape;18037;p38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38" name="Google Shape;18038;p38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39" name="Google Shape;18039;p38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40" name="Google Shape;18040;p38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41" name="Google Shape;18041;p38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42" name="Google Shape;18042;p38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8043" name="Google Shape;18043;p38"/>
                    <p:cNvGrpSpPr/>
                    <p:nvPr/>
                  </p:nvGrpSpPr>
                  <p:grpSpPr>
                    <a:xfrm rot="7120513" flipH="1">
                      <a:off x="538618" y="3725726"/>
                      <a:ext cx="1133997" cy="607895"/>
                      <a:chOff x="5206900" y="826150"/>
                      <a:chExt cx="599275" cy="321250"/>
                    </a:xfrm>
                  </p:grpSpPr>
                  <p:sp>
                    <p:nvSpPr>
                      <p:cNvPr id="18044" name="Google Shape;18044;p38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45" name="Google Shape;18045;p38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46" name="Google Shape;18046;p38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47" name="Google Shape;18047;p38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48" name="Google Shape;18048;p38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49" name="Google Shape;18049;p38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50" name="Google Shape;18050;p38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51" name="Google Shape;18051;p38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52" name="Google Shape;18052;p38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53" name="Google Shape;18053;p38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54" name="Google Shape;18054;p38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55" name="Google Shape;18055;p38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56" name="Google Shape;18056;p38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57" name="Google Shape;18057;p38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grpSp>
                <p:nvGrpSpPr>
                  <p:cNvPr id="18058" name="Google Shape;18058;p38"/>
                  <p:cNvGrpSpPr/>
                  <p:nvPr/>
                </p:nvGrpSpPr>
                <p:grpSpPr>
                  <a:xfrm rot="-3764223" flipH="1">
                    <a:off x="365235" y="2604752"/>
                    <a:ext cx="1699169" cy="2145136"/>
                    <a:chOff x="146217" y="2712579"/>
                    <a:chExt cx="1552966" cy="1960401"/>
                  </a:xfrm>
                </p:grpSpPr>
                <p:grpSp>
                  <p:nvGrpSpPr>
                    <p:cNvPr id="18059" name="Google Shape;18059;p38"/>
                    <p:cNvGrpSpPr/>
                    <p:nvPr/>
                  </p:nvGrpSpPr>
                  <p:grpSpPr>
                    <a:xfrm>
                      <a:off x="146217" y="2712579"/>
                      <a:ext cx="1134008" cy="607901"/>
                      <a:chOff x="5206900" y="826150"/>
                      <a:chExt cx="599275" cy="321250"/>
                    </a:xfrm>
                  </p:grpSpPr>
                  <p:sp>
                    <p:nvSpPr>
                      <p:cNvPr id="18060" name="Google Shape;18060;p38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61" name="Google Shape;18061;p38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62" name="Google Shape;18062;p38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63" name="Google Shape;18063;p38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64" name="Google Shape;18064;p38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65" name="Google Shape;18065;p38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66" name="Google Shape;18066;p38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67" name="Google Shape;18067;p38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68" name="Google Shape;18068;p38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69" name="Google Shape;18069;p38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70" name="Google Shape;18070;p38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71" name="Google Shape;18071;p38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72" name="Google Shape;18072;p38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73" name="Google Shape;18073;p38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8074" name="Google Shape;18074;p38"/>
                    <p:cNvGrpSpPr/>
                    <p:nvPr/>
                  </p:nvGrpSpPr>
                  <p:grpSpPr>
                    <a:xfrm rot="-9256633">
                      <a:off x="489429" y="3110262"/>
                      <a:ext cx="1134020" cy="607908"/>
                      <a:chOff x="5206900" y="826150"/>
                      <a:chExt cx="599275" cy="321250"/>
                    </a:xfrm>
                  </p:grpSpPr>
                  <p:sp>
                    <p:nvSpPr>
                      <p:cNvPr id="18075" name="Google Shape;18075;p38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76" name="Google Shape;18076;p38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77" name="Google Shape;18077;p38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78" name="Google Shape;18078;p38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79" name="Google Shape;18079;p38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80" name="Google Shape;18080;p38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81" name="Google Shape;18081;p38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82" name="Google Shape;18082;p38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83" name="Google Shape;18083;p38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84" name="Google Shape;18084;p38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85" name="Google Shape;18085;p38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86" name="Google Shape;18086;p38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87" name="Google Shape;18087;p38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88" name="Google Shape;18088;p38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8089" name="Google Shape;18089;p38"/>
                    <p:cNvGrpSpPr/>
                    <p:nvPr/>
                  </p:nvGrpSpPr>
                  <p:grpSpPr>
                    <a:xfrm rot="7120513" flipH="1">
                      <a:off x="538618" y="3725726"/>
                      <a:ext cx="1133997" cy="607895"/>
                      <a:chOff x="5206900" y="826150"/>
                      <a:chExt cx="599275" cy="321250"/>
                    </a:xfrm>
                  </p:grpSpPr>
                  <p:sp>
                    <p:nvSpPr>
                      <p:cNvPr id="18090" name="Google Shape;18090;p38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91" name="Google Shape;18091;p38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92" name="Google Shape;18092;p38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93" name="Google Shape;18093;p38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94" name="Google Shape;18094;p38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95" name="Google Shape;18095;p38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96" name="Google Shape;18096;p38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97" name="Google Shape;18097;p38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98" name="Google Shape;18098;p38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99" name="Google Shape;18099;p38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00" name="Google Shape;18100;p38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01" name="Google Shape;18101;p38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02" name="Google Shape;18102;p38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03" name="Google Shape;18103;p38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18104" name="Google Shape;18104;p38"/>
                <p:cNvGrpSpPr/>
                <p:nvPr/>
              </p:nvGrpSpPr>
              <p:grpSpPr>
                <a:xfrm rot="3457561" flipH="1">
                  <a:off x="6435522" y="1587902"/>
                  <a:ext cx="1699017" cy="2145040"/>
                  <a:chOff x="146217" y="2712579"/>
                  <a:chExt cx="1552966" cy="1960401"/>
                </a:xfrm>
              </p:grpSpPr>
              <p:grpSp>
                <p:nvGrpSpPr>
                  <p:cNvPr id="18105" name="Google Shape;18105;p38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18106" name="Google Shape;18106;p38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07" name="Google Shape;18107;p38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08" name="Google Shape;18108;p38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09" name="Google Shape;18109;p38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10" name="Google Shape;18110;p38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11" name="Google Shape;18111;p38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12" name="Google Shape;18112;p38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13" name="Google Shape;18113;p38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14" name="Google Shape;18114;p38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15" name="Google Shape;18115;p38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16" name="Google Shape;18116;p38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17" name="Google Shape;18117;p38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18" name="Google Shape;18118;p38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19" name="Google Shape;18119;p38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120" name="Google Shape;18120;p38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18121" name="Google Shape;18121;p38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22" name="Google Shape;18122;p38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23" name="Google Shape;18123;p38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24" name="Google Shape;18124;p38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25" name="Google Shape;18125;p38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26" name="Google Shape;18126;p38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27" name="Google Shape;18127;p38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28" name="Google Shape;18128;p38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29" name="Google Shape;18129;p38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30" name="Google Shape;18130;p38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31" name="Google Shape;18131;p38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32" name="Google Shape;18132;p38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33" name="Google Shape;18133;p38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34" name="Google Shape;18134;p38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135" name="Google Shape;18135;p38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18136" name="Google Shape;18136;p38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37" name="Google Shape;18137;p38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38" name="Google Shape;18138;p38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39" name="Google Shape;18139;p38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40" name="Google Shape;18140;p38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41" name="Google Shape;18141;p38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42" name="Google Shape;18142;p38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43" name="Google Shape;18143;p38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44" name="Google Shape;18144;p38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45" name="Google Shape;18145;p38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46" name="Google Shape;18146;p38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47" name="Google Shape;18147;p38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48" name="Google Shape;18148;p38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49" name="Google Shape;18149;p38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8150" name="Google Shape;18150;p38"/>
                <p:cNvGrpSpPr/>
                <p:nvPr/>
              </p:nvGrpSpPr>
              <p:grpSpPr>
                <a:xfrm rot="9900040">
                  <a:off x="5786427" y="2912630"/>
                  <a:ext cx="3800913" cy="2582296"/>
                  <a:chOff x="-127795" y="2341431"/>
                  <a:chExt cx="3801027" cy="2582373"/>
                </a:xfrm>
              </p:grpSpPr>
              <p:grpSp>
                <p:nvGrpSpPr>
                  <p:cNvPr id="18151" name="Google Shape;18151;p38"/>
                  <p:cNvGrpSpPr/>
                  <p:nvPr/>
                </p:nvGrpSpPr>
                <p:grpSpPr>
                  <a:xfrm rot="344637" flipH="1">
                    <a:off x="1871076" y="2421072"/>
                    <a:ext cx="1699089" cy="2145056"/>
                    <a:chOff x="146217" y="2712579"/>
                    <a:chExt cx="1552966" cy="1960401"/>
                  </a:xfrm>
                </p:grpSpPr>
                <p:grpSp>
                  <p:nvGrpSpPr>
                    <p:cNvPr id="18152" name="Google Shape;18152;p38"/>
                    <p:cNvGrpSpPr/>
                    <p:nvPr/>
                  </p:nvGrpSpPr>
                  <p:grpSpPr>
                    <a:xfrm>
                      <a:off x="146217" y="2712579"/>
                      <a:ext cx="1134008" cy="607901"/>
                      <a:chOff x="5206900" y="826150"/>
                      <a:chExt cx="599275" cy="321250"/>
                    </a:xfrm>
                  </p:grpSpPr>
                  <p:sp>
                    <p:nvSpPr>
                      <p:cNvPr id="18153" name="Google Shape;18153;p38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54" name="Google Shape;18154;p38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55" name="Google Shape;18155;p38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56" name="Google Shape;18156;p38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57" name="Google Shape;18157;p38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58" name="Google Shape;18158;p38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59" name="Google Shape;18159;p38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60" name="Google Shape;18160;p38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61" name="Google Shape;18161;p38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62" name="Google Shape;18162;p38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63" name="Google Shape;18163;p38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64" name="Google Shape;18164;p38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65" name="Google Shape;18165;p38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66" name="Google Shape;18166;p38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8167" name="Google Shape;18167;p38"/>
                    <p:cNvGrpSpPr/>
                    <p:nvPr/>
                  </p:nvGrpSpPr>
                  <p:grpSpPr>
                    <a:xfrm rot="-9256633">
                      <a:off x="489429" y="3110262"/>
                      <a:ext cx="1134020" cy="607908"/>
                      <a:chOff x="5206900" y="826150"/>
                      <a:chExt cx="599275" cy="321250"/>
                    </a:xfrm>
                  </p:grpSpPr>
                  <p:sp>
                    <p:nvSpPr>
                      <p:cNvPr id="18168" name="Google Shape;18168;p38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69" name="Google Shape;18169;p38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70" name="Google Shape;18170;p38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71" name="Google Shape;18171;p38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72" name="Google Shape;18172;p38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73" name="Google Shape;18173;p38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74" name="Google Shape;18174;p38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75" name="Google Shape;18175;p38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76" name="Google Shape;18176;p38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77" name="Google Shape;18177;p38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78" name="Google Shape;18178;p38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79" name="Google Shape;18179;p38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80" name="Google Shape;18180;p38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81" name="Google Shape;18181;p38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8182" name="Google Shape;18182;p38"/>
                    <p:cNvGrpSpPr/>
                    <p:nvPr/>
                  </p:nvGrpSpPr>
                  <p:grpSpPr>
                    <a:xfrm rot="7120513" flipH="1">
                      <a:off x="538618" y="3725726"/>
                      <a:ext cx="1133997" cy="607895"/>
                      <a:chOff x="5206900" y="826150"/>
                      <a:chExt cx="599275" cy="321250"/>
                    </a:xfrm>
                  </p:grpSpPr>
                  <p:sp>
                    <p:nvSpPr>
                      <p:cNvPr id="18183" name="Google Shape;18183;p38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84" name="Google Shape;18184;p38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85" name="Google Shape;18185;p38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86" name="Google Shape;18186;p38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87" name="Google Shape;18187;p38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88" name="Google Shape;18188;p38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89" name="Google Shape;18189;p38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90" name="Google Shape;18190;p38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91" name="Google Shape;18191;p38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92" name="Google Shape;18192;p38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93" name="Google Shape;18193;p38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94" name="Google Shape;18194;p38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95" name="Google Shape;18195;p38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96" name="Google Shape;18196;p38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grpSp>
                <p:nvGrpSpPr>
                  <p:cNvPr id="18197" name="Google Shape;18197;p38"/>
                  <p:cNvGrpSpPr/>
                  <p:nvPr/>
                </p:nvGrpSpPr>
                <p:grpSpPr>
                  <a:xfrm rot="-3764223" flipH="1">
                    <a:off x="365235" y="2604752"/>
                    <a:ext cx="1699169" cy="2145136"/>
                    <a:chOff x="146217" y="2712579"/>
                    <a:chExt cx="1552966" cy="1960401"/>
                  </a:xfrm>
                </p:grpSpPr>
                <p:grpSp>
                  <p:nvGrpSpPr>
                    <p:cNvPr id="18198" name="Google Shape;18198;p38"/>
                    <p:cNvGrpSpPr/>
                    <p:nvPr/>
                  </p:nvGrpSpPr>
                  <p:grpSpPr>
                    <a:xfrm>
                      <a:off x="146217" y="2712579"/>
                      <a:ext cx="1134008" cy="607901"/>
                      <a:chOff x="5206900" y="826150"/>
                      <a:chExt cx="599275" cy="321250"/>
                    </a:xfrm>
                  </p:grpSpPr>
                  <p:sp>
                    <p:nvSpPr>
                      <p:cNvPr id="18199" name="Google Shape;18199;p38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00" name="Google Shape;18200;p38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01" name="Google Shape;18201;p38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02" name="Google Shape;18202;p38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03" name="Google Shape;18203;p38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04" name="Google Shape;18204;p38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05" name="Google Shape;18205;p38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06" name="Google Shape;18206;p38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07" name="Google Shape;18207;p38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08" name="Google Shape;18208;p38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09" name="Google Shape;18209;p38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10" name="Google Shape;18210;p38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11" name="Google Shape;18211;p38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12" name="Google Shape;18212;p38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8213" name="Google Shape;18213;p38"/>
                    <p:cNvGrpSpPr/>
                    <p:nvPr/>
                  </p:nvGrpSpPr>
                  <p:grpSpPr>
                    <a:xfrm rot="-9256633">
                      <a:off x="489429" y="3110262"/>
                      <a:ext cx="1134020" cy="607908"/>
                      <a:chOff x="5206900" y="826150"/>
                      <a:chExt cx="599275" cy="321250"/>
                    </a:xfrm>
                  </p:grpSpPr>
                  <p:sp>
                    <p:nvSpPr>
                      <p:cNvPr id="18214" name="Google Shape;18214;p38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15" name="Google Shape;18215;p38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16" name="Google Shape;18216;p38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17" name="Google Shape;18217;p38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18" name="Google Shape;18218;p38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19" name="Google Shape;18219;p38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20" name="Google Shape;18220;p38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21" name="Google Shape;18221;p38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22" name="Google Shape;18222;p38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23" name="Google Shape;18223;p38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24" name="Google Shape;18224;p38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25" name="Google Shape;18225;p38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26" name="Google Shape;18226;p38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27" name="Google Shape;18227;p38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8228" name="Google Shape;18228;p38"/>
                    <p:cNvGrpSpPr/>
                    <p:nvPr/>
                  </p:nvGrpSpPr>
                  <p:grpSpPr>
                    <a:xfrm rot="7120513" flipH="1">
                      <a:off x="538618" y="3725726"/>
                      <a:ext cx="1133997" cy="607895"/>
                      <a:chOff x="5206900" y="826150"/>
                      <a:chExt cx="599275" cy="321250"/>
                    </a:xfrm>
                  </p:grpSpPr>
                  <p:sp>
                    <p:nvSpPr>
                      <p:cNvPr id="18229" name="Google Shape;18229;p38"/>
                      <p:cNvSpPr/>
                      <p:nvPr/>
                    </p:nvSpPr>
                    <p:spPr>
                      <a:xfrm>
                        <a:off x="5206900" y="828950"/>
                        <a:ext cx="25225" cy="2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" h="1025" extrusionOk="0">
                            <a:moveTo>
                              <a:pt x="1008" y="448"/>
                            </a:moveTo>
                            <a:cubicBezTo>
                              <a:pt x="1008" y="832"/>
                              <a:pt x="544" y="1024"/>
                              <a:pt x="272" y="752"/>
                            </a:cubicBezTo>
                            <a:cubicBezTo>
                              <a:pt x="0" y="480"/>
                              <a:pt x="192" y="0"/>
                              <a:pt x="576" y="0"/>
                            </a:cubicBezTo>
                            <a:cubicBezTo>
                              <a:pt x="816" y="0"/>
                              <a:pt x="1008" y="208"/>
                              <a:pt x="1008" y="44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30" name="Google Shape;18230;p38"/>
                      <p:cNvSpPr/>
                      <p:nvPr/>
                    </p:nvSpPr>
                    <p:spPr>
                      <a:xfrm>
                        <a:off x="5468125" y="1067750"/>
                        <a:ext cx="25625" cy="25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09" extrusionOk="0">
                            <a:moveTo>
                              <a:pt x="1024" y="433"/>
                            </a:moveTo>
                            <a:cubicBezTo>
                              <a:pt x="1024" y="817"/>
                              <a:pt x="560" y="1009"/>
                              <a:pt x="288" y="737"/>
                            </a:cubicBezTo>
                            <a:cubicBezTo>
                              <a:pt x="0" y="465"/>
                              <a:pt x="208" y="1"/>
                              <a:pt x="592" y="1"/>
                            </a:cubicBezTo>
                            <a:cubicBezTo>
                              <a:pt x="832" y="1"/>
                              <a:pt x="1024" y="193"/>
                              <a:pt x="1024" y="43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31" name="Google Shape;18231;p38"/>
                      <p:cNvSpPr/>
                      <p:nvPr/>
                    </p:nvSpPr>
                    <p:spPr>
                      <a:xfrm>
                        <a:off x="5679325" y="1085750"/>
                        <a:ext cx="25625" cy="2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5" h="1026" extrusionOk="0">
                            <a:moveTo>
                              <a:pt x="1025" y="433"/>
                            </a:moveTo>
                            <a:cubicBezTo>
                              <a:pt x="1025" y="833"/>
                              <a:pt x="545" y="1025"/>
                              <a:pt x="273" y="753"/>
                            </a:cubicBezTo>
                            <a:cubicBezTo>
                              <a:pt x="1" y="481"/>
                              <a:pt x="193" y="1"/>
                              <a:pt x="577" y="1"/>
                            </a:cubicBezTo>
                            <a:cubicBezTo>
                              <a:pt x="817" y="1"/>
                              <a:pt x="1025" y="193"/>
                              <a:pt x="1025" y="43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32" name="Google Shape;18232;p38"/>
                      <p:cNvSpPr/>
                      <p:nvPr/>
                    </p:nvSpPr>
                    <p:spPr>
                      <a:xfrm>
                        <a:off x="5318900" y="877350"/>
                        <a:ext cx="4425" cy="4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" h="177" extrusionOk="0">
                            <a:moveTo>
                              <a:pt x="177" y="80"/>
                            </a:moveTo>
                            <a:cubicBezTo>
                              <a:pt x="177" y="128"/>
                              <a:pt x="145" y="176"/>
                              <a:pt x="97" y="176"/>
                            </a:cubicBezTo>
                            <a:cubicBezTo>
                              <a:pt x="49" y="176"/>
                              <a:pt x="1" y="128"/>
                              <a:pt x="1" y="80"/>
                            </a:cubicBezTo>
                            <a:cubicBezTo>
                              <a:pt x="1" y="32"/>
                              <a:pt x="49" y="0"/>
                              <a:pt x="97" y="0"/>
                            </a:cubicBezTo>
                            <a:cubicBezTo>
                              <a:pt x="145" y="0"/>
                              <a:pt x="177" y="32"/>
                              <a:pt x="177" y="80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33" name="Google Shape;18233;p38"/>
                      <p:cNvSpPr/>
                      <p:nvPr/>
                    </p:nvSpPr>
                    <p:spPr>
                      <a:xfrm>
                        <a:off x="5749725" y="10213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1" y="97"/>
                            </a:moveTo>
                            <a:cubicBezTo>
                              <a:pt x="241" y="241"/>
                              <a:pt x="1" y="1"/>
                              <a:pt x="145" y="1"/>
                            </a:cubicBezTo>
                            <a:cubicBezTo>
                              <a:pt x="193" y="1"/>
                              <a:pt x="225" y="49"/>
                              <a:pt x="241" y="97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34" name="Google Shape;18234;p38"/>
                      <p:cNvSpPr/>
                      <p:nvPr/>
                    </p:nvSpPr>
                    <p:spPr>
                      <a:xfrm>
                        <a:off x="5527725" y="874950"/>
                        <a:ext cx="6025" cy="6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41" extrusionOk="0">
                            <a:moveTo>
                              <a:pt x="240" y="96"/>
                            </a:moveTo>
                            <a:cubicBezTo>
                              <a:pt x="240" y="240"/>
                              <a:pt x="0" y="0"/>
                              <a:pt x="144" y="0"/>
                            </a:cubicBezTo>
                            <a:cubicBezTo>
                              <a:pt x="192" y="0"/>
                              <a:pt x="240" y="48"/>
                              <a:pt x="240" y="96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35" name="Google Shape;18235;p38"/>
                      <p:cNvSpPr/>
                      <p:nvPr/>
                    </p:nvSpPr>
                    <p:spPr>
                      <a:xfrm>
                        <a:off x="5418900" y="861350"/>
                        <a:ext cx="6025" cy="5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" h="225" extrusionOk="0">
                            <a:moveTo>
                              <a:pt x="241" y="64"/>
                            </a:moveTo>
                            <a:cubicBezTo>
                              <a:pt x="241" y="112"/>
                              <a:pt x="225" y="160"/>
                              <a:pt x="177" y="176"/>
                            </a:cubicBezTo>
                            <a:cubicBezTo>
                              <a:pt x="49" y="224"/>
                              <a:pt x="1" y="32"/>
                              <a:pt x="129" y="16"/>
                            </a:cubicBezTo>
                            <a:cubicBezTo>
                              <a:pt x="177" y="0"/>
                              <a:pt x="225" y="16"/>
                              <a:pt x="241" y="64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36" name="Google Shape;18236;p38"/>
                      <p:cNvSpPr/>
                      <p:nvPr/>
                    </p:nvSpPr>
                    <p:spPr>
                      <a:xfrm>
                        <a:off x="5634925" y="98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1" y="209"/>
                            </a:moveTo>
                            <a:cubicBezTo>
                              <a:pt x="481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97" y="1"/>
                              <a:pt x="273" y="1"/>
                            </a:cubicBezTo>
                            <a:cubicBezTo>
                              <a:pt x="385" y="1"/>
                              <a:pt x="481" y="97"/>
                              <a:pt x="481" y="209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37" name="Google Shape;18237;p38"/>
                      <p:cNvSpPr/>
                      <p:nvPr/>
                    </p:nvSpPr>
                    <p:spPr>
                      <a:xfrm>
                        <a:off x="5717725" y="1135775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2"/>
                            </a:moveTo>
                            <a:cubicBezTo>
                              <a:pt x="465" y="368"/>
                              <a:pt x="257" y="464"/>
                              <a:pt x="129" y="336"/>
                            </a:cubicBezTo>
                            <a:cubicBezTo>
                              <a:pt x="1" y="208"/>
                              <a:pt x="81" y="0"/>
                              <a:pt x="273" y="0"/>
                            </a:cubicBezTo>
                            <a:cubicBezTo>
                              <a:pt x="385" y="0"/>
                              <a:pt x="465" y="80"/>
                              <a:pt x="465" y="192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38" name="Google Shape;18238;p38"/>
                      <p:cNvSpPr/>
                      <p:nvPr/>
                    </p:nvSpPr>
                    <p:spPr>
                      <a:xfrm>
                        <a:off x="5316900" y="997350"/>
                        <a:ext cx="116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81" extrusionOk="0">
                            <a:moveTo>
                              <a:pt x="465" y="209"/>
                            </a:moveTo>
                            <a:cubicBezTo>
                              <a:pt x="465" y="385"/>
                              <a:pt x="257" y="481"/>
                              <a:pt x="129" y="353"/>
                            </a:cubicBezTo>
                            <a:cubicBezTo>
                              <a:pt x="1" y="225"/>
                              <a:pt x="81" y="1"/>
                              <a:pt x="273" y="1"/>
                            </a:cubicBezTo>
                            <a:cubicBezTo>
                              <a:pt x="369" y="1"/>
                              <a:pt x="465" y="97"/>
                              <a:pt x="465" y="209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39" name="Google Shape;18239;p38"/>
                      <p:cNvSpPr/>
                      <p:nvPr/>
                    </p:nvSpPr>
                    <p:spPr>
                      <a:xfrm>
                        <a:off x="5331700" y="1124575"/>
                        <a:ext cx="120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65" extrusionOk="0">
                            <a:moveTo>
                              <a:pt x="481" y="208"/>
                            </a:moveTo>
                            <a:cubicBezTo>
                              <a:pt x="481" y="384"/>
                              <a:pt x="257" y="464"/>
                              <a:pt x="129" y="352"/>
                            </a:cubicBezTo>
                            <a:cubicBezTo>
                              <a:pt x="1" y="224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81" y="96"/>
                              <a:pt x="481" y="20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40" name="Google Shape;18240;p38"/>
                      <p:cNvSpPr/>
                      <p:nvPr/>
                    </p:nvSpPr>
                    <p:spPr>
                      <a:xfrm>
                        <a:off x="5794150" y="906150"/>
                        <a:ext cx="12025" cy="12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1" h="481" extrusionOk="0">
                            <a:moveTo>
                              <a:pt x="480" y="208"/>
                            </a:moveTo>
                            <a:cubicBezTo>
                              <a:pt x="480" y="384"/>
                              <a:pt x="256" y="480"/>
                              <a:pt x="128" y="352"/>
                            </a:cubicBezTo>
                            <a:cubicBezTo>
                              <a:pt x="0" y="224"/>
                              <a:pt x="96" y="0"/>
                              <a:pt x="272" y="0"/>
                            </a:cubicBezTo>
                            <a:cubicBezTo>
                              <a:pt x="384" y="0"/>
                              <a:pt x="480" y="96"/>
                              <a:pt x="480" y="20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41" name="Google Shape;18241;p38"/>
                      <p:cNvSpPr/>
                      <p:nvPr/>
                    </p:nvSpPr>
                    <p:spPr>
                      <a:xfrm>
                        <a:off x="5290500" y="924950"/>
                        <a:ext cx="11625" cy="11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5" h="465" extrusionOk="0">
                            <a:moveTo>
                              <a:pt x="465" y="193"/>
                            </a:moveTo>
                            <a:cubicBezTo>
                              <a:pt x="465" y="369"/>
                              <a:pt x="257" y="465"/>
                              <a:pt x="129" y="337"/>
                            </a:cubicBezTo>
                            <a:cubicBezTo>
                              <a:pt x="1" y="209"/>
                              <a:pt x="97" y="0"/>
                              <a:pt x="273" y="0"/>
                            </a:cubicBezTo>
                            <a:cubicBezTo>
                              <a:pt x="385" y="0"/>
                              <a:pt x="465" y="81"/>
                              <a:pt x="465" y="193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42" name="Google Shape;18242;p38"/>
                      <p:cNvSpPr/>
                      <p:nvPr/>
                    </p:nvSpPr>
                    <p:spPr>
                      <a:xfrm>
                        <a:off x="5680925" y="826150"/>
                        <a:ext cx="43225" cy="43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29" h="1729" extrusionOk="0">
                            <a:moveTo>
                              <a:pt x="865" y="1728"/>
                            </a:moveTo>
                            <a:lnTo>
                              <a:pt x="865" y="1728"/>
                            </a:lnTo>
                            <a:cubicBezTo>
                              <a:pt x="865" y="1248"/>
                              <a:pt x="481" y="864"/>
                              <a:pt x="1" y="864"/>
                            </a:cubicBezTo>
                            <a:lnTo>
                              <a:pt x="1" y="864"/>
                            </a:lnTo>
                            <a:cubicBezTo>
                              <a:pt x="481" y="864"/>
                              <a:pt x="865" y="480"/>
                              <a:pt x="865" y="0"/>
                            </a:cubicBezTo>
                            <a:lnTo>
                              <a:pt x="865" y="0"/>
                            </a:lnTo>
                            <a:cubicBezTo>
                              <a:pt x="865" y="480"/>
                              <a:pt x="1265" y="864"/>
                              <a:pt x="1729" y="864"/>
                            </a:cubicBezTo>
                            <a:lnTo>
                              <a:pt x="1729" y="864"/>
                            </a:lnTo>
                            <a:cubicBezTo>
                              <a:pt x="1265" y="864"/>
                              <a:pt x="865" y="1248"/>
                              <a:pt x="865" y="1728"/>
                            </a:cubicBezTo>
                            <a:close/>
                          </a:path>
                        </a:pathLst>
                      </a:custGeom>
                      <a:solidFill>
                        <a:srgbClr val="E7A66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18243" name="Google Shape;18243;p38"/>
                <p:cNvGrpSpPr/>
                <p:nvPr/>
              </p:nvGrpSpPr>
              <p:grpSpPr>
                <a:xfrm rot="-2001534" flipH="1">
                  <a:off x="7971568" y="1128648"/>
                  <a:ext cx="1699028" cy="2145055"/>
                  <a:chOff x="146217" y="2712579"/>
                  <a:chExt cx="1552966" cy="1960401"/>
                </a:xfrm>
              </p:grpSpPr>
              <p:grpSp>
                <p:nvGrpSpPr>
                  <p:cNvPr id="18244" name="Google Shape;18244;p38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18245" name="Google Shape;18245;p38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46" name="Google Shape;18246;p38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47" name="Google Shape;18247;p38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48" name="Google Shape;18248;p38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49" name="Google Shape;18249;p38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50" name="Google Shape;18250;p38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51" name="Google Shape;18251;p38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52" name="Google Shape;18252;p38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53" name="Google Shape;18253;p38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54" name="Google Shape;18254;p38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55" name="Google Shape;18255;p38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56" name="Google Shape;18256;p38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57" name="Google Shape;18257;p38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58" name="Google Shape;18258;p38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259" name="Google Shape;18259;p38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18260" name="Google Shape;18260;p38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61" name="Google Shape;18261;p38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62" name="Google Shape;18262;p38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63" name="Google Shape;18263;p38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64" name="Google Shape;18264;p38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65" name="Google Shape;18265;p38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66" name="Google Shape;18266;p38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67" name="Google Shape;18267;p38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68" name="Google Shape;18268;p38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69" name="Google Shape;18269;p38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70" name="Google Shape;18270;p38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71" name="Google Shape;18271;p38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72" name="Google Shape;18272;p38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73" name="Google Shape;18273;p38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274" name="Google Shape;18274;p38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18275" name="Google Shape;18275;p38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76" name="Google Shape;18276;p38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77" name="Google Shape;18277;p38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78" name="Google Shape;18278;p38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79" name="Google Shape;18279;p38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80" name="Google Shape;18280;p38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81" name="Google Shape;18281;p38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82" name="Google Shape;18282;p38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83" name="Google Shape;18283;p38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84" name="Google Shape;18284;p38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85" name="Google Shape;18285;p38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86" name="Google Shape;18286;p38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87" name="Google Shape;18287;p38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88" name="Google Shape;18288;p38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8289" name="Google Shape;18289;p38"/>
                <p:cNvGrpSpPr/>
                <p:nvPr/>
              </p:nvGrpSpPr>
              <p:grpSpPr>
                <a:xfrm flipH="1">
                  <a:off x="7173014" y="169321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18290" name="Google Shape;18290;p38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18291" name="Google Shape;18291;p38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92" name="Google Shape;18292;p38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93" name="Google Shape;18293;p38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94" name="Google Shape;18294;p38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95" name="Google Shape;18295;p38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96" name="Google Shape;18296;p38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97" name="Google Shape;18297;p38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98" name="Google Shape;18298;p38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99" name="Google Shape;18299;p38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00" name="Google Shape;18300;p38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01" name="Google Shape;18301;p38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02" name="Google Shape;18302;p38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03" name="Google Shape;18303;p38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04" name="Google Shape;18304;p38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305" name="Google Shape;18305;p38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18306" name="Google Shape;18306;p38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07" name="Google Shape;18307;p38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08" name="Google Shape;18308;p38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09" name="Google Shape;18309;p38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10" name="Google Shape;18310;p38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11" name="Google Shape;18311;p38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12" name="Google Shape;18312;p38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13" name="Google Shape;18313;p38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14" name="Google Shape;18314;p38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15" name="Google Shape;18315;p38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16" name="Google Shape;18316;p38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17" name="Google Shape;18317;p38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18" name="Google Shape;18318;p38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19" name="Google Shape;18319;p38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320" name="Google Shape;18320;p38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18321" name="Google Shape;18321;p38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22" name="Google Shape;18322;p38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23" name="Google Shape;18323;p38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24" name="Google Shape;18324;p38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25" name="Google Shape;18325;p38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26" name="Google Shape;18326;p38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27" name="Google Shape;18327;p38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28" name="Google Shape;18328;p38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29" name="Google Shape;18329;p38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30" name="Google Shape;18330;p38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31" name="Google Shape;18331;p38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32" name="Google Shape;18332;p38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33" name="Google Shape;18333;p38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34" name="Google Shape;18334;p38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18335" name="Google Shape;18335;p38"/>
              <p:cNvGrpSpPr/>
              <p:nvPr/>
            </p:nvGrpSpPr>
            <p:grpSpPr>
              <a:xfrm>
                <a:off x="-618038" y="-421926"/>
                <a:ext cx="2662520" cy="3863859"/>
                <a:chOff x="-618038" y="-421926"/>
                <a:chExt cx="2662520" cy="3863859"/>
              </a:xfrm>
            </p:grpSpPr>
            <p:grpSp>
              <p:nvGrpSpPr>
                <p:cNvPr id="18336" name="Google Shape;18336;p38"/>
                <p:cNvGrpSpPr/>
                <p:nvPr/>
              </p:nvGrpSpPr>
              <p:grpSpPr>
                <a:xfrm rot="-2295593" flipH="1">
                  <a:off x="-136330" y="-126269"/>
                  <a:ext cx="1699103" cy="2145000"/>
                  <a:chOff x="146217" y="2712579"/>
                  <a:chExt cx="1552966" cy="1960401"/>
                </a:xfrm>
              </p:grpSpPr>
              <p:grpSp>
                <p:nvGrpSpPr>
                  <p:cNvPr id="18337" name="Google Shape;18337;p38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18338" name="Google Shape;18338;p38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39" name="Google Shape;18339;p38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40" name="Google Shape;18340;p38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41" name="Google Shape;18341;p38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42" name="Google Shape;18342;p38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43" name="Google Shape;18343;p38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44" name="Google Shape;18344;p38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45" name="Google Shape;18345;p38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46" name="Google Shape;18346;p38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47" name="Google Shape;18347;p38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48" name="Google Shape;18348;p38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49" name="Google Shape;18349;p38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50" name="Google Shape;18350;p38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51" name="Google Shape;18351;p38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352" name="Google Shape;18352;p38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18353" name="Google Shape;18353;p38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54" name="Google Shape;18354;p38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55" name="Google Shape;18355;p38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56" name="Google Shape;18356;p38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57" name="Google Shape;18357;p38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58" name="Google Shape;18358;p38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59" name="Google Shape;18359;p38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60" name="Google Shape;18360;p38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61" name="Google Shape;18361;p38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62" name="Google Shape;18362;p38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63" name="Google Shape;18363;p38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64" name="Google Shape;18364;p38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65" name="Google Shape;18365;p38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66" name="Google Shape;18366;p38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367" name="Google Shape;18367;p38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18368" name="Google Shape;18368;p38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69" name="Google Shape;18369;p38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70" name="Google Shape;18370;p38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71" name="Google Shape;18371;p38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72" name="Google Shape;18372;p38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73" name="Google Shape;18373;p38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74" name="Google Shape;18374;p38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75" name="Google Shape;18375;p38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76" name="Google Shape;18376;p38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77" name="Google Shape;18377;p38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78" name="Google Shape;18378;p38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79" name="Google Shape;18379;p38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80" name="Google Shape;18380;p38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81" name="Google Shape;18381;p38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8382" name="Google Shape;18382;p38"/>
                <p:cNvGrpSpPr/>
                <p:nvPr/>
              </p:nvGrpSpPr>
              <p:grpSpPr>
                <a:xfrm rot="314" flipH="1">
                  <a:off x="-389601" y="1296785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18383" name="Google Shape;18383;p38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18384" name="Google Shape;18384;p38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85" name="Google Shape;18385;p38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86" name="Google Shape;18386;p38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87" name="Google Shape;18387;p38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88" name="Google Shape;18388;p38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89" name="Google Shape;18389;p38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90" name="Google Shape;18390;p38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91" name="Google Shape;18391;p38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92" name="Google Shape;18392;p38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93" name="Google Shape;18393;p38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94" name="Google Shape;18394;p38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95" name="Google Shape;18395;p38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96" name="Google Shape;18396;p38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97" name="Google Shape;18397;p38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398" name="Google Shape;18398;p38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18399" name="Google Shape;18399;p38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00" name="Google Shape;18400;p38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01" name="Google Shape;18401;p38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02" name="Google Shape;18402;p38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03" name="Google Shape;18403;p38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04" name="Google Shape;18404;p38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05" name="Google Shape;18405;p38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06" name="Google Shape;18406;p38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07" name="Google Shape;18407;p38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08" name="Google Shape;18408;p38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09" name="Google Shape;18409;p38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10" name="Google Shape;18410;p38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11" name="Google Shape;18411;p38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12" name="Google Shape;18412;p38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413" name="Google Shape;18413;p38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18414" name="Google Shape;18414;p38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15" name="Google Shape;18415;p38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16" name="Google Shape;18416;p38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17" name="Google Shape;18417;p38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18" name="Google Shape;18418;p38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19" name="Google Shape;18419;p38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20" name="Google Shape;18420;p38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21" name="Google Shape;18421;p38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22" name="Google Shape;18422;p38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23" name="Google Shape;18423;p38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24" name="Google Shape;18424;p38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25" name="Google Shape;18425;p38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26" name="Google Shape;18426;p38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27" name="Google Shape;18427;p38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8428" name="Google Shape;18428;p38"/>
                <p:cNvGrpSpPr/>
                <p:nvPr/>
              </p:nvGrpSpPr>
              <p:grpSpPr>
                <a:xfrm rot="-2360946">
                  <a:off x="407388" y="61296"/>
                  <a:ext cx="611659" cy="956408"/>
                  <a:chOff x="7920143" y="332346"/>
                  <a:chExt cx="611894" cy="953110"/>
                </a:xfrm>
              </p:grpSpPr>
              <p:grpSp>
                <p:nvGrpSpPr>
                  <p:cNvPr id="18429" name="Google Shape;18429;p38"/>
                  <p:cNvGrpSpPr/>
                  <p:nvPr/>
                </p:nvGrpSpPr>
                <p:grpSpPr>
                  <a:xfrm>
                    <a:off x="7925836" y="1010231"/>
                    <a:ext cx="262134" cy="275226"/>
                    <a:chOff x="1063586" y="401894"/>
                    <a:chExt cx="262134" cy="275226"/>
                  </a:xfrm>
                </p:grpSpPr>
                <p:sp>
                  <p:nvSpPr>
                    <p:cNvPr id="18430" name="Google Shape;18430;p38"/>
                    <p:cNvSpPr/>
                    <p:nvPr/>
                  </p:nvSpPr>
                  <p:spPr>
                    <a:xfrm>
                      <a:off x="1063586" y="548421"/>
                      <a:ext cx="82520" cy="844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" h="2850" extrusionOk="0">
                          <a:moveTo>
                            <a:pt x="80" y="1409"/>
                          </a:moveTo>
                          <a:cubicBezTo>
                            <a:pt x="32" y="1457"/>
                            <a:pt x="0" y="1521"/>
                            <a:pt x="0" y="1601"/>
                          </a:cubicBezTo>
                          <a:cubicBezTo>
                            <a:pt x="16" y="1681"/>
                            <a:pt x="64" y="1745"/>
                            <a:pt x="128" y="1809"/>
                          </a:cubicBezTo>
                          <a:lnTo>
                            <a:pt x="1040" y="2705"/>
                          </a:lnTo>
                          <a:cubicBezTo>
                            <a:pt x="1088" y="2769"/>
                            <a:pt x="1168" y="2817"/>
                            <a:pt x="1248" y="2849"/>
                          </a:cubicBezTo>
                          <a:cubicBezTo>
                            <a:pt x="1360" y="2849"/>
                            <a:pt x="1472" y="2817"/>
                            <a:pt x="1552" y="2753"/>
                          </a:cubicBezTo>
                          <a:cubicBezTo>
                            <a:pt x="2048" y="2385"/>
                            <a:pt x="2320" y="1809"/>
                            <a:pt x="2560" y="1249"/>
                          </a:cubicBezTo>
                          <a:cubicBezTo>
                            <a:pt x="2672" y="993"/>
                            <a:pt x="2784" y="689"/>
                            <a:pt x="2640" y="449"/>
                          </a:cubicBezTo>
                          <a:cubicBezTo>
                            <a:pt x="2400" y="49"/>
                            <a:pt x="1520" y="1"/>
                            <a:pt x="1136" y="161"/>
                          </a:cubicBezTo>
                          <a:cubicBezTo>
                            <a:pt x="704" y="369"/>
                            <a:pt x="336" y="1025"/>
                            <a:pt x="80" y="14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31" name="Google Shape;18431;p38"/>
                    <p:cNvSpPr/>
                    <p:nvPr/>
                  </p:nvSpPr>
                  <p:spPr>
                    <a:xfrm>
                      <a:off x="1241304" y="608348"/>
                      <a:ext cx="84416" cy="6877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49" h="2321" extrusionOk="0">
                          <a:moveTo>
                            <a:pt x="561" y="1521"/>
                          </a:moveTo>
                          <a:cubicBezTo>
                            <a:pt x="833" y="1969"/>
                            <a:pt x="1345" y="2177"/>
                            <a:pt x="1841" y="2273"/>
                          </a:cubicBezTo>
                          <a:cubicBezTo>
                            <a:pt x="2033" y="2321"/>
                            <a:pt x="2225" y="2321"/>
                            <a:pt x="2401" y="2241"/>
                          </a:cubicBezTo>
                          <a:cubicBezTo>
                            <a:pt x="2545" y="2129"/>
                            <a:pt x="2641" y="2001"/>
                            <a:pt x="2689" y="1841"/>
                          </a:cubicBezTo>
                          <a:cubicBezTo>
                            <a:pt x="2769" y="1585"/>
                            <a:pt x="2817" y="1329"/>
                            <a:pt x="2833" y="1073"/>
                          </a:cubicBezTo>
                          <a:cubicBezTo>
                            <a:pt x="2849" y="865"/>
                            <a:pt x="2801" y="641"/>
                            <a:pt x="2689" y="449"/>
                          </a:cubicBezTo>
                          <a:cubicBezTo>
                            <a:pt x="2497" y="177"/>
                            <a:pt x="2177" y="17"/>
                            <a:pt x="1841" y="17"/>
                          </a:cubicBezTo>
                          <a:cubicBezTo>
                            <a:pt x="1041" y="1"/>
                            <a:pt x="1" y="609"/>
                            <a:pt x="561" y="1521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32" name="Google Shape;18432;p38"/>
                    <p:cNvSpPr/>
                    <p:nvPr/>
                  </p:nvSpPr>
                  <p:spPr>
                    <a:xfrm>
                      <a:off x="1146109" y="401894"/>
                      <a:ext cx="171173" cy="1465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77" h="4945" extrusionOk="0">
                          <a:moveTo>
                            <a:pt x="512" y="2352"/>
                          </a:moveTo>
                          <a:cubicBezTo>
                            <a:pt x="976" y="3104"/>
                            <a:pt x="1536" y="3792"/>
                            <a:pt x="2160" y="4400"/>
                          </a:cubicBezTo>
                          <a:cubicBezTo>
                            <a:pt x="2320" y="4576"/>
                            <a:pt x="2512" y="4704"/>
                            <a:pt x="2736" y="4800"/>
                          </a:cubicBezTo>
                          <a:cubicBezTo>
                            <a:pt x="3152" y="4944"/>
                            <a:pt x="3616" y="4752"/>
                            <a:pt x="4032" y="4560"/>
                          </a:cubicBezTo>
                          <a:lnTo>
                            <a:pt x="5008" y="4096"/>
                          </a:lnTo>
                          <a:cubicBezTo>
                            <a:pt x="5185" y="4016"/>
                            <a:pt x="5345" y="3920"/>
                            <a:pt x="5473" y="3792"/>
                          </a:cubicBezTo>
                          <a:cubicBezTo>
                            <a:pt x="5729" y="3536"/>
                            <a:pt x="5761" y="3136"/>
                            <a:pt x="5761" y="2784"/>
                          </a:cubicBezTo>
                          <a:cubicBezTo>
                            <a:pt x="5777" y="2288"/>
                            <a:pt x="5777" y="1728"/>
                            <a:pt x="5457" y="1360"/>
                          </a:cubicBezTo>
                          <a:cubicBezTo>
                            <a:pt x="5249" y="1136"/>
                            <a:pt x="4992" y="976"/>
                            <a:pt x="4704" y="880"/>
                          </a:cubicBezTo>
                          <a:cubicBezTo>
                            <a:pt x="3680" y="416"/>
                            <a:pt x="2528" y="0"/>
                            <a:pt x="1408" y="432"/>
                          </a:cubicBezTo>
                          <a:cubicBezTo>
                            <a:pt x="592" y="752"/>
                            <a:pt x="0" y="1520"/>
                            <a:pt x="512" y="235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433" name="Google Shape;18433;p38"/>
                  <p:cNvGrpSpPr/>
                  <p:nvPr/>
                </p:nvGrpSpPr>
                <p:grpSpPr>
                  <a:xfrm>
                    <a:off x="7920143" y="332346"/>
                    <a:ext cx="611894" cy="715202"/>
                    <a:chOff x="7920143" y="332346"/>
                    <a:chExt cx="611894" cy="715202"/>
                  </a:xfrm>
                </p:grpSpPr>
                <p:sp>
                  <p:nvSpPr>
                    <p:cNvPr id="18434" name="Google Shape;18434;p38"/>
                    <p:cNvSpPr/>
                    <p:nvPr/>
                  </p:nvSpPr>
                  <p:spPr>
                    <a:xfrm rot="-3261661">
                      <a:off x="8416538" y="639068"/>
                      <a:ext cx="95677" cy="97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" h="2850" extrusionOk="0">
                          <a:moveTo>
                            <a:pt x="80" y="1409"/>
                          </a:moveTo>
                          <a:cubicBezTo>
                            <a:pt x="32" y="1457"/>
                            <a:pt x="0" y="1521"/>
                            <a:pt x="0" y="1601"/>
                          </a:cubicBezTo>
                          <a:cubicBezTo>
                            <a:pt x="16" y="1681"/>
                            <a:pt x="64" y="1745"/>
                            <a:pt x="128" y="1809"/>
                          </a:cubicBezTo>
                          <a:lnTo>
                            <a:pt x="1040" y="2705"/>
                          </a:lnTo>
                          <a:cubicBezTo>
                            <a:pt x="1088" y="2769"/>
                            <a:pt x="1168" y="2817"/>
                            <a:pt x="1248" y="2849"/>
                          </a:cubicBezTo>
                          <a:cubicBezTo>
                            <a:pt x="1360" y="2849"/>
                            <a:pt x="1472" y="2817"/>
                            <a:pt x="1552" y="2753"/>
                          </a:cubicBezTo>
                          <a:cubicBezTo>
                            <a:pt x="2048" y="2385"/>
                            <a:pt x="2320" y="1809"/>
                            <a:pt x="2560" y="1249"/>
                          </a:cubicBezTo>
                          <a:cubicBezTo>
                            <a:pt x="2672" y="993"/>
                            <a:pt x="2784" y="689"/>
                            <a:pt x="2640" y="449"/>
                          </a:cubicBezTo>
                          <a:cubicBezTo>
                            <a:pt x="2400" y="49"/>
                            <a:pt x="1520" y="1"/>
                            <a:pt x="1136" y="161"/>
                          </a:cubicBezTo>
                          <a:cubicBezTo>
                            <a:pt x="704" y="369"/>
                            <a:pt x="336" y="1025"/>
                            <a:pt x="80" y="14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35" name="Google Shape;18435;p38"/>
                    <p:cNvSpPr/>
                    <p:nvPr/>
                  </p:nvSpPr>
                  <p:spPr>
                    <a:xfrm>
                      <a:off x="8015237" y="332346"/>
                      <a:ext cx="421673" cy="3809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274" h="11090" extrusionOk="0">
                          <a:moveTo>
                            <a:pt x="624" y="7825"/>
                          </a:moveTo>
                          <a:cubicBezTo>
                            <a:pt x="960" y="8417"/>
                            <a:pt x="1520" y="8817"/>
                            <a:pt x="2016" y="9297"/>
                          </a:cubicBezTo>
                          <a:cubicBezTo>
                            <a:pt x="2465" y="9729"/>
                            <a:pt x="2865" y="10241"/>
                            <a:pt x="3425" y="10529"/>
                          </a:cubicBezTo>
                          <a:cubicBezTo>
                            <a:pt x="3825" y="10689"/>
                            <a:pt x="4241" y="10801"/>
                            <a:pt x="4657" y="10833"/>
                          </a:cubicBezTo>
                          <a:cubicBezTo>
                            <a:pt x="5521" y="10961"/>
                            <a:pt x="6417" y="11089"/>
                            <a:pt x="7265" y="10881"/>
                          </a:cubicBezTo>
                          <a:cubicBezTo>
                            <a:pt x="8193" y="10641"/>
                            <a:pt x="8961" y="10017"/>
                            <a:pt x="9681" y="9393"/>
                          </a:cubicBezTo>
                          <a:cubicBezTo>
                            <a:pt x="10753" y="8481"/>
                            <a:pt x="11873" y="7425"/>
                            <a:pt x="12081" y="6033"/>
                          </a:cubicBezTo>
                          <a:cubicBezTo>
                            <a:pt x="12273" y="4849"/>
                            <a:pt x="11761" y="3665"/>
                            <a:pt x="10993" y="2752"/>
                          </a:cubicBezTo>
                          <a:cubicBezTo>
                            <a:pt x="10225" y="1840"/>
                            <a:pt x="9233" y="1184"/>
                            <a:pt x="8241" y="528"/>
                          </a:cubicBezTo>
                          <a:cubicBezTo>
                            <a:pt x="7841" y="272"/>
                            <a:pt x="7393" y="0"/>
                            <a:pt x="6913" y="32"/>
                          </a:cubicBezTo>
                          <a:cubicBezTo>
                            <a:pt x="6257" y="64"/>
                            <a:pt x="5793" y="656"/>
                            <a:pt x="5345" y="1136"/>
                          </a:cubicBezTo>
                          <a:cubicBezTo>
                            <a:pt x="4209" y="2352"/>
                            <a:pt x="2561" y="2544"/>
                            <a:pt x="1424" y="3553"/>
                          </a:cubicBezTo>
                          <a:cubicBezTo>
                            <a:pt x="448" y="4449"/>
                            <a:pt x="0" y="6673"/>
                            <a:pt x="624" y="7825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36" name="Google Shape;18436;p38"/>
                    <p:cNvSpPr/>
                    <p:nvPr/>
                  </p:nvSpPr>
                  <p:spPr>
                    <a:xfrm>
                      <a:off x="7920143" y="760581"/>
                      <a:ext cx="198469" cy="1698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77" h="4945" extrusionOk="0">
                          <a:moveTo>
                            <a:pt x="512" y="2352"/>
                          </a:moveTo>
                          <a:cubicBezTo>
                            <a:pt x="976" y="3104"/>
                            <a:pt x="1536" y="3792"/>
                            <a:pt x="2160" y="4400"/>
                          </a:cubicBezTo>
                          <a:cubicBezTo>
                            <a:pt x="2320" y="4576"/>
                            <a:pt x="2512" y="4704"/>
                            <a:pt x="2736" y="4800"/>
                          </a:cubicBezTo>
                          <a:cubicBezTo>
                            <a:pt x="3152" y="4944"/>
                            <a:pt x="3616" y="4752"/>
                            <a:pt x="4032" y="4560"/>
                          </a:cubicBezTo>
                          <a:lnTo>
                            <a:pt x="5008" y="4096"/>
                          </a:lnTo>
                          <a:cubicBezTo>
                            <a:pt x="5185" y="4016"/>
                            <a:pt x="5345" y="3920"/>
                            <a:pt x="5473" y="3792"/>
                          </a:cubicBezTo>
                          <a:cubicBezTo>
                            <a:pt x="5729" y="3536"/>
                            <a:pt x="5761" y="3136"/>
                            <a:pt x="5761" y="2784"/>
                          </a:cubicBezTo>
                          <a:cubicBezTo>
                            <a:pt x="5777" y="2288"/>
                            <a:pt x="5777" y="1728"/>
                            <a:pt x="5457" y="1360"/>
                          </a:cubicBezTo>
                          <a:cubicBezTo>
                            <a:pt x="5249" y="1136"/>
                            <a:pt x="4992" y="976"/>
                            <a:pt x="4704" y="880"/>
                          </a:cubicBezTo>
                          <a:cubicBezTo>
                            <a:pt x="3680" y="416"/>
                            <a:pt x="2528" y="0"/>
                            <a:pt x="1408" y="432"/>
                          </a:cubicBezTo>
                          <a:cubicBezTo>
                            <a:pt x="592" y="752"/>
                            <a:pt x="0" y="1520"/>
                            <a:pt x="512" y="2352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37" name="Google Shape;18437;p38"/>
                    <p:cNvSpPr/>
                    <p:nvPr/>
                  </p:nvSpPr>
                  <p:spPr>
                    <a:xfrm>
                      <a:off x="8318661" y="810602"/>
                      <a:ext cx="195755" cy="2369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98" h="6897" extrusionOk="0">
                          <a:moveTo>
                            <a:pt x="337" y="3040"/>
                          </a:moveTo>
                          <a:cubicBezTo>
                            <a:pt x="513" y="3264"/>
                            <a:pt x="721" y="3472"/>
                            <a:pt x="961" y="3649"/>
                          </a:cubicBezTo>
                          <a:cubicBezTo>
                            <a:pt x="1505" y="4161"/>
                            <a:pt x="1713" y="4913"/>
                            <a:pt x="2049" y="5585"/>
                          </a:cubicBezTo>
                          <a:cubicBezTo>
                            <a:pt x="2385" y="6257"/>
                            <a:pt x="2993" y="6897"/>
                            <a:pt x="3745" y="6833"/>
                          </a:cubicBezTo>
                          <a:cubicBezTo>
                            <a:pt x="4193" y="6753"/>
                            <a:pt x="4593" y="6481"/>
                            <a:pt x="4833" y="6065"/>
                          </a:cubicBezTo>
                          <a:cubicBezTo>
                            <a:pt x="5041" y="5665"/>
                            <a:pt x="5201" y="5233"/>
                            <a:pt x="5297" y="4785"/>
                          </a:cubicBezTo>
                          <a:cubicBezTo>
                            <a:pt x="5521" y="3937"/>
                            <a:pt x="5697" y="2928"/>
                            <a:pt x="5121" y="2272"/>
                          </a:cubicBezTo>
                          <a:cubicBezTo>
                            <a:pt x="4897" y="2032"/>
                            <a:pt x="4593" y="1872"/>
                            <a:pt x="4417" y="1584"/>
                          </a:cubicBezTo>
                          <a:cubicBezTo>
                            <a:pt x="4241" y="1280"/>
                            <a:pt x="4289" y="864"/>
                            <a:pt x="4097" y="544"/>
                          </a:cubicBezTo>
                          <a:cubicBezTo>
                            <a:pt x="3873" y="128"/>
                            <a:pt x="3329" y="0"/>
                            <a:pt x="2865" y="0"/>
                          </a:cubicBezTo>
                          <a:cubicBezTo>
                            <a:pt x="2129" y="0"/>
                            <a:pt x="993" y="256"/>
                            <a:pt x="561" y="912"/>
                          </a:cubicBezTo>
                          <a:cubicBezTo>
                            <a:pt x="225" y="1408"/>
                            <a:pt x="1" y="2544"/>
                            <a:pt x="337" y="304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38" name="Google Shape;18438;p38"/>
                    <p:cNvSpPr/>
                    <p:nvPr/>
                  </p:nvSpPr>
                  <p:spPr>
                    <a:xfrm>
                      <a:off x="8207076" y="945274"/>
                      <a:ext cx="97877" cy="797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49" h="2321" extrusionOk="0">
                          <a:moveTo>
                            <a:pt x="561" y="1521"/>
                          </a:moveTo>
                          <a:cubicBezTo>
                            <a:pt x="833" y="1969"/>
                            <a:pt x="1345" y="2177"/>
                            <a:pt x="1841" y="2273"/>
                          </a:cubicBezTo>
                          <a:cubicBezTo>
                            <a:pt x="2033" y="2321"/>
                            <a:pt x="2225" y="2321"/>
                            <a:pt x="2401" y="2241"/>
                          </a:cubicBezTo>
                          <a:cubicBezTo>
                            <a:pt x="2545" y="2129"/>
                            <a:pt x="2641" y="2001"/>
                            <a:pt x="2689" y="1841"/>
                          </a:cubicBezTo>
                          <a:cubicBezTo>
                            <a:pt x="2769" y="1585"/>
                            <a:pt x="2817" y="1329"/>
                            <a:pt x="2833" y="1073"/>
                          </a:cubicBezTo>
                          <a:cubicBezTo>
                            <a:pt x="2849" y="865"/>
                            <a:pt x="2801" y="641"/>
                            <a:pt x="2689" y="449"/>
                          </a:cubicBezTo>
                          <a:cubicBezTo>
                            <a:pt x="2497" y="177"/>
                            <a:pt x="2177" y="17"/>
                            <a:pt x="1841" y="17"/>
                          </a:cubicBezTo>
                          <a:cubicBezTo>
                            <a:pt x="1041" y="1"/>
                            <a:pt x="1" y="609"/>
                            <a:pt x="561" y="152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18439" name="Google Shape;18439;p38"/>
            <p:cNvGrpSpPr/>
            <p:nvPr/>
          </p:nvGrpSpPr>
          <p:grpSpPr>
            <a:xfrm>
              <a:off x="6655448" y="2314411"/>
              <a:ext cx="2734246" cy="2492132"/>
              <a:chOff x="4307350" y="407200"/>
              <a:chExt cx="1425200" cy="1299000"/>
            </a:xfrm>
          </p:grpSpPr>
          <p:sp>
            <p:nvSpPr>
              <p:cNvPr id="18440" name="Google Shape;18440;p38"/>
              <p:cNvSpPr/>
              <p:nvPr/>
            </p:nvSpPr>
            <p:spPr>
              <a:xfrm>
                <a:off x="4307350" y="407200"/>
                <a:ext cx="1425200" cy="1299000"/>
              </a:xfrm>
              <a:custGeom>
                <a:avLst/>
                <a:gdLst/>
                <a:ahLst/>
                <a:cxnLst/>
                <a:rect l="l" t="t" r="r" b="b"/>
                <a:pathLst>
                  <a:path w="57008" h="51960" extrusionOk="0">
                    <a:moveTo>
                      <a:pt x="28503" y="1"/>
                    </a:moveTo>
                    <a:cubicBezTo>
                      <a:pt x="26583" y="1"/>
                      <a:pt x="24633" y="215"/>
                      <a:pt x="22683" y="662"/>
                    </a:cubicBezTo>
                    <a:cubicBezTo>
                      <a:pt x="8706" y="3897"/>
                      <a:pt x="0" y="17807"/>
                      <a:pt x="3202" y="31784"/>
                    </a:cubicBezTo>
                    <a:cubicBezTo>
                      <a:pt x="5958" y="43810"/>
                      <a:pt x="16666" y="51959"/>
                      <a:pt x="28505" y="51959"/>
                    </a:cubicBezTo>
                    <a:cubicBezTo>
                      <a:pt x="30425" y="51959"/>
                      <a:pt x="32374" y="51745"/>
                      <a:pt x="34325" y="51298"/>
                    </a:cubicBezTo>
                    <a:cubicBezTo>
                      <a:pt x="48301" y="48062"/>
                      <a:pt x="57007" y="34152"/>
                      <a:pt x="53805" y="20176"/>
                    </a:cubicBezTo>
                    <a:cubicBezTo>
                      <a:pt x="51050" y="8149"/>
                      <a:pt x="40342" y="1"/>
                      <a:pt x="28503" y="1"/>
                    </a:cubicBezTo>
                    <a:close/>
                  </a:path>
                </a:pathLst>
              </a:custGeom>
              <a:solidFill>
                <a:srgbClr val="708EC0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1" name="Google Shape;18441;p38"/>
              <p:cNvSpPr/>
              <p:nvPr/>
            </p:nvSpPr>
            <p:spPr>
              <a:xfrm>
                <a:off x="4399075" y="494625"/>
                <a:ext cx="1241750" cy="1123875"/>
              </a:xfrm>
              <a:custGeom>
                <a:avLst/>
                <a:gdLst/>
                <a:ahLst/>
                <a:cxnLst/>
                <a:rect l="l" t="t" r="r" b="b"/>
                <a:pathLst>
                  <a:path w="49670" h="44955" extrusionOk="0">
                    <a:moveTo>
                      <a:pt x="24871" y="0"/>
                    </a:moveTo>
                    <a:cubicBezTo>
                      <a:pt x="23037" y="0"/>
                      <a:pt x="21173" y="227"/>
                      <a:pt x="19314" y="701"/>
                    </a:cubicBezTo>
                    <a:cubicBezTo>
                      <a:pt x="7306" y="3736"/>
                      <a:pt x="0" y="15945"/>
                      <a:pt x="3036" y="27987"/>
                    </a:cubicBezTo>
                    <a:cubicBezTo>
                      <a:pt x="5605" y="38179"/>
                      <a:pt x="14770" y="44954"/>
                      <a:pt x="24827" y="44954"/>
                    </a:cubicBezTo>
                    <a:cubicBezTo>
                      <a:pt x="26652" y="44954"/>
                      <a:pt x="28506" y="44731"/>
                      <a:pt x="30355" y="44265"/>
                    </a:cubicBezTo>
                    <a:cubicBezTo>
                      <a:pt x="42364" y="41230"/>
                      <a:pt x="49669" y="29021"/>
                      <a:pt x="46634" y="16979"/>
                    </a:cubicBezTo>
                    <a:cubicBezTo>
                      <a:pt x="44067" y="6796"/>
                      <a:pt x="34917" y="0"/>
                      <a:pt x="248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442" name="Google Shape;18442;p38"/>
              <p:cNvGrpSpPr/>
              <p:nvPr/>
            </p:nvGrpSpPr>
            <p:grpSpPr>
              <a:xfrm>
                <a:off x="4499975" y="588850"/>
                <a:ext cx="988225" cy="936700"/>
                <a:chOff x="4499975" y="588850"/>
                <a:chExt cx="988225" cy="936700"/>
              </a:xfrm>
            </p:grpSpPr>
            <p:sp>
              <p:nvSpPr>
                <p:cNvPr id="18443" name="Google Shape;18443;p38"/>
                <p:cNvSpPr/>
                <p:nvPr/>
              </p:nvSpPr>
              <p:spPr>
                <a:xfrm>
                  <a:off x="4987000" y="588850"/>
                  <a:ext cx="472850" cy="42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4" h="16880" extrusionOk="0">
                      <a:moveTo>
                        <a:pt x="1380" y="0"/>
                      </a:moveTo>
                      <a:cubicBezTo>
                        <a:pt x="1354" y="0"/>
                        <a:pt x="1328" y="0"/>
                        <a:pt x="1301" y="0"/>
                      </a:cubicBezTo>
                      <a:lnTo>
                        <a:pt x="467" y="0"/>
                      </a:lnTo>
                      <a:cubicBezTo>
                        <a:pt x="234" y="467"/>
                        <a:pt x="100" y="968"/>
                        <a:pt x="0" y="1468"/>
                      </a:cubicBezTo>
                      <a:cubicBezTo>
                        <a:pt x="0" y="1468"/>
                        <a:pt x="367" y="2669"/>
                        <a:pt x="634" y="3303"/>
                      </a:cubicBezTo>
                      <a:cubicBezTo>
                        <a:pt x="934" y="3970"/>
                        <a:pt x="1301" y="5204"/>
                        <a:pt x="1301" y="5204"/>
                      </a:cubicBezTo>
                      <a:lnTo>
                        <a:pt x="1101" y="7706"/>
                      </a:lnTo>
                      <a:lnTo>
                        <a:pt x="567" y="10074"/>
                      </a:lnTo>
                      <a:cubicBezTo>
                        <a:pt x="567" y="10074"/>
                        <a:pt x="134" y="12109"/>
                        <a:pt x="567" y="12910"/>
                      </a:cubicBezTo>
                      <a:cubicBezTo>
                        <a:pt x="767" y="13310"/>
                        <a:pt x="1034" y="13677"/>
                        <a:pt x="1301" y="14010"/>
                      </a:cubicBezTo>
                      <a:cubicBezTo>
                        <a:pt x="1301" y="14010"/>
                        <a:pt x="1305" y="14007"/>
                        <a:pt x="1318" y="14007"/>
                      </a:cubicBezTo>
                      <a:cubicBezTo>
                        <a:pt x="1362" y="14007"/>
                        <a:pt x="1509" y="14046"/>
                        <a:pt x="1968" y="14377"/>
                      </a:cubicBezTo>
                      <a:cubicBezTo>
                        <a:pt x="2159" y="14526"/>
                        <a:pt x="2283" y="14553"/>
                        <a:pt x="2392" y="14553"/>
                      </a:cubicBezTo>
                      <a:cubicBezTo>
                        <a:pt x="2455" y="14553"/>
                        <a:pt x="2513" y="14544"/>
                        <a:pt x="2577" y="14544"/>
                      </a:cubicBezTo>
                      <a:cubicBezTo>
                        <a:pt x="2752" y="14544"/>
                        <a:pt x="2969" y="14611"/>
                        <a:pt x="3436" y="15111"/>
                      </a:cubicBezTo>
                      <a:cubicBezTo>
                        <a:pt x="4403" y="16145"/>
                        <a:pt x="2635" y="16879"/>
                        <a:pt x="5704" y="16879"/>
                      </a:cubicBezTo>
                      <a:cubicBezTo>
                        <a:pt x="7706" y="16846"/>
                        <a:pt x="9674" y="16546"/>
                        <a:pt x="11575" y="15945"/>
                      </a:cubicBezTo>
                      <a:cubicBezTo>
                        <a:pt x="11942" y="15145"/>
                        <a:pt x="12476" y="14444"/>
                        <a:pt x="13110" y="13877"/>
                      </a:cubicBezTo>
                      <a:cubicBezTo>
                        <a:pt x="14277" y="12776"/>
                        <a:pt x="14144" y="12476"/>
                        <a:pt x="16112" y="12343"/>
                      </a:cubicBezTo>
                      <a:cubicBezTo>
                        <a:pt x="16330" y="12327"/>
                        <a:pt x="16531" y="12321"/>
                        <a:pt x="16717" y="12321"/>
                      </a:cubicBezTo>
                      <a:cubicBezTo>
                        <a:pt x="17396" y="12321"/>
                        <a:pt x="17883" y="12401"/>
                        <a:pt x="18297" y="12401"/>
                      </a:cubicBezTo>
                      <a:cubicBezTo>
                        <a:pt x="18517" y="12401"/>
                        <a:pt x="18717" y="12378"/>
                        <a:pt x="18914" y="12309"/>
                      </a:cubicBezTo>
                      <a:cubicBezTo>
                        <a:pt x="16221" y="4929"/>
                        <a:pt x="9221" y="0"/>
                        <a:pt x="13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4" name="Google Shape;18444;p38"/>
                <p:cNvSpPr/>
                <p:nvPr/>
              </p:nvSpPr>
              <p:spPr>
                <a:xfrm>
                  <a:off x="4870250" y="945900"/>
                  <a:ext cx="617950" cy="57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18" h="23186" extrusionOk="0">
                      <a:moveTo>
                        <a:pt x="23666" y="1"/>
                      </a:moveTo>
                      <a:cubicBezTo>
                        <a:pt x="22908" y="1"/>
                        <a:pt x="22168" y="182"/>
                        <a:pt x="21516" y="562"/>
                      </a:cubicBezTo>
                      <a:cubicBezTo>
                        <a:pt x="19748" y="1630"/>
                        <a:pt x="20782" y="262"/>
                        <a:pt x="18814" y="3298"/>
                      </a:cubicBezTo>
                      <a:cubicBezTo>
                        <a:pt x="16846" y="6300"/>
                        <a:pt x="16112" y="7100"/>
                        <a:pt x="13743" y="7234"/>
                      </a:cubicBezTo>
                      <a:cubicBezTo>
                        <a:pt x="11408" y="7401"/>
                        <a:pt x="5638" y="8135"/>
                        <a:pt x="5971" y="11337"/>
                      </a:cubicBezTo>
                      <a:cubicBezTo>
                        <a:pt x="6338" y="14572"/>
                        <a:pt x="6772" y="17741"/>
                        <a:pt x="4203" y="18976"/>
                      </a:cubicBezTo>
                      <a:cubicBezTo>
                        <a:pt x="3036" y="19543"/>
                        <a:pt x="1401" y="20877"/>
                        <a:pt x="0" y="22211"/>
                      </a:cubicBezTo>
                      <a:cubicBezTo>
                        <a:pt x="1995" y="22874"/>
                        <a:pt x="4002" y="23185"/>
                        <a:pt x="5962" y="23185"/>
                      </a:cubicBezTo>
                      <a:cubicBezTo>
                        <a:pt x="15935" y="23185"/>
                        <a:pt x="24718" y="15137"/>
                        <a:pt x="24718" y="4432"/>
                      </a:cubicBezTo>
                      <a:cubicBezTo>
                        <a:pt x="24718" y="2964"/>
                        <a:pt x="24551" y="1463"/>
                        <a:pt x="24184" y="29"/>
                      </a:cubicBezTo>
                      <a:cubicBezTo>
                        <a:pt x="24011" y="10"/>
                        <a:pt x="23838" y="1"/>
                        <a:pt x="2366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5" name="Google Shape;18445;p38"/>
                <p:cNvSpPr/>
                <p:nvPr/>
              </p:nvSpPr>
              <p:spPr>
                <a:xfrm>
                  <a:off x="4499975" y="733950"/>
                  <a:ext cx="505400" cy="66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6" h="26687" extrusionOk="0">
                      <a:moveTo>
                        <a:pt x="7239" y="1"/>
                      </a:moveTo>
                      <a:cubicBezTo>
                        <a:pt x="1" y="7573"/>
                        <a:pt x="434" y="19615"/>
                        <a:pt x="8140" y="26686"/>
                      </a:cubicBezTo>
                      <a:cubicBezTo>
                        <a:pt x="8840" y="26686"/>
                        <a:pt x="9541" y="26420"/>
                        <a:pt x="10074" y="25986"/>
                      </a:cubicBezTo>
                      <a:cubicBezTo>
                        <a:pt x="10541" y="25285"/>
                        <a:pt x="10908" y="24552"/>
                        <a:pt x="11242" y="23784"/>
                      </a:cubicBezTo>
                      <a:cubicBezTo>
                        <a:pt x="11542" y="22950"/>
                        <a:pt x="13177" y="21950"/>
                        <a:pt x="13177" y="21950"/>
                      </a:cubicBezTo>
                      <a:cubicBezTo>
                        <a:pt x="13944" y="21649"/>
                        <a:pt x="14644" y="21216"/>
                        <a:pt x="15278" y="20682"/>
                      </a:cubicBezTo>
                      <a:cubicBezTo>
                        <a:pt x="16012" y="19948"/>
                        <a:pt x="15812" y="20015"/>
                        <a:pt x="15945" y="19148"/>
                      </a:cubicBezTo>
                      <a:cubicBezTo>
                        <a:pt x="16112" y="18280"/>
                        <a:pt x="16446" y="16146"/>
                        <a:pt x="16446" y="16146"/>
                      </a:cubicBezTo>
                      <a:cubicBezTo>
                        <a:pt x="16612" y="15779"/>
                        <a:pt x="16846" y="15445"/>
                        <a:pt x="17113" y="15178"/>
                      </a:cubicBezTo>
                      <a:cubicBezTo>
                        <a:pt x="17647" y="14678"/>
                        <a:pt x="18280" y="14745"/>
                        <a:pt x="19114" y="14177"/>
                      </a:cubicBezTo>
                      <a:cubicBezTo>
                        <a:pt x="19548" y="13877"/>
                        <a:pt x="19881" y="13410"/>
                        <a:pt x="19982" y="12910"/>
                      </a:cubicBezTo>
                      <a:cubicBezTo>
                        <a:pt x="20082" y="12543"/>
                        <a:pt x="20148" y="12176"/>
                        <a:pt x="20215" y="11842"/>
                      </a:cubicBezTo>
                      <a:cubicBezTo>
                        <a:pt x="20215" y="11542"/>
                        <a:pt x="19982" y="11375"/>
                        <a:pt x="19481" y="11109"/>
                      </a:cubicBezTo>
                      <a:cubicBezTo>
                        <a:pt x="18981" y="10808"/>
                        <a:pt x="18814" y="10875"/>
                        <a:pt x="18147" y="10642"/>
                      </a:cubicBezTo>
                      <a:cubicBezTo>
                        <a:pt x="17972" y="10589"/>
                        <a:pt x="17839" y="10571"/>
                        <a:pt x="17728" y="10571"/>
                      </a:cubicBezTo>
                      <a:cubicBezTo>
                        <a:pt x="17479" y="10571"/>
                        <a:pt x="17344" y="10663"/>
                        <a:pt x="17113" y="10663"/>
                      </a:cubicBezTo>
                      <a:cubicBezTo>
                        <a:pt x="17053" y="10663"/>
                        <a:pt x="16988" y="10657"/>
                        <a:pt x="16913" y="10642"/>
                      </a:cubicBezTo>
                      <a:cubicBezTo>
                        <a:pt x="16379" y="10575"/>
                        <a:pt x="16612" y="10508"/>
                        <a:pt x="15645" y="10008"/>
                      </a:cubicBezTo>
                      <a:cubicBezTo>
                        <a:pt x="14711" y="9474"/>
                        <a:pt x="13911" y="7806"/>
                        <a:pt x="13911" y="7806"/>
                      </a:cubicBezTo>
                      <a:cubicBezTo>
                        <a:pt x="13477" y="7606"/>
                        <a:pt x="13010" y="7473"/>
                        <a:pt x="12576" y="7339"/>
                      </a:cubicBezTo>
                      <a:cubicBezTo>
                        <a:pt x="12395" y="7294"/>
                        <a:pt x="12240" y="7278"/>
                        <a:pt x="12098" y="7278"/>
                      </a:cubicBezTo>
                      <a:cubicBezTo>
                        <a:pt x="11737" y="7278"/>
                        <a:pt x="11467" y="7384"/>
                        <a:pt x="11095" y="7384"/>
                      </a:cubicBezTo>
                      <a:cubicBezTo>
                        <a:pt x="10969" y="7384"/>
                        <a:pt x="10832" y="7372"/>
                        <a:pt x="10675" y="7339"/>
                      </a:cubicBezTo>
                      <a:cubicBezTo>
                        <a:pt x="9874" y="7172"/>
                        <a:pt x="9574" y="7272"/>
                        <a:pt x="8607" y="6772"/>
                      </a:cubicBezTo>
                      <a:cubicBezTo>
                        <a:pt x="7673" y="6238"/>
                        <a:pt x="8040" y="6272"/>
                        <a:pt x="7239" y="4937"/>
                      </a:cubicBezTo>
                      <a:cubicBezTo>
                        <a:pt x="6405" y="3603"/>
                        <a:pt x="6872" y="3603"/>
                        <a:pt x="7006" y="2602"/>
                      </a:cubicBezTo>
                      <a:cubicBezTo>
                        <a:pt x="7139" y="1735"/>
                        <a:pt x="7206" y="868"/>
                        <a:pt x="72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8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47" name="Google Shape;18447;p39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8448" name="Google Shape;18448;p39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49" name="Google Shape;18449;p39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8450" name="Google Shape;18450;p39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1" name="Google Shape;18451;p39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2" name="Google Shape;18452;p39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3" name="Google Shape;18453;p39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4" name="Google Shape;18454;p39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5" name="Google Shape;18455;p39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6" name="Google Shape;18456;p39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7" name="Google Shape;18457;p39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8" name="Google Shape;18458;p39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9" name="Google Shape;18459;p39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0" name="Google Shape;18460;p39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1" name="Google Shape;18461;p39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2" name="Google Shape;18462;p39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3" name="Google Shape;18463;p39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4" name="Google Shape;18464;p39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5" name="Google Shape;18465;p39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6" name="Google Shape;18466;p39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7" name="Google Shape;18467;p39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8" name="Google Shape;18468;p39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9" name="Google Shape;18469;p39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0" name="Google Shape;18470;p39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1" name="Google Shape;18471;p39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2" name="Google Shape;18472;p39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3" name="Google Shape;18473;p39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4" name="Google Shape;18474;p39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75" name="Google Shape;18475;p39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8476" name="Google Shape;18476;p39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7" name="Google Shape;18477;p39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8" name="Google Shape;18478;p39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9" name="Google Shape;18479;p39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0" name="Google Shape;18480;p39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1" name="Google Shape;18481;p39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2" name="Google Shape;18482;p39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3" name="Google Shape;18483;p39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4" name="Google Shape;18484;p39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5" name="Google Shape;18485;p39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6" name="Google Shape;18486;p39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7" name="Google Shape;18487;p39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8" name="Google Shape;18488;p39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9" name="Google Shape;18489;p39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0" name="Google Shape;18490;p39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1" name="Google Shape;18491;p39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2" name="Google Shape;18492;p39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3" name="Google Shape;18493;p39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4" name="Google Shape;18494;p39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5" name="Google Shape;18495;p39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6" name="Google Shape;18496;p39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7" name="Google Shape;18497;p39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8" name="Google Shape;18498;p39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9" name="Google Shape;18499;p39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0" name="Google Shape;18500;p39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1" name="Google Shape;18501;p39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502" name="Google Shape;18502;p39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3" name="Google Shape;18503;p39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4" name="Google Shape;18504;p39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5" name="Google Shape;18505;p39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6" name="Google Shape;18506;p39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7" name="Google Shape;18507;p39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8" name="Google Shape;18508;p39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9" name="Google Shape;18509;p39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0" name="Google Shape;18510;p39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1" name="Google Shape;18511;p39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2" name="Google Shape;18512;p39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3" name="Google Shape;18513;p39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4" name="Google Shape;18514;p39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5" name="Google Shape;18515;p39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6" name="Google Shape;18516;p39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7" name="Google Shape;18517;p39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8" name="Google Shape;18518;p39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9" name="Google Shape;18519;p39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0" name="Google Shape;18520;p39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1" name="Google Shape;18521;p39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2" name="Google Shape;18522;p39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3" name="Google Shape;18523;p39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4" name="Google Shape;18524;p39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5" name="Google Shape;18525;p39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6" name="Google Shape;18526;p39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7" name="Google Shape;18527;p39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8" name="Google Shape;18528;p39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9" name="Google Shape;18529;p39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0" name="Google Shape;18530;p39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1" name="Google Shape;18531;p39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2" name="Google Shape;18532;p39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3" name="Google Shape;18533;p39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4" name="Google Shape;18534;p39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5" name="Google Shape;18535;p39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6" name="Google Shape;18536;p39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7" name="Google Shape;18537;p39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8" name="Google Shape;18538;p39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9" name="Google Shape;18539;p39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0" name="Google Shape;18540;p39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1" name="Google Shape;18541;p39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2" name="Google Shape;18542;p39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3" name="Google Shape;18543;p39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4" name="Google Shape;18544;p39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5" name="Google Shape;18545;p39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6" name="Google Shape;18546;p39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7" name="Google Shape;18547;p39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8" name="Google Shape;18548;p39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9" name="Google Shape;18549;p39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0" name="Google Shape;18550;p39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1" name="Google Shape;18551;p39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2" name="Google Shape;18552;p39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3" name="Google Shape;18553;p39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4" name="Google Shape;18554;p39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5" name="Google Shape;18555;p39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6" name="Google Shape;18556;p39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7" name="Google Shape;18557;p39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8" name="Google Shape;18558;p39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9" name="Google Shape;18559;p39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0" name="Google Shape;18560;p39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1" name="Google Shape;18561;p39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2" name="Google Shape;18562;p39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3" name="Google Shape;18563;p39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4" name="Google Shape;18564;p39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5" name="Google Shape;18565;p39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6" name="Google Shape;18566;p39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7" name="Google Shape;18567;p39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8" name="Google Shape;18568;p39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9" name="Google Shape;18569;p39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0" name="Google Shape;18570;p39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1" name="Google Shape;18571;p39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2" name="Google Shape;18572;p39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3" name="Google Shape;18573;p39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4" name="Google Shape;18574;p39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5" name="Google Shape;18575;p39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6" name="Google Shape;18576;p39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7" name="Google Shape;18577;p39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8" name="Google Shape;18578;p39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9" name="Google Shape;18579;p39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0" name="Google Shape;18580;p39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1" name="Google Shape;18581;p39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2" name="Google Shape;18582;p39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3" name="Google Shape;18583;p39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4" name="Google Shape;18584;p39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5" name="Google Shape;18585;p39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6" name="Google Shape;18586;p39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7" name="Google Shape;18587;p39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8" name="Google Shape;18588;p39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9" name="Google Shape;18589;p39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0" name="Google Shape;18590;p39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1" name="Google Shape;18591;p39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2" name="Google Shape;18592;p39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3" name="Google Shape;18593;p39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4" name="Google Shape;18594;p39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5" name="Google Shape;18595;p39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6" name="Google Shape;18596;p39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7" name="Google Shape;18597;p39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8" name="Google Shape;18598;p39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9" name="Google Shape;18599;p39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0" name="Google Shape;18600;p39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1" name="Google Shape;18601;p39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02" name="Google Shape;18602;p39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8603" name="Google Shape;18603;p39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4" name="Google Shape;18604;p39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5" name="Google Shape;18605;p39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6" name="Google Shape;18606;p39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7" name="Google Shape;18607;p39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8" name="Google Shape;18608;p39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9" name="Google Shape;18609;p39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0" name="Google Shape;18610;p39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1" name="Google Shape;18611;p39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2" name="Google Shape;18612;p39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3" name="Google Shape;18613;p39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4" name="Google Shape;18614;p39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5" name="Google Shape;18615;p39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6" name="Google Shape;18616;p39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7" name="Google Shape;18617;p39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8" name="Google Shape;18618;p39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9" name="Google Shape;18619;p39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0" name="Google Shape;18620;p39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1" name="Google Shape;18621;p39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2" name="Google Shape;18622;p39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3" name="Google Shape;18623;p39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4" name="Google Shape;18624;p39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5" name="Google Shape;18625;p39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6" name="Google Shape;18626;p39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7" name="Google Shape;18627;p39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8" name="Google Shape;18628;p39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29" name="Google Shape;18629;p39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0" name="Google Shape;18630;p39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1" name="Google Shape;18631;p39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2" name="Google Shape;18632;p39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3" name="Google Shape;18633;p39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34" name="Google Shape;18634;p39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8635" name="Google Shape;18635;p39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6" name="Google Shape;18636;p39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7" name="Google Shape;18637;p39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8" name="Google Shape;18638;p39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9" name="Google Shape;18639;p39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0" name="Google Shape;18640;p39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1" name="Google Shape;18641;p39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2" name="Google Shape;18642;p39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3" name="Google Shape;18643;p39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4" name="Google Shape;18644;p39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5" name="Google Shape;18645;p39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6" name="Google Shape;18646;p39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7" name="Google Shape;18647;p39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8" name="Google Shape;18648;p39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9" name="Google Shape;18649;p39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0" name="Google Shape;18650;p39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1" name="Google Shape;18651;p39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2" name="Google Shape;18652;p39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3" name="Google Shape;18653;p39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4" name="Google Shape;18654;p39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5" name="Google Shape;18655;p39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6" name="Google Shape;18656;p39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7" name="Google Shape;18657;p39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8" name="Google Shape;18658;p39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9" name="Google Shape;18659;p39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0" name="Google Shape;18660;p39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61" name="Google Shape;18661;p39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62" name="Google Shape;18662;p39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8663" name="Google Shape;18663;p39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4" name="Google Shape;18664;p39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5" name="Google Shape;18665;p39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6" name="Google Shape;18666;p39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7" name="Google Shape;18667;p39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8" name="Google Shape;18668;p39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9" name="Google Shape;18669;p39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0" name="Google Shape;18670;p39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1" name="Google Shape;18671;p39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2" name="Google Shape;18672;p39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3" name="Google Shape;18673;p39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4" name="Google Shape;18674;p39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5" name="Google Shape;18675;p39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6" name="Google Shape;18676;p39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7" name="Google Shape;18677;p39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8" name="Google Shape;18678;p39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9" name="Google Shape;18679;p39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0" name="Google Shape;18680;p39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1" name="Google Shape;18681;p39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2" name="Google Shape;18682;p39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3" name="Google Shape;18683;p39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4" name="Google Shape;18684;p39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5" name="Google Shape;18685;p39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6" name="Google Shape;18686;p39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7" name="Google Shape;18687;p39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8" name="Google Shape;18688;p39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89" name="Google Shape;18689;p39"/>
          <p:cNvGrpSpPr/>
          <p:nvPr/>
        </p:nvGrpSpPr>
        <p:grpSpPr>
          <a:xfrm>
            <a:off x="7313947" y="-52208"/>
            <a:ext cx="2705094" cy="3268077"/>
            <a:chOff x="7313947" y="-52208"/>
            <a:chExt cx="2705094" cy="3268077"/>
          </a:xfrm>
        </p:grpSpPr>
        <p:grpSp>
          <p:nvGrpSpPr>
            <p:cNvPr id="18690" name="Google Shape;18690;p39"/>
            <p:cNvGrpSpPr/>
            <p:nvPr/>
          </p:nvGrpSpPr>
          <p:grpSpPr>
            <a:xfrm rot="-8222891" flipH="1">
              <a:off x="7816945" y="779451"/>
              <a:ext cx="1699097" cy="2145014"/>
              <a:chOff x="146217" y="2712579"/>
              <a:chExt cx="1552966" cy="1960401"/>
            </a:xfrm>
          </p:grpSpPr>
          <p:grpSp>
            <p:nvGrpSpPr>
              <p:cNvPr id="18691" name="Google Shape;18691;p39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8692" name="Google Shape;18692;p39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3" name="Google Shape;18693;p39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4" name="Google Shape;18694;p39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5" name="Google Shape;18695;p39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6" name="Google Shape;18696;p39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7" name="Google Shape;18697;p39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8" name="Google Shape;18698;p39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9" name="Google Shape;18699;p39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0" name="Google Shape;18700;p39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1" name="Google Shape;18701;p39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2" name="Google Shape;18702;p39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3" name="Google Shape;18703;p39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4" name="Google Shape;18704;p39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5" name="Google Shape;18705;p39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706" name="Google Shape;18706;p39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8707" name="Google Shape;18707;p39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8" name="Google Shape;18708;p39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9" name="Google Shape;18709;p39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0" name="Google Shape;18710;p39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1" name="Google Shape;18711;p39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2" name="Google Shape;18712;p39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3" name="Google Shape;18713;p39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4" name="Google Shape;18714;p39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5" name="Google Shape;18715;p39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6" name="Google Shape;18716;p39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7" name="Google Shape;18717;p39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8" name="Google Shape;18718;p39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9" name="Google Shape;18719;p39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0" name="Google Shape;18720;p39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721" name="Google Shape;18721;p39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8722" name="Google Shape;18722;p39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3" name="Google Shape;18723;p39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4" name="Google Shape;18724;p39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5" name="Google Shape;18725;p39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6" name="Google Shape;18726;p39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7" name="Google Shape;18727;p39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8" name="Google Shape;18728;p39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9" name="Google Shape;18729;p39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0" name="Google Shape;18730;p39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1" name="Google Shape;18731;p39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2" name="Google Shape;18732;p39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3" name="Google Shape;18733;p39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4" name="Google Shape;18734;p39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5" name="Google Shape;18735;p39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736" name="Google Shape;18736;p39"/>
            <p:cNvGrpSpPr/>
            <p:nvPr/>
          </p:nvGrpSpPr>
          <p:grpSpPr>
            <a:xfrm>
              <a:off x="7502410" y="-52208"/>
              <a:ext cx="1699100" cy="2145071"/>
              <a:chOff x="7458410" y="4"/>
              <a:chExt cx="1699100" cy="2145071"/>
            </a:xfrm>
          </p:grpSpPr>
          <p:grpSp>
            <p:nvGrpSpPr>
              <p:cNvPr id="18737" name="Google Shape;18737;p39"/>
              <p:cNvGrpSpPr/>
              <p:nvPr/>
            </p:nvGrpSpPr>
            <p:grpSpPr>
              <a:xfrm flipH="1">
                <a:off x="7458410" y="4"/>
                <a:ext cx="1699100" cy="2145071"/>
                <a:chOff x="146217" y="2712579"/>
                <a:chExt cx="1552966" cy="1960401"/>
              </a:xfrm>
            </p:grpSpPr>
            <p:grpSp>
              <p:nvGrpSpPr>
                <p:cNvPr id="18738" name="Google Shape;18738;p39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739" name="Google Shape;18739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0" name="Google Shape;18740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1" name="Google Shape;18741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2" name="Google Shape;18742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3" name="Google Shape;18743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4" name="Google Shape;18744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5" name="Google Shape;18745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6" name="Google Shape;18746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7" name="Google Shape;18747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8" name="Google Shape;18748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9" name="Google Shape;18749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0" name="Google Shape;18750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1" name="Google Shape;18751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2" name="Google Shape;18752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753" name="Google Shape;18753;p39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754" name="Google Shape;18754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5" name="Google Shape;18755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6" name="Google Shape;18756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7" name="Google Shape;18757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8" name="Google Shape;18758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9" name="Google Shape;18759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0" name="Google Shape;18760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1" name="Google Shape;18761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2" name="Google Shape;18762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3" name="Google Shape;18763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4" name="Google Shape;18764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5" name="Google Shape;18765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6" name="Google Shape;18766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7" name="Google Shape;18767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768" name="Google Shape;18768;p39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8769" name="Google Shape;18769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0" name="Google Shape;18770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1" name="Google Shape;18771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2" name="Google Shape;18772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3" name="Google Shape;18773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4" name="Google Shape;18774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5" name="Google Shape;18775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6" name="Google Shape;18776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7" name="Google Shape;18777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8" name="Google Shape;18778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9" name="Google Shape;18779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80" name="Google Shape;18780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81" name="Google Shape;18781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82" name="Google Shape;18782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783" name="Google Shape;18783;p39"/>
              <p:cNvGrpSpPr/>
              <p:nvPr/>
            </p:nvGrpSpPr>
            <p:grpSpPr>
              <a:xfrm rot="7305203">
                <a:off x="8348319" y="775252"/>
                <a:ext cx="494027" cy="594558"/>
                <a:chOff x="4815275" y="840950"/>
                <a:chExt cx="432450" cy="520450"/>
              </a:xfrm>
            </p:grpSpPr>
            <p:sp>
              <p:nvSpPr>
                <p:cNvPr id="18784" name="Google Shape;18784;p39"/>
                <p:cNvSpPr/>
                <p:nvPr/>
              </p:nvSpPr>
              <p:spPr>
                <a:xfrm>
                  <a:off x="4884475" y="840950"/>
                  <a:ext cx="306850" cy="27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4" h="11090" extrusionOk="0">
                      <a:moveTo>
                        <a:pt x="624" y="7825"/>
                      </a:moveTo>
                      <a:cubicBezTo>
                        <a:pt x="960" y="8417"/>
                        <a:pt x="1520" y="8817"/>
                        <a:pt x="2016" y="9297"/>
                      </a:cubicBezTo>
                      <a:cubicBezTo>
                        <a:pt x="2465" y="9729"/>
                        <a:pt x="2865" y="10241"/>
                        <a:pt x="3425" y="10529"/>
                      </a:cubicBezTo>
                      <a:cubicBezTo>
                        <a:pt x="3825" y="10689"/>
                        <a:pt x="4241" y="10801"/>
                        <a:pt x="4657" y="10833"/>
                      </a:cubicBezTo>
                      <a:cubicBezTo>
                        <a:pt x="5521" y="10961"/>
                        <a:pt x="6417" y="11089"/>
                        <a:pt x="7265" y="10881"/>
                      </a:cubicBezTo>
                      <a:cubicBezTo>
                        <a:pt x="8193" y="10641"/>
                        <a:pt x="8961" y="10017"/>
                        <a:pt x="9681" y="9393"/>
                      </a:cubicBezTo>
                      <a:cubicBezTo>
                        <a:pt x="10753" y="8481"/>
                        <a:pt x="11873" y="7425"/>
                        <a:pt x="12081" y="6033"/>
                      </a:cubicBezTo>
                      <a:cubicBezTo>
                        <a:pt x="12273" y="4849"/>
                        <a:pt x="11761" y="3665"/>
                        <a:pt x="10993" y="2752"/>
                      </a:cubicBezTo>
                      <a:cubicBezTo>
                        <a:pt x="10225" y="1840"/>
                        <a:pt x="9233" y="1184"/>
                        <a:pt x="8241" y="528"/>
                      </a:cubicBezTo>
                      <a:cubicBezTo>
                        <a:pt x="7841" y="272"/>
                        <a:pt x="7393" y="0"/>
                        <a:pt x="6913" y="32"/>
                      </a:cubicBezTo>
                      <a:cubicBezTo>
                        <a:pt x="6257" y="64"/>
                        <a:pt x="5793" y="656"/>
                        <a:pt x="5345" y="1136"/>
                      </a:cubicBezTo>
                      <a:cubicBezTo>
                        <a:pt x="4209" y="2352"/>
                        <a:pt x="2561" y="2544"/>
                        <a:pt x="1424" y="3553"/>
                      </a:cubicBezTo>
                      <a:cubicBezTo>
                        <a:pt x="448" y="4449"/>
                        <a:pt x="0" y="6673"/>
                        <a:pt x="624" y="7825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5" name="Google Shape;18785;p39"/>
                <p:cNvSpPr/>
                <p:nvPr/>
              </p:nvSpPr>
              <p:spPr>
                <a:xfrm>
                  <a:off x="4815275" y="1152575"/>
                  <a:ext cx="144425" cy="12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7" h="4945" extrusionOk="0">
                      <a:moveTo>
                        <a:pt x="512" y="2352"/>
                      </a:moveTo>
                      <a:cubicBezTo>
                        <a:pt x="976" y="3104"/>
                        <a:pt x="1536" y="3792"/>
                        <a:pt x="2160" y="4400"/>
                      </a:cubicBezTo>
                      <a:cubicBezTo>
                        <a:pt x="2320" y="4576"/>
                        <a:pt x="2512" y="4704"/>
                        <a:pt x="2736" y="4800"/>
                      </a:cubicBezTo>
                      <a:cubicBezTo>
                        <a:pt x="3152" y="4944"/>
                        <a:pt x="3616" y="4752"/>
                        <a:pt x="4032" y="4560"/>
                      </a:cubicBezTo>
                      <a:lnTo>
                        <a:pt x="5008" y="4096"/>
                      </a:lnTo>
                      <a:cubicBezTo>
                        <a:pt x="5185" y="4016"/>
                        <a:pt x="5345" y="3920"/>
                        <a:pt x="5473" y="3792"/>
                      </a:cubicBezTo>
                      <a:cubicBezTo>
                        <a:pt x="5729" y="3536"/>
                        <a:pt x="5761" y="3136"/>
                        <a:pt x="5761" y="2784"/>
                      </a:cubicBezTo>
                      <a:cubicBezTo>
                        <a:pt x="5777" y="2288"/>
                        <a:pt x="5777" y="1728"/>
                        <a:pt x="5457" y="1360"/>
                      </a:cubicBezTo>
                      <a:cubicBezTo>
                        <a:pt x="5249" y="1136"/>
                        <a:pt x="4992" y="976"/>
                        <a:pt x="4704" y="880"/>
                      </a:cubicBezTo>
                      <a:cubicBezTo>
                        <a:pt x="3680" y="416"/>
                        <a:pt x="2528" y="0"/>
                        <a:pt x="1408" y="432"/>
                      </a:cubicBezTo>
                      <a:cubicBezTo>
                        <a:pt x="592" y="752"/>
                        <a:pt x="0" y="1520"/>
                        <a:pt x="512" y="235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6" name="Google Shape;18786;p39"/>
                <p:cNvSpPr/>
                <p:nvPr/>
              </p:nvSpPr>
              <p:spPr>
                <a:xfrm>
                  <a:off x="5105275" y="1188975"/>
                  <a:ext cx="142450" cy="17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8" h="6897" extrusionOk="0">
                      <a:moveTo>
                        <a:pt x="337" y="3040"/>
                      </a:moveTo>
                      <a:cubicBezTo>
                        <a:pt x="513" y="3264"/>
                        <a:pt x="721" y="3472"/>
                        <a:pt x="961" y="3649"/>
                      </a:cubicBezTo>
                      <a:cubicBezTo>
                        <a:pt x="1505" y="4161"/>
                        <a:pt x="1713" y="4913"/>
                        <a:pt x="2049" y="5585"/>
                      </a:cubicBezTo>
                      <a:cubicBezTo>
                        <a:pt x="2385" y="6257"/>
                        <a:pt x="2993" y="6897"/>
                        <a:pt x="3745" y="6833"/>
                      </a:cubicBezTo>
                      <a:cubicBezTo>
                        <a:pt x="4193" y="6753"/>
                        <a:pt x="4593" y="6481"/>
                        <a:pt x="4833" y="6065"/>
                      </a:cubicBezTo>
                      <a:cubicBezTo>
                        <a:pt x="5041" y="5665"/>
                        <a:pt x="5201" y="5233"/>
                        <a:pt x="5297" y="4785"/>
                      </a:cubicBezTo>
                      <a:cubicBezTo>
                        <a:pt x="5521" y="3937"/>
                        <a:pt x="5697" y="2928"/>
                        <a:pt x="5121" y="2272"/>
                      </a:cubicBezTo>
                      <a:cubicBezTo>
                        <a:pt x="4897" y="2032"/>
                        <a:pt x="4593" y="1872"/>
                        <a:pt x="4417" y="1584"/>
                      </a:cubicBezTo>
                      <a:cubicBezTo>
                        <a:pt x="4241" y="1280"/>
                        <a:pt x="4289" y="864"/>
                        <a:pt x="4097" y="544"/>
                      </a:cubicBezTo>
                      <a:cubicBezTo>
                        <a:pt x="3873" y="128"/>
                        <a:pt x="3329" y="0"/>
                        <a:pt x="2865" y="0"/>
                      </a:cubicBezTo>
                      <a:cubicBezTo>
                        <a:pt x="2129" y="0"/>
                        <a:pt x="993" y="256"/>
                        <a:pt x="561" y="912"/>
                      </a:cubicBezTo>
                      <a:cubicBezTo>
                        <a:pt x="225" y="1408"/>
                        <a:pt x="1" y="2544"/>
                        <a:pt x="337" y="3040"/>
                      </a:cubicBezTo>
                      <a:close/>
                    </a:path>
                  </a:pathLst>
                </a:custGeom>
                <a:solidFill>
                  <a:srgbClr val="EAD1A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7" name="Google Shape;18787;p39"/>
                <p:cNvSpPr/>
                <p:nvPr/>
              </p:nvSpPr>
              <p:spPr>
                <a:xfrm>
                  <a:off x="5024075" y="1286975"/>
                  <a:ext cx="71225" cy="5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9" h="2321" extrusionOk="0">
                      <a:moveTo>
                        <a:pt x="561" y="1521"/>
                      </a:moveTo>
                      <a:cubicBezTo>
                        <a:pt x="833" y="1969"/>
                        <a:pt x="1345" y="2177"/>
                        <a:pt x="1841" y="2273"/>
                      </a:cubicBezTo>
                      <a:cubicBezTo>
                        <a:pt x="2033" y="2321"/>
                        <a:pt x="2225" y="2321"/>
                        <a:pt x="2401" y="2241"/>
                      </a:cubicBezTo>
                      <a:cubicBezTo>
                        <a:pt x="2545" y="2129"/>
                        <a:pt x="2641" y="2001"/>
                        <a:pt x="2689" y="1841"/>
                      </a:cubicBezTo>
                      <a:cubicBezTo>
                        <a:pt x="2769" y="1585"/>
                        <a:pt x="2817" y="1329"/>
                        <a:pt x="2833" y="1073"/>
                      </a:cubicBezTo>
                      <a:cubicBezTo>
                        <a:pt x="2849" y="865"/>
                        <a:pt x="2801" y="641"/>
                        <a:pt x="2689" y="449"/>
                      </a:cubicBezTo>
                      <a:cubicBezTo>
                        <a:pt x="2497" y="177"/>
                        <a:pt x="2177" y="17"/>
                        <a:pt x="1841" y="17"/>
                      </a:cubicBezTo>
                      <a:cubicBezTo>
                        <a:pt x="1041" y="1"/>
                        <a:pt x="1" y="609"/>
                        <a:pt x="561" y="152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8" name="Google Shape;18788;p39"/>
                <p:cNvSpPr/>
                <p:nvPr/>
              </p:nvSpPr>
              <p:spPr>
                <a:xfrm>
                  <a:off x="5176500" y="1064150"/>
                  <a:ext cx="69625" cy="7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2850" extrusionOk="0">
                      <a:moveTo>
                        <a:pt x="80" y="1409"/>
                      </a:moveTo>
                      <a:cubicBezTo>
                        <a:pt x="32" y="1457"/>
                        <a:pt x="0" y="1521"/>
                        <a:pt x="0" y="1601"/>
                      </a:cubicBezTo>
                      <a:cubicBezTo>
                        <a:pt x="16" y="1681"/>
                        <a:pt x="64" y="1745"/>
                        <a:pt x="128" y="1809"/>
                      </a:cubicBezTo>
                      <a:lnTo>
                        <a:pt x="1040" y="2705"/>
                      </a:lnTo>
                      <a:cubicBezTo>
                        <a:pt x="1088" y="2769"/>
                        <a:pt x="1168" y="2817"/>
                        <a:pt x="1248" y="2849"/>
                      </a:cubicBezTo>
                      <a:cubicBezTo>
                        <a:pt x="1360" y="2849"/>
                        <a:pt x="1472" y="2817"/>
                        <a:pt x="1552" y="2753"/>
                      </a:cubicBezTo>
                      <a:cubicBezTo>
                        <a:pt x="2048" y="2385"/>
                        <a:pt x="2320" y="1809"/>
                        <a:pt x="2560" y="1249"/>
                      </a:cubicBezTo>
                      <a:cubicBezTo>
                        <a:pt x="2672" y="993"/>
                        <a:pt x="2784" y="689"/>
                        <a:pt x="2640" y="449"/>
                      </a:cubicBezTo>
                      <a:cubicBezTo>
                        <a:pt x="2400" y="49"/>
                        <a:pt x="1520" y="1"/>
                        <a:pt x="1136" y="161"/>
                      </a:cubicBezTo>
                      <a:cubicBezTo>
                        <a:pt x="704" y="369"/>
                        <a:pt x="336" y="1025"/>
                        <a:pt x="80" y="14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789" name="Google Shape;18789;p39"/>
          <p:cNvSpPr/>
          <p:nvPr/>
        </p:nvSpPr>
        <p:spPr>
          <a:xfrm rot="-435006">
            <a:off x="6396348" y="1705435"/>
            <a:ext cx="1700" cy="850"/>
          </a:xfrm>
          <a:custGeom>
            <a:avLst/>
            <a:gdLst/>
            <a:ahLst/>
            <a:cxnLst/>
            <a:rect l="l" t="t" r="r" b="b"/>
            <a:pathLst>
              <a:path w="68" h="34" extrusionOk="0">
                <a:moveTo>
                  <a:pt x="0" y="0"/>
                </a:moveTo>
                <a:lnTo>
                  <a:pt x="67" y="34"/>
                </a:lnTo>
                <a:lnTo>
                  <a:pt x="67" y="34"/>
                </a:lnTo>
                <a:close/>
              </a:path>
            </a:pathLst>
          </a:custGeom>
          <a:solidFill>
            <a:srgbClr val="2307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90" name="Google Shape;18790;p39"/>
          <p:cNvGrpSpPr/>
          <p:nvPr/>
        </p:nvGrpSpPr>
        <p:grpSpPr>
          <a:xfrm>
            <a:off x="-471207" y="2009775"/>
            <a:ext cx="3339342" cy="3615189"/>
            <a:chOff x="-471207" y="2009775"/>
            <a:chExt cx="3339342" cy="3615189"/>
          </a:xfrm>
        </p:grpSpPr>
        <p:grpSp>
          <p:nvGrpSpPr>
            <p:cNvPr id="18791" name="Google Shape;18791;p39"/>
            <p:cNvGrpSpPr/>
            <p:nvPr/>
          </p:nvGrpSpPr>
          <p:grpSpPr>
            <a:xfrm>
              <a:off x="-471207" y="3215792"/>
              <a:ext cx="3339342" cy="2409172"/>
              <a:chOff x="-471207" y="3215792"/>
              <a:chExt cx="3339342" cy="2409172"/>
            </a:xfrm>
          </p:grpSpPr>
          <p:grpSp>
            <p:nvGrpSpPr>
              <p:cNvPr id="18792" name="Google Shape;18792;p39"/>
              <p:cNvGrpSpPr/>
              <p:nvPr/>
            </p:nvGrpSpPr>
            <p:grpSpPr>
              <a:xfrm rot="-4199403" flipH="1">
                <a:off x="-22239" y="3308503"/>
                <a:ext cx="1699178" cy="2145157"/>
                <a:chOff x="146217" y="2712579"/>
                <a:chExt cx="1552966" cy="1960401"/>
              </a:xfrm>
            </p:grpSpPr>
            <p:grpSp>
              <p:nvGrpSpPr>
                <p:cNvPr id="18793" name="Google Shape;18793;p39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794" name="Google Shape;18794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5" name="Google Shape;18795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6" name="Google Shape;18796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7" name="Google Shape;18797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8" name="Google Shape;18798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9" name="Google Shape;18799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0" name="Google Shape;18800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1" name="Google Shape;18801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2" name="Google Shape;18802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3" name="Google Shape;18803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4" name="Google Shape;18804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5" name="Google Shape;18805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6" name="Google Shape;18806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7" name="Google Shape;18807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808" name="Google Shape;18808;p39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809" name="Google Shape;18809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0" name="Google Shape;18810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1" name="Google Shape;18811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2" name="Google Shape;18812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3" name="Google Shape;18813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4" name="Google Shape;18814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5" name="Google Shape;18815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6" name="Google Shape;18816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7" name="Google Shape;18817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8" name="Google Shape;18818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9" name="Google Shape;18819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0" name="Google Shape;18820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1" name="Google Shape;18821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2" name="Google Shape;18822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823" name="Google Shape;18823;p39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8824" name="Google Shape;18824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5" name="Google Shape;18825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6" name="Google Shape;18826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7" name="Google Shape;18827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8" name="Google Shape;18828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9" name="Google Shape;18829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0" name="Google Shape;18830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1" name="Google Shape;18831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2" name="Google Shape;18832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3" name="Google Shape;18833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4" name="Google Shape;18834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5" name="Google Shape;18835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6" name="Google Shape;18836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7" name="Google Shape;18837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838" name="Google Shape;18838;p39"/>
              <p:cNvGrpSpPr/>
              <p:nvPr/>
            </p:nvGrpSpPr>
            <p:grpSpPr>
              <a:xfrm rot="4112102" flipH="1">
                <a:off x="709472" y="3369139"/>
                <a:ext cx="1699242" cy="2145126"/>
                <a:chOff x="146217" y="2712579"/>
                <a:chExt cx="1552966" cy="1960401"/>
              </a:xfrm>
            </p:grpSpPr>
            <p:grpSp>
              <p:nvGrpSpPr>
                <p:cNvPr id="18839" name="Google Shape;18839;p39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840" name="Google Shape;18840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1" name="Google Shape;18841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2" name="Google Shape;18842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3" name="Google Shape;18843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4" name="Google Shape;18844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5" name="Google Shape;18845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6" name="Google Shape;18846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7" name="Google Shape;18847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8" name="Google Shape;18848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9" name="Google Shape;18849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0" name="Google Shape;18850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1" name="Google Shape;18851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2" name="Google Shape;18852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3" name="Google Shape;18853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854" name="Google Shape;18854;p39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855" name="Google Shape;18855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6" name="Google Shape;18856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7" name="Google Shape;18857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8" name="Google Shape;18858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9" name="Google Shape;18859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0" name="Google Shape;18860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1" name="Google Shape;18861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2" name="Google Shape;18862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3" name="Google Shape;18863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4" name="Google Shape;18864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5" name="Google Shape;18865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6" name="Google Shape;18866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7" name="Google Shape;18867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8" name="Google Shape;18868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869" name="Google Shape;18869;p39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8870" name="Google Shape;18870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1" name="Google Shape;18871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2" name="Google Shape;18872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3" name="Google Shape;18873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4" name="Google Shape;18874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5" name="Google Shape;18875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6" name="Google Shape;18876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7" name="Google Shape;18877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8" name="Google Shape;18878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9" name="Google Shape;18879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0" name="Google Shape;18880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1" name="Google Shape;18881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2" name="Google Shape;18882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3" name="Google Shape;18883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8884" name="Google Shape;18884;p39"/>
            <p:cNvSpPr/>
            <p:nvPr/>
          </p:nvSpPr>
          <p:spPr>
            <a:xfrm>
              <a:off x="-90074" y="2009775"/>
              <a:ext cx="1286780" cy="2562428"/>
            </a:xfrm>
            <a:custGeom>
              <a:avLst/>
              <a:gdLst/>
              <a:ahLst/>
              <a:cxnLst/>
              <a:rect l="l" t="t" r="r" b="b"/>
              <a:pathLst>
                <a:path w="61166" h="130970" extrusionOk="0">
                  <a:moveTo>
                    <a:pt x="0" y="4945"/>
                  </a:moveTo>
                  <a:cubicBezTo>
                    <a:pt x="3629" y="-1100"/>
                    <a:pt x="14862" y="-982"/>
                    <a:pt x="21007" y="2474"/>
                  </a:cubicBezTo>
                  <a:cubicBezTo>
                    <a:pt x="29222" y="7094"/>
                    <a:pt x="35824" y="16574"/>
                    <a:pt x="36761" y="25952"/>
                  </a:cubicBezTo>
                  <a:cubicBezTo>
                    <a:pt x="39604" y="54420"/>
                    <a:pt x="17847" y="82376"/>
                    <a:pt x="22551" y="110596"/>
                  </a:cubicBezTo>
                  <a:cubicBezTo>
                    <a:pt x="24060" y="119650"/>
                    <a:pt x="32356" y="129081"/>
                    <a:pt x="41395" y="130675"/>
                  </a:cubicBezTo>
                  <a:cubicBezTo>
                    <a:pt x="48085" y="131855"/>
                    <a:pt x="54721" y="127881"/>
                    <a:pt x="61166" y="125733"/>
                  </a:cubicBezTo>
                </a:path>
              </a:pathLst>
            </a:custGeom>
            <a:noFill/>
            <a:ln w="19050" cap="flat" cmpd="sng">
              <a:solidFill>
                <a:srgbClr val="D4DC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8885" name="Google Shape;18885;p39"/>
            <p:cNvGrpSpPr/>
            <p:nvPr/>
          </p:nvGrpSpPr>
          <p:grpSpPr>
            <a:xfrm rot="-3625968">
              <a:off x="1041729" y="3912668"/>
              <a:ext cx="687114" cy="844725"/>
              <a:chOff x="5835100" y="1235925"/>
              <a:chExt cx="687175" cy="844800"/>
            </a:xfrm>
          </p:grpSpPr>
          <p:sp>
            <p:nvSpPr>
              <p:cNvPr id="18886" name="Google Shape;18886;p39"/>
              <p:cNvSpPr/>
              <p:nvPr/>
            </p:nvSpPr>
            <p:spPr>
              <a:xfrm>
                <a:off x="5901800" y="1460300"/>
                <a:ext cx="432850" cy="362750"/>
              </a:xfrm>
              <a:custGeom>
                <a:avLst/>
                <a:gdLst/>
                <a:ahLst/>
                <a:cxnLst/>
                <a:rect l="l" t="t" r="r" b="b"/>
                <a:pathLst>
                  <a:path w="17314" h="14510" extrusionOk="0">
                    <a:moveTo>
                      <a:pt x="4503" y="0"/>
                    </a:moveTo>
                    <a:cubicBezTo>
                      <a:pt x="3783" y="0"/>
                      <a:pt x="3090" y="354"/>
                      <a:pt x="2703" y="999"/>
                    </a:cubicBezTo>
                    <a:lnTo>
                      <a:pt x="635" y="4302"/>
                    </a:lnTo>
                    <a:cubicBezTo>
                      <a:pt x="1" y="5303"/>
                      <a:pt x="301" y="6670"/>
                      <a:pt x="1335" y="7304"/>
                    </a:cubicBezTo>
                    <a:lnTo>
                      <a:pt x="12977" y="14509"/>
                    </a:lnTo>
                    <a:lnTo>
                      <a:pt x="17313" y="7537"/>
                    </a:lnTo>
                    <a:lnTo>
                      <a:pt x="5672" y="332"/>
                    </a:lnTo>
                    <a:cubicBezTo>
                      <a:pt x="5305" y="107"/>
                      <a:pt x="4900" y="0"/>
                      <a:pt x="4503" y="0"/>
                    </a:cubicBezTo>
                    <a:close/>
                  </a:path>
                </a:pathLst>
              </a:custGeom>
              <a:solidFill>
                <a:srgbClr val="F1C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7" name="Google Shape;18887;p39"/>
              <p:cNvSpPr/>
              <p:nvPr/>
            </p:nvSpPr>
            <p:spPr>
              <a:xfrm>
                <a:off x="6226200" y="1648725"/>
                <a:ext cx="168475" cy="193500"/>
              </a:xfrm>
              <a:custGeom>
                <a:avLst/>
                <a:gdLst/>
                <a:ahLst/>
                <a:cxnLst/>
                <a:rect l="l" t="t" r="r" b="b"/>
                <a:pathLst>
                  <a:path w="6739" h="7740" extrusionOk="0">
                    <a:moveTo>
                      <a:pt x="4337" y="0"/>
                    </a:moveTo>
                    <a:lnTo>
                      <a:pt x="2102" y="3570"/>
                    </a:lnTo>
                    <a:lnTo>
                      <a:pt x="1" y="6939"/>
                    </a:lnTo>
                    <a:lnTo>
                      <a:pt x="4137" y="7739"/>
                    </a:lnTo>
                    <a:lnTo>
                      <a:pt x="5438" y="5638"/>
                    </a:lnTo>
                    <a:lnTo>
                      <a:pt x="6739" y="3536"/>
                    </a:lnTo>
                    <a:lnTo>
                      <a:pt x="4337" y="0"/>
                    </a:ln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8" name="Google Shape;18888;p39"/>
              <p:cNvSpPr/>
              <p:nvPr/>
            </p:nvSpPr>
            <p:spPr>
              <a:xfrm>
                <a:off x="6356300" y="1753800"/>
                <a:ext cx="138450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6572" extrusionOk="0">
                    <a:moveTo>
                      <a:pt x="2602" y="0"/>
                    </a:moveTo>
                    <a:lnTo>
                      <a:pt x="1368" y="2002"/>
                    </a:lnTo>
                    <a:lnTo>
                      <a:pt x="1302" y="2102"/>
                    </a:lnTo>
                    <a:lnTo>
                      <a:pt x="1" y="4204"/>
                    </a:lnTo>
                    <a:lnTo>
                      <a:pt x="1835" y="6572"/>
                    </a:lnTo>
                    <a:lnTo>
                      <a:pt x="3703" y="3603"/>
                    </a:lnTo>
                    <a:lnTo>
                      <a:pt x="3637" y="3536"/>
                    </a:lnTo>
                    <a:lnTo>
                      <a:pt x="3703" y="3570"/>
                    </a:lnTo>
                    <a:lnTo>
                      <a:pt x="5538" y="634"/>
                    </a:lnTo>
                    <a:lnTo>
                      <a:pt x="2602" y="0"/>
                    </a:ln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889" name="Google Shape;18889;p39"/>
              <p:cNvGrpSpPr/>
              <p:nvPr/>
            </p:nvGrpSpPr>
            <p:grpSpPr>
              <a:xfrm>
                <a:off x="5952675" y="1472150"/>
                <a:ext cx="569600" cy="420550"/>
                <a:chOff x="5952675" y="1472150"/>
                <a:chExt cx="569600" cy="420550"/>
              </a:xfrm>
            </p:grpSpPr>
            <p:sp>
              <p:nvSpPr>
                <p:cNvPr id="18890" name="Google Shape;18890;p39"/>
                <p:cNvSpPr/>
                <p:nvPr/>
              </p:nvSpPr>
              <p:spPr>
                <a:xfrm>
                  <a:off x="6448875" y="1843025"/>
                  <a:ext cx="55900" cy="3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1436" fill="none" extrusionOk="0">
                      <a:moveTo>
                        <a:pt x="0" y="1"/>
                      </a:moveTo>
                      <a:lnTo>
                        <a:pt x="2235" y="1435"/>
                      </a:lnTo>
                    </a:path>
                  </a:pathLst>
                </a:custGeom>
                <a:noFill/>
                <a:ln w="10850" cap="flat" cmpd="sng">
                  <a:solidFill>
                    <a:srgbClr val="E7A66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891" name="Google Shape;18891;p39"/>
                <p:cNvGrpSpPr/>
                <p:nvPr/>
              </p:nvGrpSpPr>
              <p:grpSpPr>
                <a:xfrm>
                  <a:off x="5952675" y="1472150"/>
                  <a:ext cx="569600" cy="420550"/>
                  <a:chOff x="5952675" y="1472150"/>
                  <a:chExt cx="569600" cy="420550"/>
                </a:xfrm>
              </p:grpSpPr>
              <p:sp>
                <p:nvSpPr>
                  <p:cNvPr id="18892" name="Google Shape;18892;p39"/>
                  <p:cNvSpPr/>
                  <p:nvPr/>
                </p:nvSpPr>
                <p:spPr>
                  <a:xfrm>
                    <a:off x="6329625" y="1737125"/>
                    <a:ext cx="91750" cy="12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70" h="4871" extrusionOk="0">
                        <a:moveTo>
                          <a:pt x="2602" y="0"/>
                        </a:moveTo>
                        <a:lnTo>
                          <a:pt x="0" y="4203"/>
                        </a:lnTo>
                        <a:lnTo>
                          <a:pt x="1068" y="4871"/>
                        </a:lnTo>
                        <a:lnTo>
                          <a:pt x="3669" y="667"/>
                        </a:lnTo>
                        <a:lnTo>
                          <a:pt x="2602" y="0"/>
                        </a:ln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3" name="Google Shape;18893;p39"/>
                  <p:cNvSpPr/>
                  <p:nvPr/>
                </p:nvSpPr>
                <p:spPr>
                  <a:xfrm>
                    <a:off x="5952675" y="1472150"/>
                    <a:ext cx="145975" cy="2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39" h="8465" extrusionOk="0">
                        <a:moveTo>
                          <a:pt x="5196" y="1"/>
                        </a:moveTo>
                        <a:cubicBezTo>
                          <a:pt x="5016" y="1"/>
                          <a:pt x="4843" y="90"/>
                          <a:pt x="4737" y="259"/>
                        </a:cubicBezTo>
                        <a:lnTo>
                          <a:pt x="167" y="7631"/>
                        </a:lnTo>
                        <a:cubicBezTo>
                          <a:pt x="1" y="7897"/>
                          <a:pt x="67" y="8231"/>
                          <a:pt x="334" y="8398"/>
                        </a:cubicBezTo>
                        <a:cubicBezTo>
                          <a:pt x="412" y="8442"/>
                          <a:pt x="505" y="8464"/>
                          <a:pt x="599" y="8464"/>
                        </a:cubicBezTo>
                        <a:cubicBezTo>
                          <a:pt x="786" y="8464"/>
                          <a:pt x="979" y="8376"/>
                          <a:pt x="1068" y="8198"/>
                        </a:cubicBezTo>
                        <a:lnTo>
                          <a:pt x="5671" y="826"/>
                        </a:lnTo>
                        <a:cubicBezTo>
                          <a:pt x="5838" y="592"/>
                          <a:pt x="5738" y="225"/>
                          <a:pt x="5505" y="92"/>
                        </a:cubicBezTo>
                        <a:cubicBezTo>
                          <a:pt x="5407" y="31"/>
                          <a:pt x="5300" y="1"/>
                          <a:pt x="5196" y="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4" name="Google Shape;18894;p39"/>
                  <p:cNvSpPr/>
                  <p:nvPr/>
                </p:nvSpPr>
                <p:spPr>
                  <a:xfrm>
                    <a:off x="6477950" y="1857975"/>
                    <a:ext cx="44325" cy="3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3" h="1389" extrusionOk="0">
                        <a:moveTo>
                          <a:pt x="879" y="1"/>
                        </a:moveTo>
                        <a:cubicBezTo>
                          <a:pt x="652" y="1"/>
                          <a:pt x="436" y="119"/>
                          <a:pt x="305" y="337"/>
                        </a:cubicBezTo>
                        <a:cubicBezTo>
                          <a:pt x="1" y="793"/>
                          <a:pt x="362" y="1388"/>
                          <a:pt x="884" y="1388"/>
                        </a:cubicBezTo>
                        <a:cubicBezTo>
                          <a:pt x="934" y="1388"/>
                          <a:pt x="986" y="1383"/>
                          <a:pt x="1039" y="1371"/>
                        </a:cubicBezTo>
                        <a:cubicBezTo>
                          <a:pt x="1639" y="1204"/>
                          <a:pt x="1773" y="403"/>
                          <a:pt x="1239" y="103"/>
                        </a:cubicBezTo>
                        <a:cubicBezTo>
                          <a:pt x="1123" y="34"/>
                          <a:pt x="1000" y="1"/>
                          <a:pt x="879" y="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895" name="Google Shape;18895;p39"/>
              <p:cNvGrpSpPr/>
              <p:nvPr/>
            </p:nvGrpSpPr>
            <p:grpSpPr>
              <a:xfrm>
                <a:off x="5835100" y="1235925"/>
                <a:ext cx="640475" cy="844800"/>
                <a:chOff x="5835100" y="1235925"/>
                <a:chExt cx="640475" cy="844800"/>
              </a:xfrm>
            </p:grpSpPr>
            <p:grpSp>
              <p:nvGrpSpPr>
                <p:cNvPr id="18896" name="Google Shape;18896;p39"/>
                <p:cNvGrpSpPr/>
                <p:nvPr/>
              </p:nvGrpSpPr>
              <p:grpSpPr>
                <a:xfrm>
                  <a:off x="6139475" y="1235925"/>
                  <a:ext cx="336100" cy="354450"/>
                  <a:chOff x="6139475" y="1235925"/>
                  <a:chExt cx="336100" cy="354450"/>
                </a:xfrm>
              </p:grpSpPr>
              <p:sp>
                <p:nvSpPr>
                  <p:cNvPr id="18897" name="Google Shape;18897;p39"/>
                  <p:cNvSpPr/>
                  <p:nvPr/>
                </p:nvSpPr>
                <p:spPr>
                  <a:xfrm>
                    <a:off x="6139475" y="1235925"/>
                    <a:ext cx="336100" cy="35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4" h="14178" fill="none" extrusionOk="0">
                        <a:moveTo>
                          <a:pt x="7373" y="14111"/>
                        </a:moveTo>
                        <a:cubicBezTo>
                          <a:pt x="7473" y="14177"/>
                          <a:pt x="7573" y="14144"/>
                          <a:pt x="7640" y="14077"/>
                        </a:cubicBezTo>
                        <a:lnTo>
                          <a:pt x="13410" y="4804"/>
                        </a:lnTo>
                        <a:cubicBezTo>
                          <a:pt x="13444" y="4704"/>
                          <a:pt x="13410" y="4604"/>
                          <a:pt x="13310" y="4537"/>
                        </a:cubicBezTo>
                        <a:lnTo>
                          <a:pt x="6072" y="34"/>
                        </a:lnTo>
                        <a:cubicBezTo>
                          <a:pt x="6005" y="1"/>
                          <a:pt x="5872" y="1"/>
                          <a:pt x="5805" y="101"/>
                        </a:cubicBezTo>
                        <a:lnTo>
                          <a:pt x="67" y="9341"/>
                        </a:lnTo>
                        <a:cubicBezTo>
                          <a:pt x="1" y="9441"/>
                          <a:pt x="34" y="9574"/>
                          <a:pt x="134" y="9608"/>
                        </a:cubicBez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8" name="Google Shape;18898;p39"/>
                  <p:cNvSpPr/>
                  <p:nvPr/>
                </p:nvSpPr>
                <p:spPr>
                  <a:xfrm>
                    <a:off x="6172825" y="1255950"/>
                    <a:ext cx="148475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41" fill="none" extrusionOk="0">
                        <a:moveTo>
                          <a:pt x="5939" y="0"/>
                        </a:moveTo>
                        <a:lnTo>
                          <a:pt x="1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9" name="Google Shape;18899;p39"/>
                  <p:cNvSpPr/>
                  <p:nvPr/>
                </p:nvSpPr>
                <p:spPr>
                  <a:xfrm>
                    <a:off x="6210375" y="127930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0" name="Google Shape;18900;p39"/>
                  <p:cNvSpPr/>
                  <p:nvPr/>
                </p:nvSpPr>
                <p:spPr>
                  <a:xfrm>
                    <a:off x="6247900" y="130265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1" name="Google Shape;18901;p39"/>
                  <p:cNvSpPr/>
                  <p:nvPr/>
                </p:nvSpPr>
                <p:spPr>
                  <a:xfrm>
                    <a:off x="6285425" y="132600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2" name="Google Shape;18902;p39"/>
                  <p:cNvSpPr/>
                  <p:nvPr/>
                </p:nvSpPr>
                <p:spPr>
                  <a:xfrm>
                    <a:off x="6262075" y="1275125"/>
                    <a:ext cx="18932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04" fill="none" extrusionOk="0">
                        <a:moveTo>
                          <a:pt x="0" y="0"/>
                        </a:moveTo>
                        <a:lnTo>
                          <a:pt x="7572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3" name="Google Shape;18903;p39"/>
                  <p:cNvSpPr/>
                  <p:nvPr/>
                </p:nvSpPr>
                <p:spPr>
                  <a:xfrm>
                    <a:off x="6237050" y="1315150"/>
                    <a:ext cx="190150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6" h="4704" fill="none" extrusionOk="0">
                        <a:moveTo>
                          <a:pt x="0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4" name="Google Shape;18904;p39"/>
                  <p:cNvSpPr/>
                  <p:nvPr/>
                </p:nvSpPr>
                <p:spPr>
                  <a:xfrm>
                    <a:off x="6212875" y="1354350"/>
                    <a:ext cx="189325" cy="11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38" fill="none" extrusionOk="0">
                        <a:moveTo>
                          <a:pt x="0" y="0"/>
                        </a:moveTo>
                        <a:lnTo>
                          <a:pt x="7572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5" name="Google Shape;18905;p39"/>
                  <p:cNvSpPr/>
                  <p:nvPr/>
                </p:nvSpPr>
                <p:spPr>
                  <a:xfrm>
                    <a:off x="6187850" y="1394375"/>
                    <a:ext cx="190150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6" h="4704" fill="none" extrusionOk="0">
                        <a:moveTo>
                          <a:pt x="0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6" name="Google Shape;18906;p39"/>
                  <p:cNvSpPr/>
                  <p:nvPr/>
                </p:nvSpPr>
                <p:spPr>
                  <a:xfrm>
                    <a:off x="6162825" y="1434400"/>
                    <a:ext cx="190175" cy="11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05" fill="none" extrusionOk="0">
                        <a:moveTo>
                          <a:pt x="1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7" name="Google Shape;18907;p39"/>
                  <p:cNvSpPr/>
                  <p:nvPr/>
                </p:nvSpPr>
                <p:spPr>
                  <a:xfrm>
                    <a:off x="6201200" y="1526975"/>
                    <a:ext cx="24200" cy="3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" h="1569" fill="none" extrusionOk="0">
                        <a:moveTo>
                          <a:pt x="967" y="0"/>
                        </a:moveTo>
                        <a:lnTo>
                          <a:pt x="0" y="1568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908" name="Google Shape;18908;p39"/>
                <p:cNvGrpSpPr/>
                <p:nvPr/>
              </p:nvGrpSpPr>
              <p:grpSpPr>
                <a:xfrm>
                  <a:off x="5835100" y="1726275"/>
                  <a:ext cx="336100" cy="354450"/>
                  <a:chOff x="5835100" y="1726275"/>
                  <a:chExt cx="336100" cy="354450"/>
                </a:xfrm>
              </p:grpSpPr>
              <p:sp>
                <p:nvSpPr>
                  <p:cNvPr id="18909" name="Google Shape;18909;p39"/>
                  <p:cNvSpPr/>
                  <p:nvPr/>
                </p:nvSpPr>
                <p:spPr>
                  <a:xfrm>
                    <a:off x="5835100" y="1726275"/>
                    <a:ext cx="336100" cy="35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4" h="14178" fill="none" extrusionOk="0">
                        <a:moveTo>
                          <a:pt x="13310" y="4571"/>
                        </a:moveTo>
                        <a:cubicBezTo>
                          <a:pt x="13410" y="4604"/>
                          <a:pt x="13443" y="4737"/>
                          <a:pt x="13410" y="4838"/>
                        </a:cubicBezTo>
                        <a:lnTo>
                          <a:pt x="7639" y="14077"/>
                        </a:lnTo>
                        <a:cubicBezTo>
                          <a:pt x="7572" y="14178"/>
                          <a:pt x="7472" y="14178"/>
                          <a:pt x="7372" y="14144"/>
                        </a:cubicBezTo>
                        <a:lnTo>
                          <a:pt x="134" y="9641"/>
                        </a:lnTo>
                        <a:cubicBezTo>
                          <a:pt x="34" y="9574"/>
                          <a:pt x="0" y="9474"/>
                          <a:pt x="67" y="9374"/>
                        </a:cubicBezTo>
                        <a:lnTo>
                          <a:pt x="5804" y="101"/>
                        </a:lnTo>
                        <a:cubicBezTo>
                          <a:pt x="5871" y="34"/>
                          <a:pt x="5971" y="1"/>
                          <a:pt x="6071" y="67"/>
                        </a:cubicBez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0" name="Google Shape;18910;p39"/>
                  <p:cNvSpPr/>
                  <p:nvPr/>
                </p:nvSpPr>
                <p:spPr>
                  <a:xfrm>
                    <a:off x="5868450" y="1746300"/>
                    <a:ext cx="14762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5" h="9574" fill="none" extrusionOk="0">
                        <a:moveTo>
                          <a:pt x="1" y="9574"/>
                        </a:moveTo>
                        <a:lnTo>
                          <a:pt x="5905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1" name="Google Shape;18911;p39"/>
                  <p:cNvSpPr/>
                  <p:nvPr/>
                </p:nvSpPr>
                <p:spPr>
                  <a:xfrm>
                    <a:off x="5905975" y="176965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2" name="Google Shape;18912;p39"/>
                  <p:cNvSpPr/>
                  <p:nvPr/>
                </p:nvSpPr>
                <p:spPr>
                  <a:xfrm>
                    <a:off x="5943500" y="179300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3" name="Google Shape;18913;p39"/>
                  <p:cNvSpPr/>
                  <p:nvPr/>
                </p:nvSpPr>
                <p:spPr>
                  <a:xfrm>
                    <a:off x="5981025" y="181635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4" name="Google Shape;18914;p39"/>
                  <p:cNvSpPr/>
                  <p:nvPr/>
                </p:nvSpPr>
                <p:spPr>
                  <a:xfrm>
                    <a:off x="5859275" y="1923100"/>
                    <a:ext cx="190175" cy="11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37" fill="none" extrusionOk="0">
                        <a:moveTo>
                          <a:pt x="1" y="0"/>
                        </a:moveTo>
                        <a:lnTo>
                          <a:pt x="7606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5" name="Google Shape;18915;p39"/>
                  <p:cNvSpPr/>
                  <p:nvPr/>
                </p:nvSpPr>
                <p:spPr>
                  <a:xfrm>
                    <a:off x="5884300" y="1883900"/>
                    <a:ext cx="18932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04" fill="none" extrusionOk="0">
                        <a:moveTo>
                          <a:pt x="0" y="0"/>
                        </a:moveTo>
                        <a:lnTo>
                          <a:pt x="7572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6" name="Google Shape;18916;p39"/>
                  <p:cNvSpPr/>
                  <p:nvPr/>
                </p:nvSpPr>
                <p:spPr>
                  <a:xfrm>
                    <a:off x="5908475" y="1843875"/>
                    <a:ext cx="190175" cy="11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37" fill="none" extrusionOk="0">
                        <a:moveTo>
                          <a:pt x="1" y="0"/>
                        </a:moveTo>
                        <a:lnTo>
                          <a:pt x="7606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7" name="Google Shape;18917;p39"/>
                  <p:cNvSpPr/>
                  <p:nvPr/>
                </p:nvSpPr>
                <p:spPr>
                  <a:xfrm>
                    <a:off x="5933500" y="1803825"/>
                    <a:ext cx="189325" cy="11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38" fill="none" extrusionOk="0">
                        <a:moveTo>
                          <a:pt x="0" y="1"/>
                        </a:moveTo>
                        <a:lnTo>
                          <a:pt x="7573" y="4738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8" name="Google Shape;18918;p39"/>
                  <p:cNvSpPr/>
                  <p:nvPr/>
                </p:nvSpPr>
                <p:spPr>
                  <a:xfrm>
                    <a:off x="5957675" y="1764650"/>
                    <a:ext cx="19017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04" fill="none" extrusionOk="0">
                        <a:moveTo>
                          <a:pt x="1" y="0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9" name="Google Shape;18919;p39"/>
                  <p:cNvSpPr/>
                  <p:nvPr/>
                </p:nvSpPr>
                <p:spPr>
                  <a:xfrm>
                    <a:off x="6068600" y="1739625"/>
                    <a:ext cx="24200" cy="3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" h="1569" fill="none" extrusionOk="0">
                        <a:moveTo>
                          <a:pt x="0" y="1568"/>
                        </a:moveTo>
                        <a:lnTo>
                          <a:pt x="96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8920" name="Google Shape;18920;p39"/>
              <p:cNvSpPr/>
              <p:nvPr/>
            </p:nvSpPr>
            <p:spPr>
              <a:xfrm>
                <a:off x="6019400" y="1659525"/>
                <a:ext cx="113425" cy="73475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2939" extrusionOk="0">
                    <a:moveTo>
                      <a:pt x="286" y="1"/>
                    </a:moveTo>
                    <a:cubicBezTo>
                      <a:pt x="214" y="1"/>
                      <a:pt x="143" y="38"/>
                      <a:pt x="100" y="102"/>
                    </a:cubicBezTo>
                    <a:cubicBezTo>
                      <a:pt x="0" y="236"/>
                      <a:pt x="34" y="369"/>
                      <a:pt x="167" y="436"/>
                    </a:cubicBezTo>
                    <a:lnTo>
                      <a:pt x="4137" y="2904"/>
                    </a:lnTo>
                    <a:cubicBezTo>
                      <a:pt x="4172" y="2928"/>
                      <a:pt x="4212" y="2939"/>
                      <a:pt x="4253" y="2939"/>
                    </a:cubicBezTo>
                    <a:cubicBezTo>
                      <a:pt x="4327" y="2939"/>
                      <a:pt x="4406" y="2902"/>
                      <a:pt x="4470" y="2837"/>
                    </a:cubicBezTo>
                    <a:cubicBezTo>
                      <a:pt x="4537" y="2704"/>
                      <a:pt x="4503" y="2571"/>
                      <a:pt x="4370" y="2504"/>
                    </a:cubicBezTo>
                    <a:lnTo>
                      <a:pt x="401" y="35"/>
                    </a:lnTo>
                    <a:cubicBezTo>
                      <a:pt x="365" y="12"/>
                      <a:pt x="325" y="1"/>
                      <a:pt x="286" y="1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41A2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3000"/>
              <a:buFont typeface="Big Shoulders Text"/>
              <a:buNone/>
              <a:defRPr sz="3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541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1800"/>
              <a:buFont typeface="Roboto"/>
              <a:buChar char="●"/>
              <a:defRPr sz="1800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○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■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●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○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■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●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○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D4DCFF"/>
              </a:buClr>
              <a:buSzPts val="1400"/>
              <a:buFont typeface="Roboto"/>
              <a:buChar char="■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8" r:id="rId5"/>
    <p:sldLayoutId id="2147483659" r:id="rId6"/>
    <p:sldLayoutId id="2147483660" r:id="rId7"/>
    <p:sldLayoutId id="2147483684" r:id="rId8"/>
    <p:sldLayoutId id="2147483685" r:id="rId9"/>
    <p:sldLayoutId id="2147483686" r:id="rId10"/>
    <p:sldLayoutId id="2147483687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sd.jpl.nasa.gov/sbdb_query.cgi#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4" name="Google Shape;19784;p44"/>
          <p:cNvSpPr txBox="1">
            <a:spLocks noGrp="1"/>
          </p:cNvSpPr>
          <p:nvPr>
            <p:ph type="ctrTitle"/>
          </p:nvPr>
        </p:nvSpPr>
        <p:spPr>
          <a:xfrm>
            <a:off x="326003" y="321143"/>
            <a:ext cx="8532957" cy="15963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PENGARUH MASSA MATAHARI TERHADAP </a:t>
            </a:r>
            <a:r>
              <a:rPr lang="en-ID" sz="2800" i="1" dirty="0"/>
              <a:t>POTENTIALLY HAZARDOUS</a:t>
            </a:r>
            <a:r>
              <a:rPr lang="en-ID" sz="2800" dirty="0"/>
              <a:t> </a:t>
            </a:r>
            <a:r>
              <a:rPr lang="en-ID" sz="2800" i="1" dirty="0"/>
              <a:t>ASTEROIDS</a:t>
            </a:r>
            <a:r>
              <a:rPr lang="en-ID" sz="2800" dirty="0"/>
              <a:t> (</a:t>
            </a:r>
            <a:r>
              <a:rPr lang="en-ID" sz="2800" i="1" dirty="0"/>
              <a:t>PHAs </a:t>
            </a:r>
            <a:r>
              <a:rPr lang="en-ID" sz="2800" dirty="0"/>
              <a:t>) DEKAT BUMI DALAM </a:t>
            </a:r>
            <a:r>
              <a:rPr lang="en-ID" sz="2800"/>
              <a:t>WAKTU 100.000 </a:t>
            </a:r>
            <a:r>
              <a:rPr lang="en-ID" sz="2800" dirty="0"/>
              <a:t>TAHUN MASA YANG AKAN DATANG SEJAK TAHUN 2021</a:t>
            </a:r>
            <a:endParaRPr sz="2800" dirty="0"/>
          </a:p>
        </p:txBody>
      </p:sp>
      <p:cxnSp>
        <p:nvCxnSpPr>
          <p:cNvPr id="19786" name="Google Shape;19786;p44"/>
          <p:cNvCxnSpPr/>
          <p:nvPr/>
        </p:nvCxnSpPr>
        <p:spPr>
          <a:xfrm>
            <a:off x="1684959" y="2057111"/>
            <a:ext cx="6169200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787" name="Google Shape;19787;p44"/>
          <p:cNvGrpSpPr/>
          <p:nvPr/>
        </p:nvGrpSpPr>
        <p:grpSpPr>
          <a:xfrm rot="727086">
            <a:off x="1084272" y="2268807"/>
            <a:ext cx="10233532" cy="5739700"/>
            <a:chOff x="631945" y="2033412"/>
            <a:chExt cx="10469287" cy="5871929"/>
          </a:xfrm>
        </p:grpSpPr>
        <p:grpSp>
          <p:nvGrpSpPr>
            <p:cNvPr id="19788" name="Google Shape;19788;p44"/>
            <p:cNvGrpSpPr/>
            <p:nvPr/>
          </p:nvGrpSpPr>
          <p:grpSpPr>
            <a:xfrm rot="-369367">
              <a:off x="862079" y="2556147"/>
              <a:ext cx="10009019" cy="4826460"/>
              <a:chOff x="-1565187" y="1087515"/>
              <a:chExt cx="11286493" cy="6271018"/>
            </a:xfrm>
          </p:grpSpPr>
          <p:sp>
            <p:nvSpPr>
              <p:cNvPr id="19789" name="Google Shape;19789;p44"/>
              <p:cNvSpPr/>
              <p:nvPr/>
            </p:nvSpPr>
            <p:spPr>
              <a:xfrm>
                <a:off x="-1565187" y="1087515"/>
                <a:ext cx="11286493" cy="6271018"/>
              </a:xfrm>
              <a:custGeom>
                <a:avLst/>
                <a:gdLst/>
                <a:ahLst/>
                <a:cxnLst/>
                <a:rect l="l" t="t" r="r" b="b"/>
                <a:pathLst>
                  <a:path w="344810" h="206114" extrusionOk="0">
                    <a:moveTo>
                      <a:pt x="91917" y="34621"/>
                    </a:moveTo>
                    <a:cubicBezTo>
                      <a:pt x="82282" y="48603"/>
                      <a:pt x="78482" y="64470"/>
                      <a:pt x="79029" y="80093"/>
                    </a:cubicBezTo>
                    <a:cubicBezTo>
                      <a:pt x="79273" y="87084"/>
                      <a:pt x="80397" y="94105"/>
                      <a:pt x="83832" y="100610"/>
                    </a:cubicBezTo>
                    <a:cubicBezTo>
                      <a:pt x="89790" y="111948"/>
                      <a:pt x="102920" y="122161"/>
                      <a:pt x="117602" y="127936"/>
                    </a:cubicBezTo>
                    <a:cubicBezTo>
                      <a:pt x="132283" y="133680"/>
                      <a:pt x="147116" y="138392"/>
                      <a:pt x="163681" y="139972"/>
                    </a:cubicBezTo>
                    <a:cubicBezTo>
                      <a:pt x="189791" y="142434"/>
                      <a:pt x="220065" y="138240"/>
                      <a:pt x="240431" y="126021"/>
                    </a:cubicBezTo>
                    <a:cubicBezTo>
                      <a:pt x="248698" y="121066"/>
                      <a:pt x="255081" y="114440"/>
                      <a:pt x="258668" y="107115"/>
                    </a:cubicBezTo>
                    <a:cubicBezTo>
                      <a:pt x="262468" y="99303"/>
                      <a:pt x="263045" y="90428"/>
                      <a:pt x="258273" y="82920"/>
                    </a:cubicBezTo>
                    <a:cubicBezTo>
                      <a:pt x="253501" y="75443"/>
                      <a:pt x="242832" y="69759"/>
                      <a:pt x="231464" y="70032"/>
                    </a:cubicBezTo>
                    <a:cubicBezTo>
                      <a:pt x="220065" y="70306"/>
                      <a:pt x="209275" y="77540"/>
                      <a:pt x="209579" y="85807"/>
                    </a:cubicBezTo>
                    <a:cubicBezTo>
                      <a:pt x="204868" y="80093"/>
                      <a:pt x="208941" y="71613"/>
                      <a:pt x="217512" y="69242"/>
                    </a:cubicBezTo>
                    <a:cubicBezTo>
                      <a:pt x="220765" y="68360"/>
                      <a:pt x="224412" y="68239"/>
                      <a:pt x="227482" y="67023"/>
                    </a:cubicBezTo>
                    <a:cubicBezTo>
                      <a:pt x="229944" y="66050"/>
                      <a:pt x="231798" y="64439"/>
                      <a:pt x="234139" y="63284"/>
                    </a:cubicBezTo>
                    <a:cubicBezTo>
                      <a:pt x="242498" y="59272"/>
                      <a:pt x="255720" y="64075"/>
                      <a:pt x="256236" y="71339"/>
                    </a:cubicBezTo>
                    <a:cubicBezTo>
                      <a:pt x="256328" y="72433"/>
                      <a:pt x="256176" y="73619"/>
                      <a:pt x="256905" y="74591"/>
                    </a:cubicBezTo>
                    <a:cubicBezTo>
                      <a:pt x="259367" y="77965"/>
                      <a:pt x="266480" y="74774"/>
                      <a:pt x="271708" y="75351"/>
                    </a:cubicBezTo>
                    <a:cubicBezTo>
                      <a:pt x="277118" y="75929"/>
                      <a:pt x="279519" y="80549"/>
                      <a:pt x="280279" y="84470"/>
                    </a:cubicBezTo>
                    <a:cubicBezTo>
                      <a:pt x="281860" y="92677"/>
                      <a:pt x="280918" y="101157"/>
                      <a:pt x="277574" y="108817"/>
                    </a:cubicBezTo>
                    <a:cubicBezTo>
                      <a:pt x="283927" y="105899"/>
                      <a:pt x="288547" y="100185"/>
                      <a:pt x="290097" y="93346"/>
                    </a:cubicBezTo>
                    <a:cubicBezTo>
                      <a:pt x="291435" y="87266"/>
                      <a:pt x="290432" y="81066"/>
                      <a:pt x="289428" y="74956"/>
                    </a:cubicBezTo>
                    <a:cubicBezTo>
                      <a:pt x="296085" y="81370"/>
                      <a:pt x="298942" y="89789"/>
                      <a:pt x="297058" y="97722"/>
                    </a:cubicBezTo>
                    <a:cubicBezTo>
                      <a:pt x="306298" y="76719"/>
                      <a:pt x="302347" y="53983"/>
                      <a:pt x="296176" y="32463"/>
                    </a:cubicBezTo>
                    <a:cubicBezTo>
                      <a:pt x="295021" y="28542"/>
                      <a:pt x="293866" y="24560"/>
                      <a:pt x="294565" y="20579"/>
                    </a:cubicBezTo>
                    <a:cubicBezTo>
                      <a:pt x="295264" y="16627"/>
                      <a:pt x="298274" y="12615"/>
                      <a:pt x="303380" y="11095"/>
                    </a:cubicBezTo>
                    <a:cubicBezTo>
                      <a:pt x="313168" y="8177"/>
                      <a:pt x="322833" y="15533"/>
                      <a:pt x="327180" y="22493"/>
                    </a:cubicBezTo>
                    <a:cubicBezTo>
                      <a:pt x="332925" y="31642"/>
                      <a:pt x="335782" y="41582"/>
                      <a:pt x="338031" y="51521"/>
                    </a:cubicBezTo>
                    <a:cubicBezTo>
                      <a:pt x="342013" y="69151"/>
                      <a:pt x="344202" y="87175"/>
                      <a:pt x="344536" y="105261"/>
                    </a:cubicBezTo>
                    <a:cubicBezTo>
                      <a:pt x="344809" y="119182"/>
                      <a:pt x="343928" y="133316"/>
                      <a:pt x="338426" y="146659"/>
                    </a:cubicBezTo>
                    <a:cubicBezTo>
                      <a:pt x="332894" y="160003"/>
                      <a:pt x="322347" y="172648"/>
                      <a:pt x="306450" y="180459"/>
                    </a:cubicBezTo>
                    <a:cubicBezTo>
                      <a:pt x="294140" y="186508"/>
                      <a:pt x="279459" y="189365"/>
                      <a:pt x="265142" y="192101"/>
                    </a:cubicBezTo>
                    <a:cubicBezTo>
                      <a:pt x="239184" y="197025"/>
                      <a:pt x="213105" y="202040"/>
                      <a:pt x="186448" y="204077"/>
                    </a:cubicBezTo>
                    <a:cubicBezTo>
                      <a:pt x="159791" y="206113"/>
                      <a:pt x="132283" y="205110"/>
                      <a:pt x="107145" y="198393"/>
                    </a:cubicBezTo>
                    <a:cubicBezTo>
                      <a:pt x="96385" y="195505"/>
                      <a:pt x="83224" y="191888"/>
                      <a:pt x="74531" y="197359"/>
                    </a:cubicBezTo>
                    <a:cubicBezTo>
                      <a:pt x="72008" y="198970"/>
                      <a:pt x="70123" y="201250"/>
                      <a:pt x="66962" y="202010"/>
                    </a:cubicBezTo>
                    <a:cubicBezTo>
                      <a:pt x="63528" y="202830"/>
                      <a:pt x="59941" y="201584"/>
                      <a:pt x="56780" y="200368"/>
                    </a:cubicBezTo>
                    <a:lnTo>
                      <a:pt x="27813" y="189183"/>
                    </a:lnTo>
                    <a:cubicBezTo>
                      <a:pt x="23010" y="187359"/>
                      <a:pt x="17995" y="185353"/>
                      <a:pt x="15198" y="181949"/>
                    </a:cubicBezTo>
                    <a:cubicBezTo>
                      <a:pt x="10548" y="176234"/>
                      <a:pt x="13071" y="167693"/>
                      <a:pt x="5867" y="163650"/>
                    </a:cubicBezTo>
                    <a:cubicBezTo>
                      <a:pt x="7934" y="160672"/>
                      <a:pt x="1" y="161036"/>
                      <a:pt x="4560" y="160884"/>
                    </a:cubicBezTo>
                    <a:cubicBezTo>
                      <a:pt x="7204" y="132495"/>
                      <a:pt x="3131" y="107267"/>
                      <a:pt x="18816" y="73649"/>
                    </a:cubicBezTo>
                    <a:cubicBezTo>
                      <a:pt x="24530" y="61369"/>
                      <a:pt x="34925" y="50488"/>
                      <a:pt x="46688" y="40700"/>
                    </a:cubicBezTo>
                    <a:cubicBezTo>
                      <a:pt x="71370" y="20183"/>
                      <a:pt x="104531" y="2524"/>
                      <a:pt x="142860" y="1"/>
                    </a:cubicBezTo>
                    <a:cubicBezTo>
                      <a:pt x="120854" y="5259"/>
                      <a:pt x="102069" y="19910"/>
                      <a:pt x="91917" y="34621"/>
                    </a:cubicBezTo>
                    <a:close/>
                  </a:path>
                </a:pathLst>
              </a:custGeom>
              <a:solidFill>
                <a:srgbClr val="F1C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0" name="Google Shape;19790;p44"/>
              <p:cNvSpPr/>
              <p:nvPr/>
            </p:nvSpPr>
            <p:spPr>
              <a:xfrm>
                <a:off x="-158454" y="1585956"/>
                <a:ext cx="5860132" cy="5066006"/>
              </a:xfrm>
              <a:custGeom>
                <a:avLst/>
                <a:gdLst/>
                <a:ahLst/>
                <a:cxnLst/>
                <a:rect l="l" t="t" r="r" b="b"/>
                <a:pathLst>
                  <a:path w="179031" h="166508" extrusionOk="0">
                    <a:moveTo>
                      <a:pt x="26505" y="22767"/>
                    </a:moveTo>
                    <a:cubicBezTo>
                      <a:pt x="28420" y="20670"/>
                      <a:pt x="30913" y="18907"/>
                      <a:pt x="33405" y="17174"/>
                    </a:cubicBezTo>
                    <a:cubicBezTo>
                      <a:pt x="43648" y="10031"/>
                      <a:pt x="51308" y="7144"/>
                      <a:pt x="61551" y="1"/>
                    </a:cubicBezTo>
                    <a:cubicBezTo>
                      <a:pt x="50579" y="9059"/>
                      <a:pt x="43800" y="14925"/>
                      <a:pt x="36749" y="25928"/>
                    </a:cubicBezTo>
                    <a:cubicBezTo>
                      <a:pt x="26505" y="41856"/>
                      <a:pt x="18481" y="60093"/>
                      <a:pt x="22432" y="77479"/>
                    </a:cubicBezTo>
                    <a:cubicBezTo>
                      <a:pt x="22706" y="78634"/>
                      <a:pt x="23040" y="79820"/>
                      <a:pt x="23891" y="80792"/>
                    </a:cubicBezTo>
                    <a:cubicBezTo>
                      <a:pt x="25077" y="82160"/>
                      <a:pt x="27174" y="82981"/>
                      <a:pt x="28207" y="84409"/>
                    </a:cubicBezTo>
                    <a:cubicBezTo>
                      <a:pt x="29180" y="85716"/>
                      <a:pt x="29089" y="87297"/>
                      <a:pt x="29150" y="88786"/>
                    </a:cubicBezTo>
                    <a:cubicBezTo>
                      <a:pt x="29666" y="101097"/>
                      <a:pt x="41855" y="111340"/>
                      <a:pt x="54560" y="119212"/>
                    </a:cubicBezTo>
                    <a:cubicBezTo>
                      <a:pt x="64287" y="125231"/>
                      <a:pt x="74470" y="130459"/>
                      <a:pt x="85017" y="134927"/>
                    </a:cubicBezTo>
                    <a:cubicBezTo>
                      <a:pt x="70792" y="127571"/>
                      <a:pt x="56232" y="119972"/>
                      <a:pt x="46445" y="109334"/>
                    </a:cubicBezTo>
                    <a:cubicBezTo>
                      <a:pt x="58664" y="118088"/>
                      <a:pt x="74318" y="124197"/>
                      <a:pt x="90944" y="126720"/>
                    </a:cubicBezTo>
                    <a:cubicBezTo>
                      <a:pt x="97266" y="127693"/>
                      <a:pt x="104622" y="128574"/>
                      <a:pt x="107966" y="132708"/>
                    </a:cubicBezTo>
                    <a:cubicBezTo>
                      <a:pt x="109030" y="134015"/>
                      <a:pt x="109546" y="135535"/>
                      <a:pt x="110640" y="136842"/>
                    </a:cubicBezTo>
                    <a:cubicBezTo>
                      <a:pt x="114014" y="140763"/>
                      <a:pt x="121522" y="141219"/>
                      <a:pt x="127662" y="140428"/>
                    </a:cubicBezTo>
                    <a:cubicBezTo>
                      <a:pt x="133832" y="139638"/>
                      <a:pt x="140185" y="137997"/>
                      <a:pt x="146203" y="139273"/>
                    </a:cubicBezTo>
                    <a:cubicBezTo>
                      <a:pt x="149395" y="139973"/>
                      <a:pt x="152191" y="141432"/>
                      <a:pt x="155109" y="142678"/>
                    </a:cubicBezTo>
                    <a:cubicBezTo>
                      <a:pt x="162678" y="145778"/>
                      <a:pt x="170824" y="147267"/>
                      <a:pt x="179031" y="147085"/>
                    </a:cubicBezTo>
                    <a:cubicBezTo>
                      <a:pt x="157055" y="150307"/>
                      <a:pt x="136538" y="157632"/>
                      <a:pt x="114683" y="161341"/>
                    </a:cubicBezTo>
                    <a:cubicBezTo>
                      <a:pt x="99364" y="163955"/>
                      <a:pt x="83558" y="164715"/>
                      <a:pt x="67874" y="165505"/>
                    </a:cubicBezTo>
                    <a:cubicBezTo>
                      <a:pt x="57600" y="165991"/>
                      <a:pt x="47235" y="166508"/>
                      <a:pt x="37052" y="165322"/>
                    </a:cubicBezTo>
                    <a:cubicBezTo>
                      <a:pt x="46779" y="163134"/>
                      <a:pt x="55837" y="159304"/>
                      <a:pt x="63375" y="154258"/>
                    </a:cubicBezTo>
                    <a:cubicBezTo>
                      <a:pt x="53649" y="148149"/>
                      <a:pt x="44378" y="141371"/>
                      <a:pt x="35624" y="133924"/>
                    </a:cubicBezTo>
                    <a:cubicBezTo>
                      <a:pt x="21125" y="121522"/>
                      <a:pt x="8389" y="106781"/>
                      <a:pt x="7265" y="90367"/>
                    </a:cubicBezTo>
                    <a:cubicBezTo>
                      <a:pt x="6231" y="88634"/>
                      <a:pt x="6414" y="86446"/>
                      <a:pt x="7751" y="84957"/>
                    </a:cubicBezTo>
                    <a:cubicBezTo>
                      <a:pt x="8481" y="90823"/>
                      <a:pt x="10517" y="96476"/>
                      <a:pt x="13709" y="101461"/>
                    </a:cubicBezTo>
                    <a:cubicBezTo>
                      <a:pt x="16687" y="98209"/>
                      <a:pt x="14377" y="93893"/>
                      <a:pt x="13283" y="90063"/>
                    </a:cubicBezTo>
                    <a:cubicBezTo>
                      <a:pt x="12432" y="87084"/>
                      <a:pt x="12341" y="84014"/>
                      <a:pt x="12280" y="80975"/>
                    </a:cubicBezTo>
                    <a:lnTo>
                      <a:pt x="11733" y="53406"/>
                    </a:lnTo>
                    <a:cubicBezTo>
                      <a:pt x="5836" y="62859"/>
                      <a:pt x="4407" y="73832"/>
                      <a:pt x="7751" y="83923"/>
                    </a:cubicBezTo>
                    <a:cubicBezTo>
                      <a:pt x="3921" y="77753"/>
                      <a:pt x="0" y="70792"/>
                      <a:pt x="2857" y="64318"/>
                    </a:cubicBezTo>
                    <a:cubicBezTo>
                      <a:pt x="3982" y="61734"/>
                      <a:pt x="6201" y="59363"/>
                      <a:pt x="6687" y="56689"/>
                    </a:cubicBezTo>
                    <a:cubicBezTo>
                      <a:pt x="7082" y="54379"/>
                      <a:pt x="6201" y="52038"/>
                      <a:pt x="6383" y="49698"/>
                    </a:cubicBezTo>
                    <a:cubicBezTo>
                      <a:pt x="6687" y="44804"/>
                      <a:pt x="10791" y="37843"/>
                      <a:pt x="14651" y="33801"/>
                    </a:cubicBezTo>
                    <a:cubicBezTo>
                      <a:pt x="16019" y="32403"/>
                      <a:pt x="17873" y="31308"/>
                      <a:pt x="19514" y="30062"/>
                    </a:cubicBezTo>
                    <a:cubicBezTo>
                      <a:pt x="21216" y="28755"/>
                      <a:pt x="26748" y="24713"/>
                      <a:pt x="26505" y="2276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1" name="Google Shape;19791;p44"/>
              <p:cNvSpPr/>
              <p:nvPr/>
            </p:nvSpPr>
            <p:spPr>
              <a:xfrm>
                <a:off x="-1473674" y="3228350"/>
                <a:ext cx="2139134" cy="3539188"/>
              </a:xfrm>
              <a:custGeom>
                <a:avLst/>
                <a:gdLst/>
                <a:ahLst/>
                <a:cxnLst/>
                <a:rect l="l" t="t" r="r" b="b"/>
                <a:pathLst>
                  <a:path w="65352" h="116325" extrusionOk="0">
                    <a:moveTo>
                      <a:pt x="11369" y="33223"/>
                    </a:moveTo>
                    <a:cubicBezTo>
                      <a:pt x="11460" y="29180"/>
                      <a:pt x="12676" y="25229"/>
                      <a:pt x="13861" y="21277"/>
                    </a:cubicBezTo>
                    <a:cubicBezTo>
                      <a:pt x="14895" y="17903"/>
                      <a:pt x="15928" y="14499"/>
                      <a:pt x="17479" y="11216"/>
                    </a:cubicBezTo>
                    <a:cubicBezTo>
                      <a:pt x="19424" y="6839"/>
                      <a:pt x="22403" y="3010"/>
                      <a:pt x="26141" y="0"/>
                    </a:cubicBezTo>
                    <a:cubicBezTo>
                      <a:pt x="19697" y="17721"/>
                      <a:pt x="21035" y="36445"/>
                      <a:pt x="22433" y="54773"/>
                    </a:cubicBezTo>
                    <a:cubicBezTo>
                      <a:pt x="22950" y="61703"/>
                      <a:pt x="23558" y="68816"/>
                      <a:pt x="27631" y="75078"/>
                    </a:cubicBezTo>
                    <a:cubicBezTo>
                      <a:pt x="28299" y="76081"/>
                      <a:pt x="29059" y="77084"/>
                      <a:pt x="29333" y="78208"/>
                    </a:cubicBezTo>
                    <a:cubicBezTo>
                      <a:pt x="29758" y="79910"/>
                      <a:pt x="28968" y="81643"/>
                      <a:pt x="28147" y="83284"/>
                    </a:cubicBezTo>
                    <a:cubicBezTo>
                      <a:pt x="27205" y="85230"/>
                      <a:pt x="26263" y="87175"/>
                      <a:pt x="25321" y="89090"/>
                    </a:cubicBezTo>
                    <a:cubicBezTo>
                      <a:pt x="24804" y="90154"/>
                      <a:pt x="24287" y="91278"/>
                      <a:pt x="24622" y="92373"/>
                    </a:cubicBezTo>
                    <a:cubicBezTo>
                      <a:pt x="25077" y="93862"/>
                      <a:pt x="26962" y="94804"/>
                      <a:pt x="28391" y="95868"/>
                    </a:cubicBezTo>
                    <a:cubicBezTo>
                      <a:pt x="31765" y="98300"/>
                      <a:pt x="33345" y="101917"/>
                      <a:pt x="36901" y="104196"/>
                    </a:cubicBezTo>
                    <a:cubicBezTo>
                      <a:pt x="42768" y="107905"/>
                      <a:pt x="51583" y="106811"/>
                      <a:pt x="58969" y="105230"/>
                    </a:cubicBezTo>
                    <a:cubicBezTo>
                      <a:pt x="54865" y="102342"/>
                      <a:pt x="50184" y="100306"/>
                      <a:pt x="45230" y="99303"/>
                    </a:cubicBezTo>
                    <a:cubicBezTo>
                      <a:pt x="42585" y="98756"/>
                      <a:pt x="39728" y="98391"/>
                      <a:pt x="37692" y="97023"/>
                    </a:cubicBezTo>
                    <a:lnTo>
                      <a:pt x="43254" y="93406"/>
                    </a:lnTo>
                    <a:cubicBezTo>
                      <a:pt x="43862" y="93011"/>
                      <a:pt x="44531" y="92555"/>
                      <a:pt x="44683" y="91917"/>
                    </a:cubicBezTo>
                    <a:cubicBezTo>
                      <a:pt x="44956" y="90944"/>
                      <a:pt x="43832" y="90123"/>
                      <a:pt x="42889" y="89424"/>
                    </a:cubicBezTo>
                    <a:cubicBezTo>
                      <a:pt x="36871" y="85017"/>
                      <a:pt x="33983" y="78786"/>
                      <a:pt x="32008" y="72676"/>
                    </a:cubicBezTo>
                    <a:cubicBezTo>
                      <a:pt x="28786" y="62889"/>
                      <a:pt x="27418" y="52615"/>
                      <a:pt x="27935" y="42372"/>
                    </a:cubicBezTo>
                    <a:cubicBezTo>
                      <a:pt x="27661" y="49606"/>
                      <a:pt x="30154" y="56749"/>
                      <a:pt x="32889" y="63710"/>
                    </a:cubicBezTo>
                    <a:cubicBezTo>
                      <a:pt x="37935" y="76628"/>
                      <a:pt x="44926" y="90306"/>
                      <a:pt x="60215" y="97509"/>
                    </a:cubicBezTo>
                    <a:cubicBezTo>
                      <a:pt x="61340" y="98026"/>
                      <a:pt x="62525" y="98573"/>
                      <a:pt x="63254" y="99424"/>
                    </a:cubicBezTo>
                    <a:cubicBezTo>
                      <a:pt x="64561" y="101005"/>
                      <a:pt x="63619" y="103072"/>
                      <a:pt x="63832" y="104926"/>
                    </a:cubicBezTo>
                    <a:cubicBezTo>
                      <a:pt x="64014" y="106719"/>
                      <a:pt x="65352" y="108452"/>
                      <a:pt x="64926" y="110184"/>
                    </a:cubicBezTo>
                    <a:cubicBezTo>
                      <a:pt x="64470" y="112039"/>
                      <a:pt x="62251" y="113376"/>
                      <a:pt x="59941" y="114136"/>
                    </a:cubicBezTo>
                    <a:cubicBezTo>
                      <a:pt x="53406" y="116324"/>
                      <a:pt x="45868" y="115412"/>
                      <a:pt x="38847" y="114470"/>
                    </a:cubicBezTo>
                    <a:cubicBezTo>
                      <a:pt x="33254" y="113710"/>
                      <a:pt x="27540" y="112950"/>
                      <a:pt x="22494" y="110975"/>
                    </a:cubicBezTo>
                    <a:cubicBezTo>
                      <a:pt x="15746" y="108391"/>
                      <a:pt x="10731" y="103923"/>
                      <a:pt x="5837" y="99576"/>
                    </a:cubicBezTo>
                    <a:cubicBezTo>
                      <a:pt x="4621" y="98513"/>
                      <a:pt x="3375" y="97418"/>
                      <a:pt x="3071" y="96050"/>
                    </a:cubicBezTo>
                    <a:cubicBezTo>
                      <a:pt x="2828" y="94956"/>
                      <a:pt x="3193" y="93862"/>
                      <a:pt x="3405" y="92768"/>
                    </a:cubicBezTo>
                    <a:cubicBezTo>
                      <a:pt x="3922" y="90154"/>
                      <a:pt x="3497" y="87449"/>
                      <a:pt x="3193" y="84835"/>
                    </a:cubicBezTo>
                    <a:cubicBezTo>
                      <a:pt x="2038" y="75442"/>
                      <a:pt x="1" y="62707"/>
                      <a:pt x="4834" y="53740"/>
                    </a:cubicBezTo>
                    <a:cubicBezTo>
                      <a:pt x="6323" y="51035"/>
                      <a:pt x="9758" y="49424"/>
                      <a:pt x="11247" y="46779"/>
                    </a:cubicBezTo>
                    <a:cubicBezTo>
                      <a:pt x="13466" y="42767"/>
                      <a:pt x="11247" y="37417"/>
                      <a:pt x="11369" y="3322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792" name="Google Shape;19792;p44"/>
              <p:cNvGrpSpPr/>
              <p:nvPr/>
            </p:nvGrpSpPr>
            <p:grpSpPr>
              <a:xfrm>
                <a:off x="77300" y="1193696"/>
                <a:ext cx="2052449" cy="1692547"/>
                <a:chOff x="77300" y="1193696"/>
                <a:chExt cx="2052449" cy="1692547"/>
              </a:xfrm>
            </p:grpSpPr>
            <p:sp>
              <p:nvSpPr>
                <p:cNvPr id="19793" name="Google Shape;19793;p44"/>
                <p:cNvSpPr/>
                <p:nvPr/>
              </p:nvSpPr>
              <p:spPr>
                <a:xfrm>
                  <a:off x="1879967" y="1193696"/>
                  <a:ext cx="249782" cy="399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1" h="13122" extrusionOk="0">
                      <a:moveTo>
                        <a:pt x="4463" y="1"/>
                      </a:moveTo>
                      <a:cubicBezTo>
                        <a:pt x="4142" y="1"/>
                        <a:pt x="3817" y="214"/>
                        <a:pt x="3861" y="523"/>
                      </a:cubicBezTo>
                      <a:cubicBezTo>
                        <a:pt x="3478" y="276"/>
                        <a:pt x="3045" y="154"/>
                        <a:pt x="2614" y="154"/>
                      </a:cubicBezTo>
                      <a:cubicBezTo>
                        <a:pt x="1986" y="154"/>
                        <a:pt x="1364" y="413"/>
                        <a:pt x="913" y="918"/>
                      </a:cubicBezTo>
                      <a:cubicBezTo>
                        <a:pt x="457" y="1465"/>
                        <a:pt x="1" y="3562"/>
                        <a:pt x="1034" y="3866"/>
                      </a:cubicBezTo>
                      <a:cubicBezTo>
                        <a:pt x="1137" y="3900"/>
                        <a:pt x="1229" y="3915"/>
                        <a:pt x="1311" y="3915"/>
                      </a:cubicBezTo>
                      <a:cubicBezTo>
                        <a:pt x="2208" y="3915"/>
                        <a:pt x="2002" y="2095"/>
                        <a:pt x="2281" y="1678"/>
                      </a:cubicBezTo>
                      <a:cubicBezTo>
                        <a:pt x="2474" y="1372"/>
                        <a:pt x="2864" y="1194"/>
                        <a:pt x="3219" y="1194"/>
                      </a:cubicBezTo>
                      <a:cubicBezTo>
                        <a:pt x="3534" y="1194"/>
                        <a:pt x="3822" y="1333"/>
                        <a:pt x="3922" y="1648"/>
                      </a:cubicBezTo>
                      <a:cubicBezTo>
                        <a:pt x="4067" y="1586"/>
                        <a:pt x="4218" y="1555"/>
                        <a:pt x="4368" y="1555"/>
                      </a:cubicBezTo>
                      <a:cubicBezTo>
                        <a:pt x="4660" y="1555"/>
                        <a:pt x="4947" y="1670"/>
                        <a:pt x="5168" y="1891"/>
                      </a:cubicBezTo>
                      <a:cubicBezTo>
                        <a:pt x="5472" y="2225"/>
                        <a:pt x="5715" y="2620"/>
                        <a:pt x="5837" y="3076"/>
                      </a:cubicBezTo>
                      <a:cubicBezTo>
                        <a:pt x="6840" y="6025"/>
                        <a:pt x="6749" y="9246"/>
                        <a:pt x="5563" y="12134"/>
                      </a:cubicBezTo>
                      <a:cubicBezTo>
                        <a:pt x="5492" y="12101"/>
                        <a:pt x="5419" y="12086"/>
                        <a:pt x="5349" y="12086"/>
                      </a:cubicBezTo>
                      <a:cubicBezTo>
                        <a:pt x="5030" y="12086"/>
                        <a:pt x="4754" y="12394"/>
                        <a:pt x="4803" y="12742"/>
                      </a:cubicBezTo>
                      <a:cubicBezTo>
                        <a:pt x="4873" y="12987"/>
                        <a:pt x="5135" y="13121"/>
                        <a:pt x="5403" y="13121"/>
                      </a:cubicBezTo>
                      <a:cubicBezTo>
                        <a:pt x="5599" y="13121"/>
                        <a:pt x="5799" y="13049"/>
                        <a:pt x="5928" y="12894"/>
                      </a:cubicBezTo>
                      <a:cubicBezTo>
                        <a:pt x="6202" y="12529"/>
                        <a:pt x="6232" y="12012"/>
                        <a:pt x="5958" y="11617"/>
                      </a:cubicBezTo>
                      <a:cubicBezTo>
                        <a:pt x="6749" y="11496"/>
                        <a:pt x="7114" y="10553"/>
                        <a:pt x="7235" y="9763"/>
                      </a:cubicBezTo>
                      <a:cubicBezTo>
                        <a:pt x="7630" y="7028"/>
                        <a:pt x="7326" y="4231"/>
                        <a:pt x="6354" y="1648"/>
                      </a:cubicBezTo>
                      <a:cubicBezTo>
                        <a:pt x="6171" y="1222"/>
                        <a:pt x="5898" y="766"/>
                        <a:pt x="5442" y="766"/>
                      </a:cubicBezTo>
                      <a:cubicBezTo>
                        <a:pt x="5442" y="918"/>
                        <a:pt x="5442" y="1070"/>
                        <a:pt x="5442" y="1222"/>
                      </a:cubicBezTo>
                      <a:cubicBezTo>
                        <a:pt x="5381" y="796"/>
                        <a:pt x="5168" y="371"/>
                        <a:pt x="4803" y="97"/>
                      </a:cubicBezTo>
                      <a:cubicBezTo>
                        <a:pt x="4704" y="31"/>
                        <a:pt x="4584" y="1"/>
                        <a:pt x="4463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4" name="Google Shape;19794;p44"/>
                <p:cNvSpPr/>
                <p:nvPr/>
              </p:nvSpPr>
              <p:spPr>
                <a:xfrm>
                  <a:off x="77300" y="1957224"/>
                  <a:ext cx="845742" cy="269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38" h="8863" extrusionOk="0">
                      <a:moveTo>
                        <a:pt x="4465" y="0"/>
                      </a:moveTo>
                      <a:cubicBezTo>
                        <a:pt x="4017" y="0"/>
                        <a:pt x="3570" y="40"/>
                        <a:pt x="3132" y="139"/>
                      </a:cubicBezTo>
                      <a:cubicBezTo>
                        <a:pt x="1885" y="412"/>
                        <a:pt x="730" y="1354"/>
                        <a:pt x="791" y="2418"/>
                      </a:cubicBezTo>
                      <a:cubicBezTo>
                        <a:pt x="822" y="2965"/>
                        <a:pt x="1186" y="3452"/>
                        <a:pt x="1156" y="4029"/>
                      </a:cubicBezTo>
                      <a:cubicBezTo>
                        <a:pt x="1095" y="4394"/>
                        <a:pt x="974" y="4759"/>
                        <a:pt x="791" y="5123"/>
                      </a:cubicBezTo>
                      <a:cubicBezTo>
                        <a:pt x="244" y="6461"/>
                        <a:pt x="1" y="7555"/>
                        <a:pt x="548" y="8862"/>
                      </a:cubicBezTo>
                      <a:cubicBezTo>
                        <a:pt x="1642" y="7981"/>
                        <a:pt x="3436" y="6613"/>
                        <a:pt x="3436" y="6613"/>
                      </a:cubicBezTo>
                      <a:cubicBezTo>
                        <a:pt x="3436" y="6613"/>
                        <a:pt x="2615" y="4090"/>
                        <a:pt x="3952" y="3178"/>
                      </a:cubicBezTo>
                      <a:cubicBezTo>
                        <a:pt x="4408" y="2844"/>
                        <a:pt x="4925" y="2661"/>
                        <a:pt x="5472" y="2570"/>
                      </a:cubicBezTo>
                      <a:cubicBezTo>
                        <a:pt x="6213" y="2389"/>
                        <a:pt x="6966" y="2305"/>
                        <a:pt x="7716" y="2305"/>
                      </a:cubicBezTo>
                      <a:cubicBezTo>
                        <a:pt x="8226" y="2305"/>
                        <a:pt x="8736" y="2344"/>
                        <a:pt x="9241" y="2418"/>
                      </a:cubicBezTo>
                      <a:cubicBezTo>
                        <a:pt x="9819" y="2540"/>
                        <a:pt x="10427" y="2631"/>
                        <a:pt x="11004" y="2661"/>
                      </a:cubicBezTo>
                      <a:cubicBezTo>
                        <a:pt x="11794" y="2631"/>
                        <a:pt x="12554" y="2540"/>
                        <a:pt x="13314" y="2418"/>
                      </a:cubicBezTo>
                      <a:cubicBezTo>
                        <a:pt x="13535" y="2404"/>
                        <a:pt x="13756" y="2398"/>
                        <a:pt x="13977" y="2398"/>
                      </a:cubicBezTo>
                      <a:cubicBezTo>
                        <a:pt x="15221" y="2398"/>
                        <a:pt x="16469" y="2613"/>
                        <a:pt x="17630" y="3026"/>
                      </a:cubicBezTo>
                      <a:cubicBezTo>
                        <a:pt x="20609" y="3938"/>
                        <a:pt x="23406" y="5427"/>
                        <a:pt x="25837" y="7373"/>
                      </a:cubicBezTo>
                      <a:cubicBezTo>
                        <a:pt x="24044" y="5579"/>
                        <a:pt x="22159" y="3756"/>
                        <a:pt x="19637" y="2753"/>
                      </a:cubicBezTo>
                      <a:cubicBezTo>
                        <a:pt x="18056" y="2084"/>
                        <a:pt x="16293" y="1810"/>
                        <a:pt x="14560" y="1506"/>
                      </a:cubicBezTo>
                      <a:lnTo>
                        <a:pt x="6840" y="260"/>
                      </a:lnTo>
                      <a:cubicBezTo>
                        <a:pt x="6063" y="124"/>
                        <a:pt x="5261" y="0"/>
                        <a:pt x="4465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5" name="Google Shape;19795;p44"/>
                <p:cNvSpPr/>
                <p:nvPr/>
              </p:nvSpPr>
              <p:spPr>
                <a:xfrm>
                  <a:off x="1088066" y="2303574"/>
                  <a:ext cx="322415" cy="582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0" h="19151" extrusionOk="0">
                      <a:moveTo>
                        <a:pt x="366" y="1"/>
                      </a:moveTo>
                      <a:lnTo>
                        <a:pt x="366" y="1"/>
                      </a:lnTo>
                      <a:cubicBezTo>
                        <a:pt x="383" y="13"/>
                        <a:pt x="401" y="25"/>
                        <a:pt x="419" y="37"/>
                      </a:cubicBezTo>
                      <a:lnTo>
                        <a:pt x="419" y="37"/>
                      </a:lnTo>
                      <a:cubicBezTo>
                        <a:pt x="401" y="25"/>
                        <a:pt x="384" y="13"/>
                        <a:pt x="366" y="1"/>
                      </a:cubicBezTo>
                      <a:close/>
                      <a:moveTo>
                        <a:pt x="419" y="37"/>
                      </a:moveTo>
                      <a:lnTo>
                        <a:pt x="419" y="37"/>
                      </a:lnTo>
                      <a:cubicBezTo>
                        <a:pt x="1850" y="1020"/>
                        <a:pt x="2874" y="2872"/>
                        <a:pt x="4196" y="3983"/>
                      </a:cubicBezTo>
                      <a:cubicBezTo>
                        <a:pt x="5563" y="5107"/>
                        <a:pt x="6566" y="6597"/>
                        <a:pt x="7114" y="8268"/>
                      </a:cubicBezTo>
                      <a:cubicBezTo>
                        <a:pt x="7296" y="8633"/>
                        <a:pt x="7326" y="9028"/>
                        <a:pt x="7205" y="9424"/>
                      </a:cubicBezTo>
                      <a:cubicBezTo>
                        <a:pt x="7048" y="9714"/>
                        <a:pt x="6760" y="9890"/>
                        <a:pt x="6450" y="9890"/>
                      </a:cubicBezTo>
                      <a:cubicBezTo>
                        <a:pt x="6338" y="9890"/>
                        <a:pt x="6223" y="9867"/>
                        <a:pt x="6110" y="9819"/>
                      </a:cubicBezTo>
                      <a:lnTo>
                        <a:pt x="6110" y="9819"/>
                      </a:lnTo>
                      <a:cubicBezTo>
                        <a:pt x="7965" y="10943"/>
                        <a:pt x="7873" y="13740"/>
                        <a:pt x="5958" y="14925"/>
                      </a:cubicBezTo>
                      <a:cubicBezTo>
                        <a:pt x="5209" y="15396"/>
                        <a:pt x="4199" y="15537"/>
                        <a:pt x="3182" y="15537"/>
                      </a:cubicBezTo>
                      <a:cubicBezTo>
                        <a:pt x="2425" y="15537"/>
                        <a:pt x="1665" y="15459"/>
                        <a:pt x="1004" y="15381"/>
                      </a:cubicBezTo>
                      <a:cubicBezTo>
                        <a:pt x="518" y="16901"/>
                        <a:pt x="274" y="17965"/>
                        <a:pt x="1" y="19150"/>
                      </a:cubicBezTo>
                      <a:cubicBezTo>
                        <a:pt x="2767" y="18998"/>
                        <a:pt x="5381" y="17843"/>
                        <a:pt x="7326" y="15867"/>
                      </a:cubicBezTo>
                      <a:cubicBezTo>
                        <a:pt x="7630" y="15442"/>
                        <a:pt x="8025" y="15138"/>
                        <a:pt x="8481" y="14895"/>
                      </a:cubicBezTo>
                      <a:cubicBezTo>
                        <a:pt x="8755" y="14834"/>
                        <a:pt x="9028" y="14743"/>
                        <a:pt x="9302" y="14621"/>
                      </a:cubicBezTo>
                      <a:cubicBezTo>
                        <a:pt x="9667" y="14378"/>
                        <a:pt x="9849" y="13952"/>
                        <a:pt x="9849" y="13527"/>
                      </a:cubicBezTo>
                      <a:cubicBezTo>
                        <a:pt x="9819" y="12311"/>
                        <a:pt x="9120" y="11247"/>
                        <a:pt x="8025" y="10791"/>
                      </a:cubicBezTo>
                      <a:cubicBezTo>
                        <a:pt x="8664" y="9971"/>
                        <a:pt x="8481" y="8876"/>
                        <a:pt x="8117" y="7995"/>
                      </a:cubicBezTo>
                      <a:cubicBezTo>
                        <a:pt x="6817" y="4640"/>
                        <a:pt x="3593" y="2186"/>
                        <a:pt x="419" y="37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6" name="Google Shape;19796;p44"/>
                <p:cNvSpPr/>
                <p:nvPr/>
              </p:nvSpPr>
              <p:spPr>
                <a:xfrm>
                  <a:off x="1057235" y="2223132"/>
                  <a:ext cx="149293" cy="96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1" h="317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65" y="639"/>
                        <a:pt x="821" y="1186"/>
                        <a:pt x="1368" y="1703"/>
                      </a:cubicBezTo>
                      <a:cubicBezTo>
                        <a:pt x="1460" y="1794"/>
                        <a:pt x="1551" y="1885"/>
                        <a:pt x="1703" y="1946"/>
                      </a:cubicBezTo>
                      <a:cubicBezTo>
                        <a:pt x="1794" y="1976"/>
                        <a:pt x="1916" y="1976"/>
                        <a:pt x="2007" y="2007"/>
                      </a:cubicBezTo>
                      <a:cubicBezTo>
                        <a:pt x="2098" y="2037"/>
                        <a:pt x="2220" y="2098"/>
                        <a:pt x="2311" y="2159"/>
                      </a:cubicBezTo>
                      <a:cubicBezTo>
                        <a:pt x="2537" y="2300"/>
                        <a:pt x="3736" y="3177"/>
                        <a:pt x="4147" y="3177"/>
                      </a:cubicBezTo>
                      <a:cubicBezTo>
                        <a:pt x="4178" y="3177"/>
                        <a:pt x="4204" y="3172"/>
                        <a:pt x="4226" y="3162"/>
                      </a:cubicBezTo>
                      <a:cubicBezTo>
                        <a:pt x="4560" y="3040"/>
                        <a:pt x="4165" y="2584"/>
                        <a:pt x="4074" y="2402"/>
                      </a:cubicBezTo>
                      <a:cubicBezTo>
                        <a:pt x="3314" y="1307"/>
                        <a:pt x="2189" y="517"/>
                        <a:pt x="882" y="24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797" name="Google Shape;19797;p44"/>
              <p:cNvSpPr/>
              <p:nvPr/>
            </p:nvSpPr>
            <p:spPr>
              <a:xfrm>
                <a:off x="4510375" y="3618603"/>
                <a:ext cx="3459367" cy="1960557"/>
              </a:xfrm>
              <a:custGeom>
                <a:avLst/>
                <a:gdLst/>
                <a:ahLst/>
                <a:cxnLst/>
                <a:rect l="l" t="t" r="r" b="b"/>
                <a:pathLst>
                  <a:path w="105686" h="64439" extrusionOk="0">
                    <a:moveTo>
                      <a:pt x="78026" y="15988"/>
                    </a:moveTo>
                    <a:cubicBezTo>
                      <a:pt x="79303" y="10608"/>
                      <a:pt x="79485" y="4742"/>
                      <a:pt x="75837" y="0"/>
                    </a:cubicBezTo>
                    <a:cubicBezTo>
                      <a:pt x="78907" y="912"/>
                      <a:pt x="81886" y="2098"/>
                      <a:pt x="84743" y="3587"/>
                    </a:cubicBezTo>
                    <a:cubicBezTo>
                      <a:pt x="86142" y="4317"/>
                      <a:pt x="87570" y="5168"/>
                      <a:pt x="88208" y="6383"/>
                    </a:cubicBezTo>
                    <a:cubicBezTo>
                      <a:pt x="89151" y="8177"/>
                      <a:pt x="88117" y="10183"/>
                      <a:pt x="86689" y="11794"/>
                    </a:cubicBezTo>
                    <a:cubicBezTo>
                      <a:pt x="85291" y="13405"/>
                      <a:pt x="83497" y="14864"/>
                      <a:pt x="82676" y="16688"/>
                    </a:cubicBezTo>
                    <a:cubicBezTo>
                      <a:pt x="82190" y="17751"/>
                      <a:pt x="82129" y="18998"/>
                      <a:pt x="82889" y="20001"/>
                    </a:cubicBezTo>
                    <a:cubicBezTo>
                      <a:pt x="83558" y="20913"/>
                      <a:pt x="84865" y="21520"/>
                      <a:pt x="85442" y="22463"/>
                    </a:cubicBezTo>
                    <a:cubicBezTo>
                      <a:pt x="86446" y="24134"/>
                      <a:pt x="84804" y="26019"/>
                      <a:pt x="82889" y="27174"/>
                    </a:cubicBezTo>
                    <a:cubicBezTo>
                      <a:pt x="81005" y="28299"/>
                      <a:pt x="78664" y="29150"/>
                      <a:pt x="77479" y="30730"/>
                    </a:cubicBezTo>
                    <a:cubicBezTo>
                      <a:pt x="77205" y="31095"/>
                      <a:pt x="77023" y="31551"/>
                      <a:pt x="77357" y="31885"/>
                    </a:cubicBezTo>
                    <a:cubicBezTo>
                      <a:pt x="77692" y="32220"/>
                      <a:pt x="78178" y="32159"/>
                      <a:pt x="78603" y="32159"/>
                    </a:cubicBezTo>
                    <a:cubicBezTo>
                      <a:pt x="80427" y="32098"/>
                      <a:pt x="82190" y="31855"/>
                      <a:pt x="83923" y="31399"/>
                    </a:cubicBezTo>
                    <a:lnTo>
                      <a:pt x="81765" y="33588"/>
                    </a:lnTo>
                    <a:cubicBezTo>
                      <a:pt x="90063" y="31460"/>
                      <a:pt x="98087" y="28420"/>
                      <a:pt x="105686" y="24469"/>
                    </a:cubicBezTo>
                    <a:cubicBezTo>
                      <a:pt x="98209" y="31338"/>
                      <a:pt x="90519" y="38086"/>
                      <a:pt x="82676" y="44712"/>
                    </a:cubicBezTo>
                    <a:cubicBezTo>
                      <a:pt x="81886" y="45472"/>
                      <a:pt x="80974" y="46050"/>
                      <a:pt x="79971" y="46445"/>
                    </a:cubicBezTo>
                    <a:cubicBezTo>
                      <a:pt x="78543" y="46931"/>
                      <a:pt x="76871" y="46840"/>
                      <a:pt x="75321" y="46870"/>
                    </a:cubicBezTo>
                    <a:cubicBezTo>
                      <a:pt x="70123" y="46992"/>
                      <a:pt x="65077" y="49150"/>
                      <a:pt x="62281" y="52372"/>
                    </a:cubicBezTo>
                    <a:cubicBezTo>
                      <a:pt x="61278" y="53557"/>
                      <a:pt x="60488" y="54895"/>
                      <a:pt x="58998" y="55776"/>
                    </a:cubicBezTo>
                    <a:cubicBezTo>
                      <a:pt x="57874" y="56445"/>
                      <a:pt x="56445" y="56749"/>
                      <a:pt x="55047" y="57053"/>
                    </a:cubicBezTo>
                    <a:lnTo>
                      <a:pt x="19788" y="64439"/>
                    </a:lnTo>
                    <a:cubicBezTo>
                      <a:pt x="31916" y="61825"/>
                      <a:pt x="43709" y="57904"/>
                      <a:pt x="55016" y="52767"/>
                    </a:cubicBezTo>
                    <a:lnTo>
                      <a:pt x="40670" y="54196"/>
                    </a:lnTo>
                    <a:cubicBezTo>
                      <a:pt x="38390" y="54348"/>
                      <a:pt x="36110" y="54712"/>
                      <a:pt x="33891" y="55229"/>
                    </a:cubicBezTo>
                    <a:cubicBezTo>
                      <a:pt x="31976" y="55746"/>
                      <a:pt x="30213" y="56536"/>
                      <a:pt x="28390" y="57174"/>
                    </a:cubicBezTo>
                    <a:cubicBezTo>
                      <a:pt x="19666" y="60336"/>
                      <a:pt x="9696" y="60761"/>
                      <a:pt x="0" y="61096"/>
                    </a:cubicBezTo>
                    <a:cubicBezTo>
                      <a:pt x="7356" y="60822"/>
                      <a:pt x="15928" y="58026"/>
                      <a:pt x="22858" y="56323"/>
                    </a:cubicBezTo>
                    <a:cubicBezTo>
                      <a:pt x="30183" y="54500"/>
                      <a:pt x="37265" y="52311"/>
                      <a:pt x="44499" y="50335"/>
                    </a:cubicBezTo>
                    <a:cubicBezTo>
                      <a:pt x="56171" y="47174"/>
                      <a:pt x="65229" y="39454"/>
                      <a:pt x="70913" y="31429"/>
                    </a:cubicBezTo>
                    <a:cubicBezTo>
                      <a:pt x="74257" y="26779"/>
                      <a:pt x="76658" y="21551"/>
                      <a:pt x="78026" y="1598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98" name="Google Shape;19798;p44"/>
            <p:cNvGrpSpPr/>
            <p:nvPr/>
          </p:nvGrpSpPr>
          <p:grpSpPr>
            <a:xfrm rot="-254958">
              <a:off x="4001620" y="2473396"/>
              <a:ext cx="980024" cy="535772"/>
              <a:chOff x="2447046" y="857325"/>
              <a:chExt cx="979976" cy="535745"/>
            </a:xfrm>
          </p:grpSpPr>
          <p:sp>
            <p:nvSpPr>
              <p:cNvPr id="19799" name="Google Shape;19799;p44"/>
              <p:cNvSpPr/>
              <p:nvPr/>
            </p:nvSpPr>
            <p:spPr>
              <a:xfrm>
                <a:off x="2447046" y="952979"/>
                <a:ext cx="357210" cy="197458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6490" extrusionOk="0">
                    <a:moveTo>
                      <a:pt x="7615" y="0"/>
                    </a:moveTo>
                    <a:cubicBezTo>
                      <a:pt x="7539" y="0"/>
                      <a:pt x="7463" y="15"/>
                      <a:pt x="7387" y="46"/>
                    </a:cubicBezTo>
                    <a:cubicBezTo>
                      <a:pt x="4438" y="593"/>
                      <a:pt x="1915" y="2569"/>
                      <a:pt x="152" y="5000"/>
                    </a:cubicBezTo>
                    <a:cubicBezTo>
                      <a:pt x="92" y="5091"/>
                      <a:pt x="31" y="5183"/>
                      <a:pt x="0" y="5304"/>
                    </a:cubicBezTo>
                    <a:cubicBezTo>
                      <a:pt x="0" y="5426"/>
                      <a:pt x="0" y="5547"/>
                      <a:pt x="61" y="5669"/>
                    </a:cubicBezTo>
                    <a:cubicBezTo>
                      <a:pt x="183" y="5942"/>
                      <a:pt x="335" y="6216"/>
                      <a:pt x="517" y="6490"/>
                    </a:cubicBezTo>
                    <a:cubicBezTo>
                      <a:pt x="1216" y="5395"/>
                      <a:pt x="2250" y="4575"/>
                      <a:pt x="3496" y="4210"/>
                    </a:cubicBezTo>
                    <a:cubicBezTo>
                      <a:pt x="3946" y="4048"/>
                      <a:pt x="4418" y="3960"/>
                      <a:pt x="4892" y="3960"/>
                    </a:cubicBezTo>
                    <a:cubicBezTo>
                      <a:pt x="5218" y="3960"/>
                      <a:pt x="5545" y="4002"/>
                      <a:pt x="5867" y="4088"/>
                    </a:cubicBezTo>
                    <a:cubicBezTo>
                      <a:pt x="6657" y="4271"/>
                      <a:pt x="7326" y="4848"/>
                      <a:pt x="7630" y="5608"/>
                    </a:cubicBezTo>
                    <a:cubicBezTo>
                      <a:pt x="8207" y="5061"/>
                      <a:pt x="8785" y="4514"/>
                      <a:pt x="9302" y="3967"/>
                    </a:cubicBezTo>
                    <a:cubicBezTo>
                      <a:pt x="9545" y="3693"/>
                      <a:pt x="9788" y="3420"/>
                      <a:pt x="10061" y="3146"/>
                    </a:cubicBezTo>
                    <a:cubicBezTo>
                      <a:pt x="10305" y="2903"/>
                      <a:pt x="10761" y="2569"/>
                      <a:pt x="10821" y="2295"/>
                    </a:cubicBezTo>
                    <a:cubicBezTo>
                      <a:pt x="10913" y="1869"/>
                      <a:pt x="9879" y="1717"/>
                      <a:pt x="9545" y="1535"/>
                    </a:cubicBezTo>
                    <a:cubicBezTo>
                      <a:pt x="9028" y="1201"/>
                      <a:pt x="8542" y="806"/>
                      <a:pt x="8177" y="319"/>
                    </a:cubicBezTo>
                    <a:cubicBezTo>
                      <a:pt x="8086" y="198"/>
                      <a:pt x="7964" y="107"/>
                      <a:pt x="7843" y="46"/>
                    </a:cubicBezTo>
                    <a:cubicBezTo>
                      <a:pt x="7767" y="15"/>
                      <a:pt x="7691" y="0"/>
                      <a:pt x="7615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0" name="Google Shape;19800;p44"/>
              <p:cNvSpPr/>
              <p:nvPr/>
            </p:nvSpPr>
            <p:spPr>
              <a:xfrm>
                <a:off x="2552502" y="1212377"/>
                <a:ext cx="346277" cy="180694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5939" extrusionOk="0">
                    <a:moveTo>
                      <a:pt x="7964" y="0"/>
                    </a:moveTo>
                    <a:cubicBezTo>
                      <a:pt x="7204" y="0"/>
                      <a:pt x="6414" y="0"/>
                      <a:pt x="5624" y="30"/>
                    </a:cubicBezTo>
                    <a:cubicBezTo>
                      <a:pt x="5958" y="790"/>
                      <a:pt x="5897" y="1641"/>
                      <a:pt x="5472" y="2341"/>
                    </a:cubicBezTo>
                    <a:cubicBezTo>
                      <a:pt x="5046" y="3040"/>
                      <a:pt x="4438" y="3587"/>
                      <a:pt x="3709" y="3952"/>
                    </a:cubicBezTo>
                    <a:cubicBezTo>
                      <a:pt x="2922" y="4366"/>
                      <a:pt x="2065" y="4582"/>
                      <a:pt x="1204" y="4582"/>
                    </a:cubicBezTo>
                    <a:cubicBezTo>
                      <a:pt x="801" y="4582"/>
                      <a:pt x="398" y="4535"/>
                      <a:pt x="0" y="4438"/>
                    </a:cubicBezTo>
                    <a:lnTo>
                      <a:pt x="0" y="4438"/>
                    </a:lnTo>
                    <a:cubicBezTo>
                      <a:pt x="31" y="4772"/>
                      <a:pt x="122" y="5076"/>
                      <a:pt x="274" y="5350"/>
                    </a:cubicBezTo>
                    <a:cubicBezTo>
                      <a:pt x="304" y="5471"/>
                      <a:pt x="365" y="5562"/>
                      <a:pt x="456" y="5654"/>
                    </a:cubicBezTo>
                    <a:cubicBezTo>
                      <a:pt x="578" y="5684"/>
                      <a:pt x="669" y="5745"/>
                      <a:pt x="791" y="5745"/>
                    </a:cubicBezTo>
                    <a:cubicBezTo>
                      <a:pt x="1559" y="5872"/>
                      <a:pt x="2344" y="5938"/>
                      <a:pt x="3128" y="5938"/>
                    </a:cubicBezTo>
                    <a:cubicBezTo>
                      <a:pt x="5353" y="5938"/>
                      <a:pt x="7572" y="5400"/>
                      <a:pt x="9393" y="4164"/>
                    </a:cubicBezTo>
                    <a:cubicBezTo>
                      <a:pt x="9545" y="4073"/>
                      <a:pt x="9636" y="3952"/>
                      <a:pt x="9727" y="3830"/>
                    </a:cubicBezTo>
                    <a:cubicBezTo>
                      <a:pt x="9757" y="3678"/>
                      <a:pt x="9788" y="3526"/>
                      <a:pt x="9757" y="3404"/>
                    </a:cubicBezTo>
                    <a:cubicBezTo>
                      <a:pt x="9666" y="2766"/>
                      <a:pt x="9697" y="2158"/>
                      <a:pt x="9849" y="1550"/>
                    </a:cubicBezTo>
                    <a:cubicBezTo>
                      <a:pt x="9940" y="1186"/>
                      <a:pt x="10578" y="334"/>
                      <a:pt x="10213" y="122"/>
                    </a:cubicBezTo>
                    <a:cubicBezTo>
                      <a:pt x="10078" y="37"/>
                      <a:pt x="9821" y="18"/>
                      <a:pt x="9573" y="18"/>
                    </a:cubicBezTo>
                    <a:cubicBezTo>
                      <a:pt x="9374" y="18"/>
                      <a:pt x="9180" y="30"/>
                      <a:pt x="9058" y="30"/>
                    </a:cubicBezTo>
                    <a:cubicBezTo>
                      <a:pt x="8694" y="30"/>
                      <a:pt x="8329" y="0"/>
                      <a:pt x="7964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1" name="Google Shape;19801;p44"/>
              <p:cNvSpPr/>
              <p:nvPr/>
            </p:nvSpPr>
            <p:spPr>
              <a:xfrm>
                <a:off x="2631087" y="857325"/>
                <a:ext cx="794974" cy="389288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12795" extrusionOk="0">
                    <a:moveTo>
                      <a:pt x="16571" y="0"/>
                    </a:moveTo>
                    <a:cubicBezTo>
                      <a:pt x="14872" y="0"/>
                      <a:pt x="13096" y="183"/>
                      <a:pt x="11490" y="697"/>
                    </a:cubicBezTo>
                    <a:cubicBezTo>
                      <a:pt x="7812" y="1913"/>
                      <a:pt x="4195" y="5196"/>
                      <a:pt x="1247" y="7992"/>
                    </a:cubicBezTo>
                    <a:lnTo>
                      <a:pt x="1" y="9178"/>
                    </a:lnTo>
                    <a:lnTo>
                      <a:pt x="761" y="11001"/>
                    </a:lnTo>
                    <a:lnTo>
                      <a:pt x="1520" y="12795"/>
                    </a:lnTo>
                    <a:lnTo>
                      <a:pt x="3223" y="12764"/>
                    </a:lnTo>
                    <a:cubicBezTo>
                      <a:pt x="7296" y="12643"/>
                      <a:pt x="12189" y="12430"/>
                      <a:pt x="15624" y="10606"/>
                    </a:cubicBezTo>
                    <a:cubicBezTo>
                      <a:pt x="18451" y="9147"/>
                      <a:pt x="20883" y="6412"/>
                      <a:pt x="22433" y="4284"/>
                    </a:cubicBezTo>
                    <a:cubicBezTo>
                      <a:pt x="23618" y="2643"/>
                      <a:pt x="24287" y="1336"/>
                      <a:pt x="24165" y="1244"/>
                    </a:cubicBezTo>
                    <a:cubicBezTo>
                      <a:pt x="24104" y="1092"/>
                      <a:pt x="22737" y="637"/>
                      <a:pt x="20761" y="333"/>
                    </a:cubicBezTo>
                    <a:cubicBezTo>
                      <a:pt x="19542" y="146"/>
                      <a:pt x="18087" y="0"/>
                      <a:pt x="16571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2" name="Google Shape;19802;p44"/>
              <p:cNvSpPr/>
              <p:nvPr/>
            </p:nvSpPr>
            <p:spPr>
              <a:xfrm>
                <a:off x="2631087" y="1100476"/>
                <a:ext cx="105497" cy="146131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4803" extrusionOk="0">
                    <a:moveTo>
                      <a:pt x="1247" y="0"/>
                    </a:moveTo>
                    <a:lnTo>
                      <a:pt x="1" y="1186"/>
                    </a:lnTo>
                    <a:lnTo>
                      <a:pt x="761" y="3009"/>
                    </a:lnTo>
                    <a:lnTo>
                      <a:pt x="1520" y="4803"/>
                    </a:lnTo>
                    <a:lnTo>
                      <a:pt x="3223" y="4772"/>
                    </a:lnTo>
                    <a:lnTo>
                      <a:pt x="1247" y="0"/>
                    </a:ln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3" name="Google Shape;19803;p44"/>
              <p:cNvSpPr/>
              <p:nvPr/>
            </p:nvSpPr>
            <p:spPr>
              <a:xfrm>
                <a:off x="3311575" y="867462"/>
                <a:ext cx="115448" cy="121183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3983" extrusionOk="0">
                    <a:moveTo>
                      <a:pt x="0" y="1"/>
                    </a:moveTo>
                    <a:lnTo>
                      <a:pt x="1672" y="3983"/>
                    </a:lnTo>
                    <a:cubicBezTo>
                      <a:pt x="2858" y="2311"/>
                      <a:pt x="3526" y="1034"/>
                      <a:pt x="3405" y="913"/>
                    </a:cubicBezTo>
                    <a:cubicBezTo>
                      <a:pt x="3344" y="761"/>
                      <a:pt x="1976" y="305"/>
                      <a:pt x="0" y="1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4" name="Google Shape;19804;p44"/>
              <p:cNvSpPr/>
              <p:nvPr/>
            </p:nvSpPr>
            <p:spPr>
              <a:xfrm>
                <a:off x="3045055" y="912059"/>
                <a:ext cx="218817" cy="174061"/>
              </a:xfrm>
              <a:custGeom>
                <a:avLst/>
                <a:gdLst/>
                <a:ahLst/>
                <a:cxnLst/>
                <a:rect l="l" t="t" r="r" b="b"/>
                <a:pathLst>
                  <a:path w="6685" h="5721" extrusionOk="0">
                    <a:moveTo>
                      <a:pt x="3447" y="0"/>
                    </a:moveTo>
                    <a:cubicBezTo>
                      <a:pt x="2376" y="0"/>
                      <a:pt x="1304" y="585"/>
                      <a:pt x="818" y="1755"/>
                    </a:cubicBezTo>
                    <a:cubicBezTo>
                      <a:pt x="0" y="3748"/>
                      <a:pt x="1524" y="5720"/>
                      <a:pt x="3439" y="5720"/>
                    </a:cubicBezTo>
                    <a:cubicBezTo>
                      <a:pt x="3802" y="5720"/>
                      <a:pt x="4179" y="5649"/>
                      <a:pt x="4557" y="5494"/>
                    </a:cubicBezTo>
                    <a:cubicBezTo>
                      <a:pt x="5985" y="4886"/>
                      <a:pt x="6684" y="3214"/>
                      <a:pt x="6076" y="1755"/>
                    </a:cubicBezTo>
                    <a:cubicBezTo>
                      <a:pt x="5590" y="585"/>
                      <a:pt x="4519" y="0"/>
                      <a:pt x="3447" y="0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5" name="Google Shape;19805;p44"/>
              <p:cNvSpPr/>
              <p:nvPr/>
            </p:nvSpPr>
            <p:spPr>
              <a:xfrm>
                <a:off x="3090714" y="936794"/>
                <a:ext cx="134334" cy="124864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4104" extrusionOk="0">
                    <a:moveTo>
                      <a:pt x="2067" y="0"/>
                    </a:moveTo>
                    <a:cubicBezTo>
                      <a:pt x="912" y="0"/>
                      <a:pt x="0" y="912"/>
                      <a:pt x="0" y="2037"/>
                    </a:cubicBezTo>
                    <a:cubicBezTo>
                      <a:pt x="0" y="3192"/>
                      <a:pt x="912" y="4104"/>
                      <a:pt x="2067" y="4104"/>
                    </a:cubicBezTo>
                    <a:cubicBezTo>
                      <a:pt x="3192" y="4104"/>
                      <a:pt x="4104" y="3192"/>
                      <a:pt x="4104" y="2037"/>
                    </a:cubicBezTo>
                    <a:cubicBezTo>
                      <a:pt x="4104" y="912"/>
                      <a:pt x="3192" y="0"/>
                      <a:pt x="2067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6" name="Google Shape;19806;p44"/>
              <p:cNvSpPr/>
              <p:nvPr/>
            </p:nvSpPr>
            <p:spPr>
              <a:xfrm>
                <a:off x="2845043" y="1015623"/>
                <a:ext cx="176068" cy="139134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4573" extrusionOk="0">
                    <a:moveTo>
                      <a:pt x="2780" y="0"/>
                    </a:moveTo>
                    <a:cubicBezTo>
                      <a:pt x="1921" y="0"/>
                      <a:pt x="1063" y="464"/>
                      <a:pt x="667" y="1391"/>
                    </a:cubicBezTo>
                    <a:cubicBezTo>
                      <a:pt x="0" y="2982"/>
                      <a:pt x="1218" y="4573"/>
                      <a:pt x="2747" y="4573"/>
                    </a:cubicBezTo>
                    <a:cubicBezTo>
                      <a:pt x="3029" y="4573"/>
                      <a:pt x="3322" y="4519"/>
                      <a:pt x="3616" y="4400"/>
                    </a:cubicBezTo>
                    <a:cubicBezTo>
                      <a:pt x="4801" y="3914"/>
                      <a:pt x="5379" y="2576"/>
                      <a:pt x="4892" y="1391"/>
                    </a:cubicBezTo>
                    <a:cubicBezTo>
                      <a:pt x="4497" y="464"/>
                      <a:pt x="3639" y="0"/>
                      <a:pt x="2780" y="0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7" name="Google Shape;19807;p44"/>
              <p:cNvSpPr/>
              <p:nvPr/>
            </p:nvSpPr>
            <p:spPr>
              <a:xfrm>
                <a:off x="2869754" y="1034821"/>
                <a:ext cx="126478" cy="100342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3298" extrusionOk="0">
                    <a:moveTo>
                      <a:pt x="1995" y="0"/>
                    </a:moveTo>
                    <a:cubicBezTo>
                      <a:pt x="1371" y="0"/>
                      <a:pt x="748" y="335"/>
                      <a:pt x="460" y="1003"/>
                    </a:cubicBezTo>
                    <a:cubicBezTo>
                      <a:pt x="1" y="2150"/>
                      <a:pt x="888" y="3297"/>
                      <a:pt x="1976" y="3297"/>
                    </a:cubicBezTo>
                    <a:cubicBezTo>
                      <a:pt x="2185" y="3297"/>
                      <a:pt x="2402" y="3255"/>
                      <a:pt x="2618" y="3161"/>
                    </a:cubicBezTo>
                    <a:cubicBezTo>
                      <a:pt x="3469" y="2827"/>
                      <a:pt x="3864" y="1854"/>
                      <a:pt x="3530" y="1003"/>
                    </a:cubicBezTo>
                    <a:cubicBezTo>
                      <a:pt x="3241" y="335"/>
                      <a:pt x="2618" y="0"/>
                      <a:pt x="1995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9995;p50">
            <a:extLst>
              <a:ext uri="{FF2B5EF4-FFF2-40B4-BE49-F238E27FC236}">
                <a16:creationId xmlns:a16="http://schemas.microsoft.com/office/drawing/2014/main" xmlns="" id="{12F5ACD2-46A9-481B-9B0F-B515FC9AE0C0}"/>
              </a:ext>
            </a:extLst>
          </p:cNvPr>
          <p:cNvSpPr txBox="1">
            <a:spLocks/>
          </p:cNvSpPr>
          <p:nvPr/>
        </p:nvSpPr>
        <p:spPr>
          <a:xfrm>
            <a:off x="681750" y="737927"/>
            <a:ext cx="7638309" cy="293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D4DCFF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buClr>
                <a:schemeClr val="dk1"/>
              </a:buClr>
              <a:buSzPts val="1100"/>
              <a:buFont typeface="Roboto"/>
              <a:buAutoNum type="arabicPeriod"/>
            </a:pPr>
            <a:r>
              <a:rPr lang="en-US" sz="1600" dirty="0"/>
              <a:t>Analisis data hasil </a:t>
            </a:r>
            <a:r>
              <a:rPr lang="en-US" sz="1600" dirty="0" err="1" smtClean="0"/>
              <a:t>intregator</a:t>
            </a:r>
            <a:endParaRPr lang="en-US" sz="1600" dirty="0"/>
          </a:p>
        </p:txBody>
      </p:sp>
      <p:sp>
        <p:nvSpPr>
          <p:cNvPr id="8" name="Google Shape;20530;p51">
            <a:extLst>
              <a:ext uri="{FF2B5EF4-FFF2-40B4-BE49-F238E27FC236}">
                <a16:creationId xmlns:a16="http://schemas.microsoft.com/office/drawing/2014/main" xmlns="" id="{B2C4B2F5-877E-44D7-A7BC-2C312FD0D5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4750" y="16522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C890B29-514E-4A12-A045-EA36C3035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046" y="1372843"/>
            <a:ext cx="5437907" cy="271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83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>
            <a:extLst>
              <a:ext uri="{FF2B5EF4-FFF2-40B4-BE49-F238E27FC236}">
                <a16:creationId xmlns:a16="http://schemas.microsoft.com/office/drawing/2014/main" xmlns="" id="{58620861-0D42-4719-A8FB-773C3AD3F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43" y="-182880"/>
            <a:ext cx="7717500" cy="765193"/>
          </a:xfrm>
        </p:spPr>
        <p:txBody>
          <a:bodyPr/>
          <a:lstStyle/>
          <a:p>
            <a:r>
              <a:rPr lang="en-ID" sz="2400" dirty="0"/>
              <a:t>Hasil &amp; </a:t>
            </a:r>
            <a:r>
              <a:rPr lang="en-ID" sz="2400" dirty="0" err="1"/>
              <a:t>Pembahasan</a:t>
            </a:r>
            <a:endParaRPr lang="en-ID" sz="2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08D3EDBB-C82B-4F19-AB67-E4295E1334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62320"/>
              </p:ext>
            </p:extLst>
          </p:nvPr>
        </p:nvGraphicFramePr>
        <p:xfrm>
          <a:off x="25921" y="415366"/>
          <a:ext cx="4322183" cy="2351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DE01E766-307C-4DBB-9E4C-3B2D231BDF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628734"/>
              </p:ext>
            </p:extLst>
          </p:nvPr>
        </p:nvGraphicFramePr>
        <p:xfrm>
          <a:off x="4741793" y="510751"/>
          <a:ext cx="4357873" cy="2518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C285C3F5-182A-4AE4-985B-A7EC6B8F25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152497"/>
              </p:ext>
            </p:extLst>
          </p:nvPr>
        </p:nvGraphicFramePr>
        <p:xfrm>
          <a:off x="2582963" y="2767084"/>
          <a:ext cx="3978074" cy="2376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10877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xmlns="" id="{1AFD0EEA-6D3C-4240-9288-B7D7FEA9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029" y="1758343"/>
            <a:ext cx="4756730" cy="572700"/>
          </a:xfrm>
        </p:spPr>
        <p:txBody>
          <a:bodyPr/>
          <a:lstStyle/>
          <a:p>
            <a:r>
              <a:rPr lang="en-US" sz="3200" dirty="0"/>
              <a:t>Hasil </a:t>
            </a:r>
            <a:r>
              <a:rPr lang="id-ID" sz="3200" dirty="0" smtClean="0"/>
              <a:t>&amp;</a:t>
            </a:r>
            <a:r>
              <a:rPr lang="en-US" sz="3200" dirty="0" smtClean="0"/>
              <a:t> </a:t>
            </a:r>
            <a:r>
              <a:rPr lang="en-US" sz="3200" dirty="0"/>
              <a:t>Pembahasan</a:t>
            </a:r>
            <a:endParaRPr lang="en-ID" sz="3200" dirty="0"/>
          </a:p>
        </p:txBody>
      </p:sp>
      <p:sp>
        <p:nvSpPr>
          <p:cNvPr id="21" name="Google Shape;19995;p50">
            <a:extLst>
              <a:ext uri="{FF2B5EF4-FFF2-40B4-BE49-F238E27FC236}">
                <a16:creationId xmlns:a16="http://schemas.microsoft.com/office/drawing/2014/main" xmlns="" id="{92653BA5-BBE1-4F97-A222-71B81426191E}"/>
              </a:ext>
            </a:extLst>
          </p:cNvPr>
          <p:cNvSpPr txBox="1">
            <a:spLocks/>
          </p:cNvSpPr>
          <p:nvPr/>
        </p:nvSpPr>
        <p:spPr>
          <a:xfrm>
            <a:off x="791403" y="1001023"/>
            <a:ext cx="6965243" cy="854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D4DCFF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Roboto"/>
              <a:buNone/>
            </a:pPr>
            <a:r>
              <a:rPr lang="en-US" sz="1600" dirty="0"/>
              <a:t>Semakin besar massa matahari maka semakin besar perubahan kuantitas </a:t>
            </a:r>
            <a:r>
              <a:rPr lang="en-US" sz="1600" dirty="0" smtClean="0"/>
              <a:t>PHAs</a:t>
            </a:r>
            <a:endParaRPr lang="en-US" sz="16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1AFD0EEA-6D3C-4240-9288-B7D7FEA93D01}"/>
              </a:ext>
            </a:extLst>
          </p:cNvPr>
          <p:cNvSpPr txBox="1">
            <a:spLocks/>
          </p:cNvSpPr>
          <p:nvPr/>
        </p:nvSpPr>
        <p:spPr>
          <a:xfrm>
            <a:off x="1895660" y="239258"/>
            <a:ext cx="47567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3000"/>
              <a:buFont typeface="Big Shoulders Text"/>
              <a:buNone/>
              <a:defRPr sz="30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r>
              <a:rPr lang="en-US" dirty="0" err="1"/>
              <a:t>Hipotesis</a:t>
            </a:r>
            <a:endParaRPr lang="en-ID" dirty="0"/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xmlns="" id="{EE26B846-87D9-4072-9909-103CB86782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5164028"/>
              </p:ext>
            </p:extLst>
          </p:nvPr>
        </p:nvGraphicFramePr>
        <p:xfrm>
          <a:off x="3007771" y="2391641"/>
          <a:ext cx="5192568" cy="2751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0052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9995;p50">
            <a:extLst>
              <a:ext uri="{FF2B5EF4-FFF2-40B4-BE49-F238E27FC236}">
                <a16:creationId xmlns:a16="http://schemas.microsoft.com/office/drawing/2014/main" xmlns="" id="{92653BA5-BBE1-4F97-A222-71B81426191E}"/>
              </a:ext>
            </a:extLst>
          </p:cNvPr>
          <p:cNvSpPr txBox="1">
            <a:spLocks/>
          </p:cNvSpPr>
          <p:nvPr/>
        </p:nvSpPr>
        <p:spPr>
          <a:xfrm>
            <a:off x="1930141" y="731353"/>
            <a:ext cx="5798527" cy="854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D4DCFF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Roboto"/>
              <a:buNone/>
            </a:pPr>
            <a:r>
              <a:rPr lang="en-US" sz="1600" dirty="0"/>
              <a:t>Semakin besar massa matahari maka potensi PHAs menumbuk bumi semakin </a:t>
            </a:r>
            <a:r>
              <a:rPr lang="en-US" sz="1600" dirty="0" smtClean="0"/>
              <a:t>tinggi</a:t>
            </a:r>
            <a:endParaRPr lang="en-US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1AFD0EEA-6D3C-4240-9288-B7D7FEA93D01}"/>
              </a:ext>
            </a:extLst>
          </p:cNvPr>
          <p:cNvSpPr txBox="1">
            <a:spLocks/>
          </p:cNvSpPr>
          <p:nvPr/>
        </p:nvSpPr>
        <p:spPr>
          <a:xfrm>
            <a:off x="2193635" y="90462"/>
            <a:ext cx="47567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3000"/>
              <a:buFont typeface="Big Shoulders Text"/>
              <a:buNone/>
              <a:defRPr sz="30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r>
              <a:rPr lang="en-US" dirty="0" err="1"/>
              <a:t>Hipotesis</a:t>
            </a:r>
            <a:endParaRPr lang="en-ID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997E3C9C-433A-437F-BED3-BD7197CD59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2306688"/>
              </p:ext>
            </p:extLst>
          </p:nvPr>
        </p:nvGraphicFramePr>
        <p:xfrm>
          <a:off x="4736556" y="2215975"/>
          <a:ext cx="4427617" cy="2635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772D7DEC-0FF9-45AB-B7E6-EA2CD99DB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2174527"/>
              </p:ext>
            </p:extLst>
          </p:nvPr>
        </p:nvGraphicFramePr>
        <p:xfrm>
          <a:off x="231768" y="2196594"/>
          <a:ext cx="4357873" cy="2518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xmlns="" id="{CCB5847B-06DC-4893-9089-E3B300F1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1344725"/>
            <a:ext cx="7717500" cy="765193"/>
          </a:xfrm>
        </p:spPr>
        <p:txBody>
          <a:bodyPr/>
          <a:lstStyle/>
          <a:p>
            <a:r>
              <a:rPr lang="en-ID" sz="2400" dirty="0"/>
              <a:t>Hasil &amp; </a:t>
            </a:r>
            <a:r>
              <a:rPr lang="en-ID" sz="2400" dirty="0" err="1"/>
              <a:t>Pembahasan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27894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3" name="Google Shape;24553;p71"/>
          <p:cNvSpPr txBox="1">
            <a:spLocks noGrp="1"/>
          </p:cNvSpPr>
          <p:nvPr>
            <p:ph type="title"/>
          </p:nvPr>
        </p:nvSpPr>
        <p:spPr>
          <a:xfrm>
            <a:off x="713225" y="-182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Tumbukan asteroid</a:t>
            </a:r>
            <a:endParaRPr dirty="0"/>
          </a:p>
        </p:txBody>
      </p:sp>
      <p:graphicFrame>
        <p:nvGraphicFramePr>
          <p:cNvPr id="177" name="Table 176">
            <a:extLst>
              <a:ext uri="{FF2B5EF4-FFF2-40B4-BE49-F238E27FC236}">
                <a16:creationId xmlns:a16="http://schemas.microsoft.com/office/drawing/2014/main" xmlns="" id="{93D0504F-A4B4-4EDC-AFAB-022DCFF90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453177"/>
              </p:ext>
            </p:extLst>
          </p:nvPr>
        </p:nvGraphicFramePr>
        <p:xfrm>
          <a:off x="1899707" y="489109"/>
          <a:ext cx="5344586" cy="454374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575075">
                  <a:extLst>
                    <a:ext uri="{9D8B030D-6E8A-4147-A177-3AD203B41FA5}">
                      <a16:colId xmlns:a16="http://schemas.microsoft.com/office/drawing/2014/main" xmlns="" val="3353112839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xmlns="" val="3950131482"/>
                    </a:ext>
                  </a:extLst>
                </a:gridCol>
                <a:gridCol w="929031">
                  <a:extLst>
                    <a:ext uri="{9D8B030D-6E8A-4147-A177-3AD203B41FA5}">
                      <a16:colId xmlns:a16="http://schemas.microsoft.com/office/drawing/2014/main" xmlns="" val="2372990887"/>
                    </a:ext>
                  </a:extLst>
                </a:gridCol>
                <a:gridCol w="965606">
                  <a:extLst>
                    <a:ext uri="{9D8B030D-6E8A-4147-A177-3AD203B41FA5}">
                      <a16:colId xmlns:a16="http://schemas.microsoft.com/office/drawing/2014/main" xmlns="" val="3156774069"/>
                    </a:ext>
                  </a:extLst>
                </a:gridCol>
                <a:gridCol w="987552">
                  <a:extLst>
                    <a:ext uri="{9D8B030D-6E8A-4147-A177-3AD203B41FA5}">
                      <a16:colId xmlns:a16="http://schemas.microsoft.com/office/drawing/2014/main" xmlns="" val="287328032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xmlns="" val="3572647493"/>
                    </a:ext>
                  </a:extLst>
                </a:gridCol>
                <a:gridCol w="424282">
                  <a:extLst>
                    <a:ext uri="{9D8B030D-6E8A-4147-A177-3AD203B41FA5}">
                      <a16:colId xmlns:a16="http://schemas.microsoft.com/office/drawing/2014/main" xmlns="" val="1571906871"/>
                    </a:ext>
                  </a:extLst>
                </a:gridCol>
              </a:tblGrid>
              <a:tr h="25243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dirty="0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massa</a:t>
                      </a:r>
                      <a:endParaRPr lang="en-ID" sz="1400" b="0" i="0" u="none" strike="noStrike" dirty="0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t colision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Dmin/Rad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dirty="0" err="1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Vcol</a:t>
                      </a:r>
                      <a:r>
                        <a:rPr lang="en-ID" sz="1400" u="none" strike="noStrike" dirty="0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(K/s)</a:t>
                      </a:r>
                      <a:endParaRPr lang="en-ID" sz="1400" b="0" i="0" u="none" strike="noStrike" dirty="0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dirty="0" err="1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energia</a:t>
                      </a:r>
                      <a:endParaRPr lang="en-ID" sz="1400" b="0" i="0" u="none" strike="noStrike" dirty="0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Pla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Par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extLst>
                  <a:ext uri="{0D108BD9-81ED-4DB2-BD59-A6C34878D82A}">
                    <a16:rowId xmlns:a16="http://schemas.microsoft.com/office/drawing/2014/main" xmlns="" val="986292076"/>
                  </a:ext>
                </a:extLst>
              </a:tr>
              <a:tr h="25243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0,1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13.640.605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0.765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dirty="0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3,81E+04</a:t>
                      </a:r>
                      <a:endParaRPr lang="en-ID" sz="1400" b="0" i="0" u="none" strike="noStrike" dirty="0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dirty="0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0.000E+00</a:t>
                      </a:r>
                      <a:endParaRPr lang="en-ID" sz="1400" b="0" i="0" u="none" strike="noStrike" dirty="0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12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extLst>
                  <a:ext uri="{0D108BD9-81ED-4DB2-BD59-A6C34878D82A}">
                    <a16:rowId xmlns:a16="http://schemas.microsoft.com/office/drawing/2014/main" xmlns="" val="1904409602"/>
                  </a:ext>
                </a:extLst>
              </a:tr>
              <a:tr h="2524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400" u="none" strike="noStrike" dirty="0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0,2</a:t>
                      </a:r>
                      <a:endParaRPr lang="en-ID" sz="1400" b="0" i="0" u="none" strike="noStrike" dirty="0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53.839.140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0.989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5,47E+04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dirty="0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0.000E+00</a:t>
                      </a:r>
                      <a:endParaRPr lang="en-ID" sz="1400" b="0" i="0" u="none" strike="noStrike" dirty="0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27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extLst>
                  <a:ext uri="{0D108BD9-81ED-4DB2-BD59-A6C34878D82A}">
                    <a16:rowId xmlns:a16="http://schemas.microsoft.com/office/drawing/2014/main" xmlns="" val="4204058143"/>
                  </a:ext>
                </a:extLst>
              </a:tr>
              <a:tr h="25243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87.631.415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0.942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5,40E+04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dirty="0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0.000E+00</a:t>
                      </a:r>
                      <a:endParaRPr lang="en-ID" sz="1400" b="0" i="0" u="none" strike="noStrike" dirty="0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30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extLst>
                  <a:ext uri="{0D108BD9-81ED-4DB2-BD59-A6C34878D82A}">
                    <a16:rowId xmlns:a16="http://schemas.microsoft.com/office/drawing/2014/main" xmlns="" val="806953969"/>
                  </a:ext>
                </a:extLst>
              </a:tr>
              <a:tr h="2524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400" u="none" strike="noStrike" dirty="0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0,3</a:t>
                      </a:r>
                      <a:endParaRPr lang="en-ID" sz="1400" b="0" i="0" u="none" strike="noStrike" dirty="0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54.776.036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0.827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dirty="0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1,24E+04</a:t>
                      </a:r>
                      <a:endParaRPr lang="en-ID" sz="1400" b="0" i="0" u="none" strike="noStrike" dirty="0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dirty="0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5,86E+02</a:t>
                      </a:r>
                      <a:endParaRPr lang="en-ID" sz="1400" b="0" i="0" u="none" strike="noStrike" dirty="0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3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dirty="0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20</a:t>
                      </a:r>
                      <a:endParaRPr lang="en-ID" sz="1400" b="0" i="0" u="none" strike="noStrike" dirty="0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extLst>
                  <a:ext uri="{0D108BD9-81ED-4DB2-BD59-A6C34878D82A}">
                    <a16:rowId xmlns:a16="http://schemas.microsoft.com/office/drawing/2014/main" xmlns="" val="2231256169"/>
                  </a:ext>
                </a:extLst>
              </a:tr>
              <a:tr h="25243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65.840.725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0.355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7,14E+04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dirty="0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0.000E+00</a:t>
                      </a:r>
                      <a:endParaRPr lang="en-ID" sz="1400" b="0" i="0" u="none" strike="noStrike" dirty="0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18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extLst>
                  <a:ext uri="{0D108BD9-81ED-4DB2-BD59-A6C34878D82A}">
                    <a16:rowId xmlns:a16="http://schemas.microsoft.com/office/drawing/2014/main" xmlns="" val="2278960352"/>
                  </a:ext>
                </a:extLst>
              </a:tr>
              <a:tr h="25243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0,4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73.963.815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0.652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8,27E+04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dirty="0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0.000E+00</a:t>
                      </a:r>
                      <a:endParaRPr lang="en-ID" sz="1400" b="0" i="0" u="none" strike="noStrike" dirty="0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46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extLst>
                  <a:ext uri="{0D108BD9-81ED-4DB2-BD59-A6C34878D82A}">
                    <a16:rowId xmlns:a16="http://schemas.microsoft.com/office/drawing/2014/main" xmlns="" val="526413572"/>
                  </a:ext>
                </a:extLst>
              </a:tr>
              <a:tr h="25243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75.068.485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0.902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7,81E+04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dirty="0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0.000E+00</a:t>
                      </a:r>
                      <a:endParaRPr lang="en-ID" sz="1400" b="0" i="0" u="none" strike="noStrike" dirty="0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50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extLst>
                  <a:ext uri="{0D108BD9-81ED-4DB2-BD59-A6C34878D82A}">
                    <a16:rowId xmlns:a16="http://schemas.microsoft.com/office/drawing/2014/main" xmlns="" val="1500696406"/>
                  </a:ext>
                </a:extLst>
              </a:tr>
              <a:tr h="25243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88.179.550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dirty="0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0.980</a:t>
                      </a:r>
                      <a:endParaRPr lang="en-ID" sz="1400" b="0" i="0" u="none" strike="noStrike" dirty="0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7,11E+04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dirty="0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0.000E+00</a:t>
                      </a:r>
                      <a:endParaRPr lang="en-ID" sz="1400" b="0" i="0" u="none" strike="noStrike" dirty="0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dirty="0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27</a:t>
                      </a:r>
                      <a:endParaRPr lang="en-ID" sz="1400" b="0" i="0" u="none" strike="noStrike" dirty="0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extLst>
                  <a:ext uri="{0D108BD9-81ED-4DB2-BD59-A6C34878D82A}">
                    <a16:rowId xmlns:a16="http://schemas.microsoft.com/office/drawing/2014/main" xmlns="" val="1992297548"/>
                  </a:ext>
                </a:extLst>
              </a:tr>
              <a:tr h="25243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ID" sz="1400" u="none" strike="noStrike" dirty="0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0,5</a:t>
                      </a:r>
                      <a:endParaRPr lang="en-ID" sz="1400" b="0" i="0" u="none" strike="noStrike" dirty="0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42.929.655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0.719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9,16E+04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dirty="0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0.000E+00</a:t>
                      </a:r>
                      <a:endParaRPr lang="en-ID" sz="1400" b="0" i="0" u="none" strike="noStrike" dirty="0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50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extLst>
                  <a:ext uri="{0D108BD9-81ED-4DB2-BD59-A6C34878D82A}">
                    <a16:rowId xmlns:a16="http://schemas.microsoft.com/office/drawing/2014/main" xmlns="" val="3053192672"/>
                  </a:ext>
                </a:extLst>
              </a:tr>
              <a:tr h="25243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46.632.155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dirty="0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0.975</a:t>
                      </a:r>
                      <a:endParaRPr lang="en-ID" sz="1400" b="0" i="0" u="none" strike="noStrike" dirty="0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8,05E+04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dirty="0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0.000E+00</a:t>
                      </a:r>
                      <a:endParaRPr lang="en-ID" sz="1400" b="0" i="0" u="none" strike="noStrike" dirty="0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46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extLst>
                  <a:ext uri="{0D108BD9-81ED-4DB2-BD59-A6C34878D82A}">
                    <a16:rowId xmlns:a16="http://schemas.microsoft.com/office/drawing/2014/main" xmlns="" val="1100258455"/>
                  </a:ext>
                </a:extLst>
              </a:tr>
              <a:tr h="25243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49.901.450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0.981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8,52E+04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dirty="0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0.000E+00</a:t>
                      </a:r>
                      <a:endParaRPr lang="en-ID" sz="1400" b="0" i="0" u="none" strike="noStrike" dirty="0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6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extLst>
                  <a:ext uri="{0D108BD9-81ED-4DB2-BD59-A6C34878D82A}">
                    <a16:rowId xmlns:a16="http://schemas.microsoft.com/office/drawing/2014/main" xmlns="" val="3364636915"/>
                  </a:ext>
                </a:extLst>
              </a:tr>
              <a:tr h="25243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54.929.235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0.746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8,68E+04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dirty="0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0.000E+00</a:t>
                      </a:r>
                      <a:endParaRPr lang="en-ID" sz="1400" b="0" i="0" u="none" strike="noStrike" dirty="0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27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extLst>
                  <a:ext uri="{0D108BD9-81ED-4DB2-BD59-A6C34878D82A}">
                    <a16:rowId xmlns:a16="http://schemas.microsoft.com/office/drawing/2014/main" xmlns="" val="2546608562"/>
                  </a:ext>
                </a:extLst>
              </a:tr>
              <a:tr h="25243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86.735.715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0.949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8,73E+04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dirty="0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0.000E+00</a:t>
                      </a:r>
                      <a:endParaRPr lang="en-ID" sz="1400" b="0" i="0" u="none" strike="noStrike" dirty="0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dirty="0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12</a:t>
                      </a:r>
                      <a:endParaRPr lang="en-ID" sz="1400" b="0" i="0" u="none" strike="noStrike" dirty="0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extLst>
                  <a:ext uri="{0D108BD9-81ED-4DB2-BD59-A6C34878D82A}">
                    <a16:rowId xmlns:a16="http://schemas.microsoft.com/office/drawing/2014/main" xmlns="" val="4121486575"/>
                  </a:ext>
                </a:extLst>
              </a:tr>
              <a:tr h="25243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0,6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13.071.777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0.522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6,04E+04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dirty="0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3,99E+02</a:t>
                      </a:r>
                      <a:endParaRPr lang="en-ID" sz="1400" b="0" i="0" u="none" strike="noStrike" dirty="0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6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50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extLst>
                  <a:ext uri="{0D108BD9-81ED-4DB2-BD59-A6C34878D82A}">
                    <a16:rowId xmlns:a16="http://schemas.microsoft.com/office/drawing/2014/main" xmlns="" val="2067649888"/>
                  </a:ext>
                </a:extLst>
              </a:tr>
              <a:tr h="25243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72.969.400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0.995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9,40E+04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dirty="0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0.000E+00</a:t>
                      </a:r>
                      <a:endParaRPr lang="en-ID" sz="1400" b="0" i="0" u="none" strike="noStrike" dirty="0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12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extLst>
                  <a:ext uri="{0D108BD9-81ED-4DB2-BD59-A6C34878D82A}">
                    <a16:rowId xmlns:a16="http://schemas.microsoft.com/office/drawing/2014/main" xmlns="" val="3724007929"/>
                  </a:ext>
                </a:extLst>
              </a:tr>
              <a:tr h="25243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92.950.630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0.997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8,44E+04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dirty="0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0.000E+00</a:t>
                      </a:r>
                      <a:endParaRPr lang="en-ID" sz="1400" b="0" i="0" u="none" strike="noStrike" dirty="0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22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extLst>
                  <a:ext uri="{0D108BD9-81ED-4DB2-BD59-A6C34878D82A}">
                    <a16:rowId xmlns:a16="http://schemas.microsoft.com/office/drawing/2014/main" xmlns="" val="1781397595"/>
                  </a:ext>
                </a:extLst>
              </a:tr>
              <a:tr h="25243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96.425.630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0.748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dirty="0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9,77E+04</a:t>
                      </a:r>
                      <a:endParaRPr lang="en-ID" sz="1400" b="0" i="0" u="none" strike="noStrike" dirty="0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0.000E+00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0</a:t>
                      </a:r>
                      <a:endParaRPr lang="en-ID" sz="1400" b="0" i="0" u="none" strike="noStrike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u="none" strike="noStrike" dirty="0">
                          <a:solidFill>
                            <a:srgbClr val="141A2A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27</a:t>
                      </a:r>
                      <a:endParaRPr lang="en-ID" sz="1400" b="0" i="0" u="none" strike="noStrike" dirty="0">
                        <a:solidFill>
                          <a:srgbClr val="141A2A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3860" marR="3860" marT="3860" marB="0" anchor="ctr"/>
                </a:tc>
                <a:extLst>
                  <a:ext uri="{0D108BD9-81ED-4DB2-BD59-A6C34878D82A}">
                    <a16:rowId xmlns:a16="http://schemas.microsoft.com/office/drawing/2014/main" xmlns="" val="469030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986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0559;p52"/>
          <p:cNvSpPr txBox="1">
            <a:spLocks/>
          </p:cNvSpPr>
          <p:nvPr/>
        </p:nvSpPr>
        <p:spPr>
          <a:xfrm>
            <a:off x="901056" y="1744423"/>
            <a:ext cx="6948154" cy="1935123"/>
          </a:xfrm>
          <a:prstGeom prst="rect">
            <a:avLst/>
          </a:prstGeom>
          <a:solidFill>
            <a:srgbClr val="141A2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D4DCFF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riset</a:t>
            </a:r>
            <a:r>
              <a:rPr lang="en-US" sz="1600" dirty="0"/>
              <a:t> yang kami </a:t>
            </a:r>
            <a:r>
              <a:rPr lang="en-US" sz="1600" dirty="0" err="1"/>
              <a:t>lakukan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disimpulkan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 err="1"/>
              <a:t>Pengaruh</a:t>
            </a:r>
            <a:r>
              <a:rPr lang="en-US" sz="1600" dirty="0"/>
              <a:t> </a:t>
            </a:r>
            <a:r>
              <a:rPr lang="en-US" sz="1600" dirty="0" err="1"/>
              <a:t>massa</a:t>
            </a:r>
            <a:r>
              <a:rPr lang="en-US" sz="1600" dirty="0"/>
              <a:t> </a:t>
            </a:r>
            <a:r>
              <a:rPr lang="en-US" sz="1600" dirty="0" err="1"/>
              <a:t>matahari</a:t>
            </a:r>
            <a:r>
              <a:rPr lang="en-US" sz="1600" dirty="0"/>
              <a:t> </a:t>
            </a:r>
            <a:r>
              <a:rPr lang="en-US" sz="1600" dirty="0" err="1"/>
              <a:t>berubah</a:t>
            </a:r>
            <a:r>
              <a:rPr lang="en-US" sz="1600" dirty="0"/>
              <a:t> </a:t>
            </a:r>
            <a:r>
              <a:rPr lang="en-US" sz="1600" dirty="0" err="1"/>
              <a:t>ekstrim</a:t>
            </a:r>
            <a:r>
              <a:rPr lang="en-US" sz="1600" dirty="0"/>
              <a:t> </a:t>
            </a:r>
            <a:r>
              <a:rPr lang="en-US" sz="1600" dirty="0" err="1"/>
              <a:t>ketika</a:t>
            </a:r>
            <a:r>
              <a:rPr lang="en-US" sz="1600" dirty="0"/>
              <a:t> </a:t>
            </a:r>
            <a:r>
              <a:rPr lang="en-US" sz="1600" dirty="0" err="1"/>
              <a:t>massa</a:t>
            </a:r>
            <a:r>
              <a:rPr lang="en-US" sz="1600" dirty="0"/>
              <a:t> </a:t>
            </a:r>
            <a:r>
              <a:rPr lang="en-US" sz="1600" dirty="0" err="1"/>
              <a:t>matahari</a:t>
            </a:r>
            <a:r>
              <a:rPr lang="en-US" sz="1600" dirty="0"/>
              <a:t>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berkurang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30%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1600" dirty="0" err="1"/>
              <a:t>Semakin</a:t>
            </a:r>
            <a:r>
              <a:rPr lang="en-US" sz="1600" dirty="0"/>
              <a:t> </a:t>
            </a:r>
            <a:r>
              <a:rPr lang="en-US" sz="1600" dirty="0" err="1"/>
              <a:t>kecil</a:t>
            </a:r>
            <a:r>
              <a:rPr lang="en-US" sz="1600" dirty="0"/>
              <a:t> </a:t>
            </a:r>
            <a:r>
              <a:rPr lang="en-US" sz="1600" dirty="0" err="1"/>
              <a:t>massa</a:t>
            </a:r>
            <a:r>
              <a:rPr lang="en-US" sz="1600" dirty="0"/>
              <a:t> </a:t>
            </a:r>
            <a:r>
              <a:rPr lang="en-US" sz="1600" dirty="0" err="1"/>
              <a:t>matahari</a:t>
            </a:r>
            <a:r>
              <a:rPr lang="en-US" sz="1600" dirty="0"/>
              <a:t>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semakin</a:t>
            </a:r>
            <a:r>
              <a:rPr lang="en-US" sz="1600" dirty="0"/>
              <a:t> </a:t>
            </a:r>
            <a:r>
              <a:rPr lang="en-US" sz="1600" dirty="0" err="1"/>
              <a:t>sedikit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asteroid yang </a:t>
            </a:r>
            <a:r>
              <a:rPr lang="en-US" sz="1600" dirty="0" err="1"/>
              <a:t>tereliminasi</a:t>
            </a:r>
            <a:r>
              <a:rPr lang="en-US" sz="1600" dirty="0"/>
              <a:t>, </a:t>
            </a:r>
            <a:r>
              <a:rPr lang="en-US" sz="1600" dirty="0" err="1"/>
              <a:t>semakin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papasan asteroid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bumi</a:t>
            </a:r>
            <a:r>
              <a:rPr lang="en-US" sz="1600" dirty="0"/>
              <a:t>, dan </a:t>
            </a:r>
            <a:r>
              <a:rPr lang="en-US" sz="1600" dirty="0" err="1"/>
              <a:t>semakin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peluang</a:t>
            </a:r>
            <a:r>
              <a:rPr lang="en-US" sz="1600" dirty="0"/>
              <a:t> </a:t>
            </a:r>
            <a:r>
              <a:rPr lang="en-US" sz="1600" dirty="0" err="1"/>
              <a:t>tumbukan</a:t>
            </a:r>
            <a:r>
              <a:rPr lang="en-US" sz="1600" dirty="0"/>
              <a:t> asteroid </a:t>
            </a:r>
          </a:p>
          <a:p>
            <a:pPr marL="0" indent="0">
              <a:spcAft>
                <a:spcPts val="1600"/>
              </a:spcAft>
              <a:buNone/>
            </a:pPr>
            <a:endParaRPr lang="en-US" sz="16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72145A0F-D746-44E0-A79B-488886CF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08" y="659487"/>
            <a:ext cx="7717500" cy="803553"/>
          </a:xfrm>
        </p:spPr>
        <p:txBody>
          <a:bodyPr/>
          <a:lstStyle/>
          <a:p>
            <a:r>
              <a:rPr lang="en-US" dirty="0" err="1"/>
              <a:t>Kesimpulan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5705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0559;p52"/>
          <p:cNvSpPr txBox="1">
            <a:spLocks/>
          </p:cNvSpPr>
          <p:nvPr/>
        </p:nvSpPr>
        <p:spPr>
          <a:xfrm>
            <a:off x="733174" y="1918059"/>
            <a:ext cx="7677652" cy="866705"/>
          </a:xfrm>
          <a:prstGeom prst="rect">
            <a:avLst/>
          </a:prstGeom>
          <a:solidFill>
            <a:srgbClr val="141A2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D4DCFF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sz="1600" dirty="0"/>
              <a:t>Pada </a:t>
            </a:r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, </a:t>
            </a:r>
            <a:r>
              <a:rPr lang="en-US" sz="1600" dirty="0" err="1"/>
              <a:t>perubahan</a:t>
            </a:r>
            <a:r>
              <a:rPr lang="en-US" sz="1600" dirty="0"/>
              <a:t> Massa </a:t>
            </a:r>
            <a:r>
              <a:rPr lang="en-US" sz="1600" dirty="0" err="1"/>
              <a:t>matahari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asumsi</a:t>
            </a:r>
            <a:r>
              <a:rPr lang="en-US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 data, </a:t>
            </a:r>
            <a:r>
              <a:rPr lang="en-US" sz="1600" dirty="0" err="1"/>
              <a:t>jadi</a:t>
            </a:r>
            <a:r>
              <a:rPr lang="en-US" sz="1600" dirty="0"/>
              <a:t> pada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 err="1"/>
              <a:t>faktual</a:t>
            </a:r>
            <a:r>
              <a:rPr lang="en-US" sz="1600" dirty="0"/>
              <a:t> </a:t>
            </a:r>
            <a:r>
              <a:rPr lang="en-US" sz="1600" dirty="0" err="1"/>
              <a:t>belum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dijadikan</a:t>
            </a:r>
            <a:r>
              <a:rPr lang="en-US" sz="1600" dirty="0"/>
              <a:t> </a:t>
            </a:r>
            <a:r>
              <a:rPr lang="en-US" sz="1600" dirty="0" err="1"/>
              <a:t>acuan</a:t>
            </a:r>
            <a:r>
              <a:rPr lang="en-US" sz="1600" dirty="0"/>
              <a:t>. </a:t>
            </a:r>
            <a:r>
              <a:rPr lang="en-US" sz="1600" dirty="0" err="1"/>
              <a:t>Sebaiknya</a:t>
            </a:r>
            <a:r>
              <a:rPr lang="en-US" sz="1600" dirty="0"/>
              <a:t>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laju</a:t>
            </a:r>
            <a:r>
              <a:rPr lang="en-US" sz="1600" dirty="0"/>
              <a:t> </a:t>
            </a:r>
            <a:r>
              <a:rPr lang="en-US" sz="1600" dirty="0" err="1"/>
              <a:t>perubahan</a:t>
            </a:r>
            <a:r>
              <a:rPr lang="en-US" sz="1600" dirty="0"/>
              <a:t> </a:t>
            </a:r>
            <a:r>
              <a:rPr lang="en-US" sz="1600" dirty="0" err="1"/>
              <a:t>matahari</a:t>
            </a:r>
            <a:r>
              <a:rPr lang="en-US" sz="1600" dirty="0"/>
              <a:t> yang </a:t>
            </a:r>
            <a:r>
              <a:rPr lang="en-US" sz="1600" dirty="0" err="1"/>
              <a:t>sesungguhnya</a:t>
            </a:r>
            <a:r>
              <a:rPr lang="en-US" sz="1600" dirty="0"/>
              <a:t>.</a:t>
            </a: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xmlns="" id="{15CEF1C6-6802-4067-A5AF-CD5CFD06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432" y="139148"/>
            <a:ext cx="7717500" cy="1104746"/>
          </a:xfrm>
        </p:spPr>
        <p:txBody>
          <a:bodyPr/>
          <a:lstStyle/>
          <a:p>
            <a:r>
              <a:rPr lang="en-US" dirty="0"/>
              <a:t>Saran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16420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754;p77"/>
          <p:cNvSpPr txBox="1">
            <a:spLocks noGrp="1"/>
          </p:cNvSpPr>
          <p:nvPr>
            <p:ph type="title"/>
          </p:nvPr>
        </p:nvSpPr>
        <p:spPr>
          <a:xfrm>
            <a:off x="2918590" y="2020828"/>
            <a:ext cx="3778200" cy="10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Thanks!</a:t>
            </a:r>
            <a:endParaRPr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30" name="Google Shape;21230;p61"/>
          <p:cNvGrpSpPr/>
          <p:nvPr/>
        </p:nvGrpSpPr>
        <p:grpSpPr>
          <a:xfrm>
            <a:off x="2985772" y="1217921"/>
            <a:ext cx="3172449" cy="3172449"/>
            <a:chOff x="5007123" y="2079403"/>
            <a:chExt cx="687600" cy="687600"/>
          </a:xfrm>
        </p:grpSpPr>
        <p:sp>
          <p:nvSpPr>
            <p:cNvPr id="21231" name="Google Shape;21231;p61"/>
            <p:cNvSpPr/>
            <p:nvPr/>
          </p:nvSpPr>
          <p:spPr>
            <a:xfrm>
              <a:off x="5007123" y="2079403"/>
              <a:ext cx="687600" cy="687600"/>
            </a:xfrm>
            <a:prstGeom prst="ellipse">
              <a:avLst/>
            </a:prstGeom>
            <a:noFill/>
            <a:ln w="9525" cap="flat" cmpd="sng">
              <a:solidFill>
                <a:srgbClr val="FFD6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2" name="Google Shape;21232;p61"/>
            <p:cNvSpPr/>
            <p:nvPr/>
          </p:nvSpPr>
          <p:spPr>
            <a:xfrm>
              <a:off x="5069448" y="2141702"/>
              <a:ext cx="563100" cy="562800"/>
            </a:xfrm>
            <a:prstGeom prst="ellipse">
              <a:avLst/>
            </a:prstGeom>
            <a:noFill/>
            <a:ln w="9525" cap="flat" cmpd="sng">
              <a:solidFill>
                <a:srgbClr val="FFD6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3" name="Google Shape;21233;p61"/>
            <p:cNvSpPr/>
            <p:nvPr/>
          </p:nvSpPr>
          <p:spPr>
            <a:xfrm>
              <a:off x="5146403" y="2218605"/>
              <a:ext cx="409200" cy="409200"/>
            </a:xfrm>
            <a:prstGeom prst="ellipse">
              <a:avLst/>
            </a:prstGeom>
            <a:noFill/>
            <a:ln w="9525" cap="flat" cmpd="sng">
              <a:solidFill>
                <a:srgbClr val="FFD6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4" name="Google Shape;21234;p61"/>
            <p:cNvSpPr/>
            <p:nvPr/>
          </p:nvSpPr>
          <p:spPr>
            <a:xfrm>
              <a:off x="5221891" y="2294066"/>
              <a:ext cx="258300" cy="258300"/>
            </a:xfrm>
            <a:prstGeom prst="ellipse">
              <a:avLst/>
            </a:prstGeom>
            <a:noFill/>
            <a:ln w="9525" cap="flat" cmpd="sng">
              <a:solidFill>
                <a:srgbClr val="FFD6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35" name="Google Shape;21235;p61"/>
          <p:cNvSpPr txBox="1">
            <a:spLocks noGrp="1"/>
          </p:cNvSpPr>
          <p:nvPr>
            <p:ph type="title"/>
          </p:nvPr>
        </p:nvSpPr>
        <p:spPr>
          <a:xfrm>
            <a:off x="563270" y="30518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Kelompok III</a:t>
            </a:r>
            <a:endParaRPr dirty="0"/>
          </a:p>
        </p:txBody>
      </p:sp>
      <p:grpSp>
        <p:nvGrpSpPr>
          <p:cNvPr id="21236" name="Google Shape;21236;p61"/>
          <p:cNvGrpSpPr/>
          <p:nvPr/>
        </p:nvGrpSpPr>
        <p:grpSpPr>
          <a:xfrm>
            <a:off x="2846785" y="981633"/>
            <a:ext cx="3451773" cy="3643337"/>
            <a:chOff x="2846785" y="981633"/>
            <a:chExt cx="3451773" cy="3643337"/>
          </a:xfrm>
        </p:grpSpPr>
        <p:grpSp>
          <p:nvGrpSpPr>
            <p:cNvPr id="21237" name="Google Shape;21237;p61"/>
            <p:cNvGrpSpPr/>
            <p:nvPr/>
          </p:nvGrpSpPr>
          <p:grpSpPr>
            <a:xfrm>
              <a:off x="2846785" y="981633"/>
              <a:ext cx="3451773" cy="3643337"/>
              <a:chOff x="2846785" y="981633"/>
              <a:chExt cx="3451773" cy="3643337"/>
            </a:xfrm>
          </p:grpSpPr>
          <p:grpSp>
            <p:nvGrpSpPr>
              <p:cNvPr id="21238" name="Google Shape;21238;p61"/>
              <p:cNvGrpSpPr/>
              <p:nvPr/>
            </p:nvGrpSpPr>
            <p:grpSpPr>
              <a:xfrm rot="5509780" flipH="1">
                <a:off x="2800961" y="1117555"/>
                <a:ext cx="2834905" cy="2654364"/>
                <a:chOff x="5272775" y="2011375"/>
                <a:chExt cx="3027200" cy="2935100"/>
              </a:xfrm>
            </p:grpSpPr>
            <p:sp>
              <p:nvSpPr>
                <p:cNvPr id="21239" name="Google Shape;21239;p61"/>
                <p:cNvSpPr/>
                <p:nvPr/>
              </p:nvSpPr>
              <p:spPr>
                <a:xfrm>
                  <a:off x="6106700" y="2471800"/>
                  <a:ext cx="13375" cy="1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485" extrusionOk="0">
                      <a:moveTo>
                        <a:pt x="280" y="1"/>
                      </a:moveTo>
                      <a:cubicBezTo>
                        <a:pt x="218" y="1"/>
                        <a:pt x="151" y="26"/>
                        <a:pt x="101" y="76"/>
                      </a:cubicBezTo>
                      <a:cubicBezTo>
                        <a:pt x="1" y="142"/>
                        <a:pt x="1" y="309"/>
                        <a:pt x="101" y="409"/>
                      </a:cubicBezTo>
                      <a:cubicBezTo>
                        <a:pt x="134" y="459"/>
                        <a:pt x="193" y="484"/>
                        <a:pt x="255" y="484"/>
                      </a:cubicBezTo>
                      <a:cubicBezTo>
                        <a:pt x="318" y="484"/>
                        <a:pt x="384" y="459"/>
                        <a:pt x="435" y="409"/>
                      </a:cubicBezTo>
                      <a:cubicBezTo>
                        <a:pt x="535" y="309"/>
                        <a:pt x="535" y="176"/>
                        <a:pt x="435" y="76"/>
                      </a:cubicBezTo>
                      <a:cubicBezTo>
                        <a:pt x="401" y="26"/>
                        <a:pt x="343" y="1"/>
                        <a:pt x="28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0" name="Google Shape;21240;p61"/>
                <p:cNvSpPr/>
                <p:nvPr/>
              </p:nvSpPr>
              <p:spPr>
                <a:xfrm>
                  <a:off x="5595700" y="3047225"/>
                  <a:ext cx="14025" cy="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480" extrusionOk="0">
                      <a:moveTo>
                        <a:pt x="293" y="0"/>
                      </a:moveTo>
                      <a:cubicBezTo>
                        <a:pt x="235" y="0"/>
                        <a:pt x="176" y="25"/>
                        <a:pt x="126" y="75"/>
                      </a:cubicBezTo>
                      <a:lnTo>
                        <a:pt x="126" y="108"/>
                      </a:lnTo>
                      <a:cubicBezTo>
                        <a:pt x="1" y="284"/>
                        <a:pt x="140" y="479"/>
                        <a:pt x="316" y="479"/>
                      </a:cubicBezTo>
                      <a:cubicBezTo>
                        <a:pt x="374" y="479"/>
                        <a:pt x="436" y="458"/>
                        <a:pt x="493" y="409"/>
                      </a:cubicBezTo>
                      <a:cubicBezTo>
                        <a:pt x="560" y="309"/>
                        <a:pt x="560" y="175"/>
                        <a:pt x="460" y="75"/>
                      </a:cubicBezTo>
                      <a:cubicBezTo>
                        <a:pt x="410" y="25"/>
                        <a:pt x="352" y="0"/>
                        <a:pt x="29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1" name="Google Shape;21241;p61"/>
                <p:cNvSpPr/>
                <p:nvPr/>
              </p:nvSpPr>
              <p:spPr>
                <a:xfrm>
                  <a:off x="5931575" y="2955475"/>
                  <a:ext cx="13375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489" extrusionOk="0">
                      <a:moveTo>
                        <a:pt x="238" y="0"/>
                      </a:moveTo>
                      <a:cubicBezTo>
                        <a:pt x="215" y="0"/>
                        <a:pt x="191" y="3"/>
                        <a:pt x="168" y="9"/>
                      </a:cubicBezTo>
                      <a:cubicBezTo>
                        <a:pt x="68" y="76"/>
                        <a:pt x="1" y="209"/>
                        <a:pt x="34" y="343"/>
                      </a:cubicBezTo>
                      <a:cubicBezTo>
                        <a:pt x="85" y="445"/>
                        <a:pt x="175" y="488"/>
                        <a:pt x="274" y="488"/>
                      </a:cubicBezTo>
                      <a:cubicBezTo>
                        <a:pt x="305" y="488"/>
                        <a:pt x="336" y="484"/>
                        <a:pt x="368" y="476"/>
                      </a:cubicBezTo>
                      <a:cubicBezTo>
                        <a:pt x="501" y="409"/>
                        <a:pt x="535" y="276"/>
                        <a:pt x="501" y="143"/>
                      </a:cubicBezTo>
                      <a:cubicBezTo>
                        <a:pt x="446" y="60"/>
                        <a:pt x="346" y="0"/>
                        <a:pt x="23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2" name="Google Shape;21242;p61"/>
                <p:cNvSpPr/>
                <p:nvPr/>
              </p:nvSpPr>
              <p:spPr>
                <a:xfrm>
                  <a:off x="8152325" y="2173500"/>
                  <a:ext cx="16325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" h="508" extrusionOk="0">
                      <a:moveTo>
                        <a:pt x="293" y="0"/>
                      </a:moveTo>
                      <a:cubicBezTo>
                        <a:pt x="254" y="0"/>
                        <a:pt x="212" y="10"/>
                        <a:pt x="168" y="32"/>
                      </a:cubicBezTo>
                      <a:cubicBezTo>
                        <a:pt x="68" y="66"/>
                        <a:pt x="1" y="199"/>
                        <a:pt x="34" y="333"/>
                      </a:cubicBezTo>
                      <a:cubicBezTo>
                        <a:pt x="62" y="443"/>
                        <a:pt x="158" y="508"/>
                        <a:pt x="266" y="508"/>
                      </a:cubicBezTo>
                      <a:cubicBezTo>
                        <a:pt x="289" y="508"/>
                        <a:pt x="312" y="505"/>
                        <a:pt x="335" y="499"/>
                      </a:cubicBezTo>
                      <a:cubicBezTo>
                        <a:pt x="653" y="413"/>
                        <a:pt x="545" y="0"/>
                        <a:pt x="29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3" name="Google Shape;21243;p61"/>
                <p:cNvSpPr/>
                <p:nvPr/>
              </p:nvSpPr>
              <p:spPr>
                <a:xfrm>
                  <a:off x="8125650" y="2210475"/>
                  <a:ext cx="13175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489" extrusionOk="0">
                      <a:moveTo>
                        <a:pt x="264" y="0"/>
                      </a:moveTo>
                      <a:cubicBezTo>
                        <a:pt x="186" y="0"/>
                        <a:pt x="109" y="37"/>
                        <a:pt x="67" y="121"/>
                      </a:cubicBezTo>
                      <a:cubicBezTo>
                        <a:pt x="1" y="221"/>
                        <a:pt x="1" y="355"/>
                        <a:pt x="134" y="455"/>
                      </a:cubicBezTo>
                      <a:cubicBezTo>
                        <a:pt x="172" y="478"/>
                        <a:pt x="214" y="488"/>
                        <a:pt x="255" y="488"/>
                      </a:cubicBezTo>
                      <a:cubicBezTo>
                        <a:pt x="394" y="488"/>
                        <a:pt x="527" y="368"/>
                        <a:pt x="501" y="188"/>
                      </a:cubicBezTo>
                      <a:cubicBezTo>
                        <a:pt x="482" y="72"/>
                        <a:pt x="372" y="0"/>
                        <a:pt x="26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4" name="Google Shape;21244;p61"/>
                <p:cNvSpPr/>
                <p:nvPr/>
              </p:nvSpPr>
              <p:spPr>
                <a:xfrm>
                  <a:off x="6069175" y="3281375"/>
                  <a:ext cx="13950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484" extrusionOk="0">
                      <a:moveTo>
                        <a:pt x="247" y="1"/>
                      </a:moveTo>
                      <a:cubicBezTo>
                        <a:pt x="220" y="1"/>
                        <a:pt x="193" y="6"/>
                        <a:pt x="168" y="16"/>
                      </a:cubicBezTo>
                      <a:cubicBezTo>
                        <a:pt x="34" y="82"/>
                        <a:pt x="1" y="249"/>
                        <a:pt x="68" y="349"/>
                      </a:cubicBezTo>
                      <a:cubicBezTo>
                        <a:pt x="113" y="441"/>
                        <a:pt x="194" y="484"/>
                        <a:pt x="275" y="484"/>
                      </a:cubicBezTo>
                      <a:cubicBezTo>
                        <a:pt x="370" y="484"/>
                        <a:pt x="465" y="424"/>
                        <a:pt x="501" y="316"/>
                      </a:cubicBezTo>
                      <a:cubicBezTo>
                        <a:pt x="558" y="146"/>
                        <a:pt x="399" y="1"/>
                        <a:pt x="247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5" name="Google Shape;21245;p61"/>
                <p:cNvSpPr/>
                <p:nvPr/>
              </p:nvSpPr>
              <p:spPr>
                <a:xfrm>
                  <a:off x="5326975" y="3766100"/>
                  <a:ext cx="1645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" h="508" extrusionOk="0">
                      <a:moveTo>
                        <a:pt x="298" y="1"/>
                      </a:moveTo>
                      <a:cubicBezTo>
                        <a:pt x="256" y="1"/>
                        <a:pt x="212" y="13"/>
                        <a:pt x="168" y="41"/>
                      </a:cubicBezTo>
                      <a:cubicBezTo>
                        <a:pt x="34" y="107"/>
                        <a:pt x="1" y="274"/>
                        <a:pt x="101" y="374"/>
                      </a:cubicBezTo>
                      <a:cubicBezTo>
                        <a:pt x="145" y="463"/>
                        <a:pt x="234" y="508"/>
                        <a:pt x="318" y="508"/>
                      </a:cubicBezTo>
                      <a:cubicBezTo>
                        <a:pt x="360" y="508"/>
                        <a:pt x="401" y="497"/>
                        <a:pt x="435" y="474"/>
                      </a:cubicBezTo>
                      <a:cubicBezTo>
                        <a:pt x="657" y="307"/>
                        <a:pt x="508" y="1"/>
                        <a:pt x="29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6" name="Google Shape;21246;p61"/>
                <p:cNvSpPr/>
                <p:nvPr/>
              </p:nvSpPr>
              <p:spPr>
                <a:xfrm>
                  <a:off x="6218575" y="3441950"/>
                  <a:ext cx="10750" cy="1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" h="413" extrusionOk="0">
                      <a:moveTo>
                        <a:pt x="302" y="0"/>
                      </a:moveTo>
                      <a:cubicBezTo>
                        <a:pt x="165" y="0"/>
                        <a:pt x="1" y="413"/>
                        <a:pt x="189" y="413"/>
                      </a:cubicBezTo>
                      <a:cubicBezTo>
                        <a:pt x="210" y="413"/>
                        <a:pt x="234" y="408"/>
                        <a:pt x="263" y="398"/>
                      </a:cubicBezTo>
                      <a:cubicBezTo>
                        <a:pt x="363" y="364"/>
                        <a:pt x="429" y="231"/>
                        <a:pt x="396" y="97"/>
                      </a:cubicBezTo>
                      <a:cubicBezTo>
                        <a:pt x="371" y="28"/>
                        <a:pt x="337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7" name="Google Shape;21247;p61"/>
                <p:cNvSpPr/>
                <p:nvPr/>
              </p:nvSpPr>
              <p:spPr>
                <a:xfrm>
                  <a:off x="6526175" y="4097550"/>
                  <a:ext cx="14200" cy="1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94" extrusionOk="0">
                      <a:moveTo>
                        <a:pt x="288" y="1"/>
                      </a:moveTo>
                      <a:cubicBezTo>
                        <a:pt x="239" y="1"/>
                        <a:pt x="187" y="19"/>
                        <a:pt x="134" y="59"/>
                      </a:cubicBezTo>
                      <a:cubicBezTo>
                        <a:pt x="34" y="126"/>
                        <a:pt x="1" y="259"/>
                        <a:pt x="67" y="392"/>
                      </a:cubicBezTo>
                      <a:cubicBezTo>
                        <a:pt x="132" y="457"/>
                        <a:pt x="210" y="494"/>
                        <a:pt x="285" y="494"/>
                      </a:cubicBezTo>
                      <a:cubicBezTo>
                        <a:pt x="326" y="494"/>
                        <a:pt x="365" y="483"/>
                        <a:pt x="401" y="459"/>
                      </a:cubicBezTo>
                      <a:cubicBezTo>
                        <a:pt x="534" y="359"/>
                        <a:pt x="568" y="226"/>
                        <a:pt x="468" y="126"/>
                      </a:cubicBezTo>
                      <a:cubicBezTo>
                        <a:pt x="427" y="45"/>
                        <a:pt x="362" y="1"/>
                        <a:pt x="28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8" name="Google Shape;21248;p61"/>
                <p:cNvSpPr/>
                <p:nvPr/>
              </p:nvSpPr>
              <p:spPr>
                <a:xfrm>
                  <a:off x="6346050" y="4366175"/>
                  <a:ext cx="13825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" h="489" extrusionOk="0">
                      <a:moveTo>
                        <a:pt x="278" y="1"/>
                      </a:moveTo>
                      <a:cubicBezTo>
                        <a:pt x="202" y="1"/>
                        <a:pt x="123" y="38"/>
                        <a:pt x="67" y="122"/>
                      </a:cubicBezTo>
                      <a:cubicBezTo>
                        <a:pt x="0" y="222"/>
                        <a:pt x="34" y="388"/>
                        <a:pt x="134" y="455"/>
                      </a:cubicBezTo>
                      <a:cubicBezTo>
                        <a:pt x="180" y="478"/>
                        <a:pt x="227" y="489"/>
                        <a:pt x="273" y="489"/>
                      </a:cubicBezTo>
                      <a:cubicBezTo>
                        <a:pt x="425" y="489"/>
                        <a:pt x="552" y="368"/>
                        <a:pt x="501" y="188"/>
                      </a:cubicBezTo>
                      <a:cubicBezTo>
                        <a:pt x="481" y="72"/>
                        <a:pt x="383" y="1"/>
                        <a:pt x="27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9" name="Google Shape;21249;p61"/>
                <p:cNvSpPr/>
                <p:nvPr/>
              </p:nvSpPr>
              <p:spPr>
                <a:xfrm>
                  <a:off x="8083500" y="3369150"/>
                  <a:ext cx="13825" cy="1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" h="485" extrusionOk="0">
                      <a:moveTo>
                        <a:pt x="292" y="1"/>
                      </a:moveTo>
                      <a:cubicBezTo>
                        <a:pt x="192" y="1"/>
                        <a:pt x="90" y="60"/>
                        <a:pt x="52" y="174"/>
                      </a:cubicBezTo>
                      <a:cubicBezTo>
                        <a:pt x="0" y="329"/>
                        <a:pt x="129" y="484"/>
                        <a:pt x="282" y="484"/>
                      </a:cubicBezTo>
                      <a:cubicBezTo>
                        <a:pt x="327" y="484"/>
                        <a:pt x="374" y="471"/>
                        <a:pt x="419" y="441"/>
                      </a:cubicBezTo>
                      <a:cubicBezTo>
                        <a:pt x="519" y="374"/>
                        <a:pt x="552" y="241"/>
                        <a:pt x="486" y="107"/>
                      </a:cubicBezTo>
                      <a:cubicBezTo>
                        <a:pt x="442" y="35"/>
                        <a:pt x="368" y="1"/>
                        <a:pt x="29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0" name="Google Shape;21250;p61"/>
                <p:cNvSpPr/>
                <p:nvPr/>
              </p:nvSpPr>
              <p:spPr>
                <a:xfrm>
                  <a:off x="7163850" y="4549850"/>
                  <a:ext cx="15325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489" extrusionOk="0">
                      <a:moveTo>
                        <a:pt x="336" y="0"/>
                      </a:moveTo>
                      <a:cubicBezTo>
                        <a:pt x="151" y="0"/>
                        <a:pt x="1" y="236"/>
                        <a:pt x="179" y="413"/>
                      </a:cubicBezTo>
                      <a:cubicBezTo>
                        <a:pt x="212" y="463"/>
                        <a:pt x="270" y="488"/>
                        <a:pt x="333" y="488"/>
                      </a:cubicBezTo>
                      <a:cubicBezTo>
                        <a:pt x="395" y="488"/>
                        <a:pt x="462" y="463"/>
                        <a:pt x="512" y="413"/>
                      </a:cubicBezTo>
                      <a:cubicBezTo>
                        <a:pt x="612" y="347"/>
                        <a:pt x="612" y="180"/>
                        <a:pt x="512" y="80"/>
                      </a:cubicBezTo>
                      <a:cubicBezTo>
                        <a:pt x="456" y="24"/>
                        <a:pt x="394" y="0"/>
                        <a:pt x="336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1" name="Google Shape;21251;p61"/>
                <p:cNvSpPr/>
                <p:nvPr/>
              </p:nvSpPr>
              <p:spPr>
                <a:xfrm>
                  <a:off x="5533200" y="4799325"/>
                  <a:ext cx="16475" cy="1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" h="492" extrusionOk="0">
                      <a:moveTo>
                        <a:pt x="362" y="1"/>
                      </a:moveTo>
                      <a:cubicBezTo>
                        <a:pt x="166" y="1"/>
                        <a:pt x="1" y="267"/>
                        <a:pt x="225" y="442"/>
                      </a:cubicBezTo>
                      <a:cubicBezTo>
                        <a:pt x="258" y="475"/>
                        <a:pt x="316" y="492"/>
                        <a:pt x="379" y="492"/>
                      </a:cubicBezTo>
                      <a:cubicBezTo>
                        <a:pt x="441" y="492"/>
                        <a:pt x="508" y="475"/>
                        <a:pt x="558" y="442"/>
                      </a:cubicBezTo>
                      <a:cubicBezTo>
                        <a:pt x="625" y="341"/>
                        <a:pt x="658" y="175"/>
                        <a:pt x="558" y="108"/>
                      </a:cubicBezTo>
                      <a:cubicBezTo>
                        <a:pt x="499" y="32"/>
                        <a:pt x="429" y="1"/>
                        <a:pt x="36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2" name="Google Shape;21252;p61"/>
                <p:cNvSpPr/>
                <p:nvPr/>
              </p:nvSpPr>
              <p:spPr>
                <a:xfrm>
                  <a:off x="7781700" y="4934425"/>
                  <a:ext cx="16600" cy="1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482" extrusionOk="0">
                      <a:moveTo>
                        <a:pt x="310" y="1"/>
                      </a:moveTo>
                      <a:cubicBezTo>
                        <a:pt x="291" y="1"/>
                        <a:pt x="270" y="3"/>
                        <a:pt x="249" y="8"/>
                      </a:cubicBezTo>
                      <a:cubicBezTo>
                        <a:pt x="1" y="101"/>
                        <a:pt x="99" y="482"/>
                        <a:pt x="354" y="482"/>
                      </a:cubicBezTo>
                      <a:cubicBezTo>
                        <a:pt x="374" y="482"/>
                        <a:pt x="394" y="479"/>
                        <a:pt x="416" y="475"/>
                      </a:cubicBezTo>
                      <a:cubicBezTo>
                        <a:pt x="664" y="382"/>
                        <a:pt x="566" y="1"/>
                        <a:pt x="31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3" name="Google Shape;21253;p61"/>
                <p:cNvSpPr/>
                <p:nvPr/>
              </p:nvSpPr>
              <p:spPr>
                <a:xfrm>
                  <a:off x="7923850" y="2065875"/>
                  <a:ext cx="12525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502" extrusionOk="0">
                      <a:moveTo>
                        <a:pt x="267" y="1"/>
                      </a:moveTo>
                      <a:cubicBezTo>
                        <a:pt x="134" y="1"/>
                        <a:pt x="33" y="101"/>
                        <a:pt x="33" y="234"/>
                      </a:cubicBezTo>
                      <a:cubicBezTo>
                        <a:pt x="0" y="368"/>
                        <a:pt x="134" y="501"/>
                        <a:pt x="267" y="501"/>
                      </a:cubicBezTo>
                      <a:cubicBezTo>
                        <a:pt x="400" y="501"/>
                        <a:pt x="500" y="401"/>
                        <a:pt x="500" y="268"/>
                      </a:cubicBezTo>
                      <a:cubicBezTo>
                        <a:pt x="500" y="134"/>
                        <a:pt x="400" y="1"/>
                        <a:pt x="267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4" name="Google Shape;21254;p61"/>
                <p:cNvSpPr/>
                <p:nvPr/>
              </p:nvSpPr>
              <p:spPr>
                <a:xfrm>
                  <a:off x="8007525" y="2054175"/>
                  <a:ext cx="16975" cy="1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" h="471" extrusionOk="0">
                      <a:moveTo>
                        <a:pt x="353" y="0"/>
                      </a:moveTo>
                      <a:cubicBezTo>
                        <a:pt x="343" y="0"/>
                        <a:pt x="333" y="1"/>
                        <a:pt x="322" y="2"/>
                      </a:cubicBezTo>
                      <a:cubicBezTo>
                        <a:pt x="0" y="34"/>
                        <a:pt x="51" y="471"/>
                        <a:pt x="356" y="471"/>
                      </a:cubicBezTo>
                      <a:cubicBezTo>
                        <a:pt x="366" y="471"/>
                        <a:pt x="378" y="470"/>
                        <a:pt x="389" y="469"/>
                      </a:cubicBezTo>
                      <a:cubicBezTo>
                        <a:pt x="679" y="437"/>
                        <a:pt x="627" y="0"/>
                        <a:pt x="35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5" name="Google Shape;21255;p61"/>
                <p:cNvSpPr/>
                <p:nvPr/>
              </p:nvSpPr>
              <p:spPr>
                <a:xfrm>
                  <a:off x="8209875" y="2482825"/>
                  <a:ext cx="13375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489" extrusionOk="0">
                      <a:moveTo>
                        <a:pt x="270" y="0"/>
                      </a:moveTo>
                      <a:cubicBezTo>
                        <a:pt x="208" y="0"/>
                        <a:pt x="146" y="22"/>
                        <a:pt x="101" y="68"/>
                      </a:cubicBezTo>
                      <a:cubicBezTo>
                        <a:pt x="1" y="168"/>
                        <a:pt x="34" y="335"/>
                        <a:pt x="134" y="435"/>
                      </a:cubicBezTo>
                      <a:cubicBezTo>
                        <a:pt x="181" y="472"/>
                        <a:pt x="232" y="489"/>
                        <a:pt x="283" y="489"/>
                      </a:cubicBezTo>
                      <a:cubicBezTo>
                        <a:pt x="413" y="489"/>
                        <a:pt x="534" y="379"/>
                        <a:pt x="534" y="235"/>
                      </a:cubicBezTo>
                      <a:cubicBezTo>
                        <a:pt x="512" y="82"/>
                        <a:pt x="390" y="0"/>
                        <a:pt x="27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6" name="Google Shape;21256;p61"/>
                <p:cNvSpPr/>
                <p:nvPr/>
              </p:nvSpPr>
              <p:spPr>
                <a:xfrm>
                  <a:off x="7394300" y="4304825"/>
                  <a:ext cx="24625" cy="2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" h="825" extrusionOk="0">
                      <a:moveTo>
                        <a:pt x="475" y="0"/>
                      </a:moveTo>
                      <a:cubicBezTo>
                        <a:pt x="451" y="0"/>
                        <a:pt x="426" y="2"/>
                        <a:pt x="401" y="7"/>
                      </a:cubicBezTo>
                      <a:cubicBezTo>
                        <a:pt x="167" y="7"/>
                        <a:pt x="0" y="241"/>
                        <a:pt x="34" y="474"/>
                      </a:cubicBezTo>
                      <a:cubicBezTo>
                        <a:pt x="54" y="700"/>
                        <a:pt x="252" y="825"/>
                        <a:pt x="448" y="825"/>
                      </a:cubicBezTo>
                      <a:cubicBezTo>
                        <a:pt x="570" y="825"/>
                        <a:pt x="691" y="777"/>
                        <a:pt x="768" y="674"/>
                      </a:cubicBezTo>
                      <a:cubicBezTo>
                        <a:pt x="985" y="395"/>
                        <a:pt x="798" y="0"/>
                        <a:pt x="47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7" name="Google Shape;21257;p61"/>
                <p:cNvSpPr/>
                <p:nvPr/>
              </p:nvSpPr>
              <p:spPr>
                <a:xfrm>
                  <a:off x="7711550" y="3810525"/>
                  <a:ext cx="23025" cy="2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855" extrusionOk="0">
                      <a:moveTo>
                        <a:pt x="465" y="1"/>
                      </a:moveTo>
                      <a:cubicBezTo>
                        <a:pt x="212" y="1"/>
                        <a:pt x="1" y="246"/>
                        <a:pt x="53" y="532"/>
                      </a:cubicBezTo>
                      <a:cubicBezTo>
                        <a:pt x="91" y="743"/>
                        <a:pt x="272" y="854"/>
                        <a:pt x="458" y="854"/>
                      </a:cubicBezTo>
                      <a:cubicBezTo>
                        <a:pt x="595" y="854"/>
                        <a:pt x="735" y="793"/>
                        <a:pt x="820" y="665"/>
                      </a:cubicBezTo>
                      <a:cubicBezTo>
                        <a:pt x="920" y="465"/>
                        <a:pt x="887" y="198"/>
                        <a:pt x="687" y="65"/>
                      </a:cubicBezTo>
                      <a:cubicBezTo>
                        <a:pt x="613" y="21"/>
                        <a:pt x="537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8" name="Google Shape;21258;p61"/>
                <p:cNvSpPr/>
                <p:nvPr/>
              </p:nvSpPr>
              <p:spPr>
                <a:xfrm>
                  <a:off x="8108700" y="2112275"/>
                  <a:ext cx="26150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" h="831" extrusionOk="0">
                      <a:moveTo>
                        <a:pt x="547" y="0"/>
                      </a:moveTo>
                      <a:cubicBezTo>
                        <a:pt x="396" y="0"/>
                        <a:pt x="247" y="75"/>
                        <a:pt x="178" y="213"/>
                      </a:cubicBezTo>
                      <a:cubicBezTo>
                        <a:pt x="1" y="509"/>
                        <a:pt x="216" y="830"/>
                        <a:pt x="523" y="830"/>
                      </a:cubicBezTo>
                      <a:cubicBezTo>
                        <a:pt x="562" y="830"/>
                        <a:pt x="603" y="825"/>
                        <a:pt x="645" y="814"/>
                      </a:cubicBezTo>
                      <a:cubicBezTo>
                        <a:pt x="1012" y="713"/>
                        <a:pt x="1045" y="246"/>
                        <a:pt x="745" y="46"/>
                      </a:cubicBezTo>
                      <a:cubicBezTo>
                        <a:pt x="683" y="15"/>
                        <a:pt x="615" y="0"/>
                        <a:pt x="547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9" name="Google Shape;21259;p61"/>
                <p:cNvSpPr/>
                <p:nvPr/>
              </p:nvSpPr>
              <p:spPr>
                <a:xfrm>
                  <a:off x="7454350" y="4887975"/>
                  <a:ext cx="21700" cy="2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" h="832" extrusionOk="0">
                      <a:moveTo>
                        <a:pt x="428" y="0"/>
                      </a:moveTo>
                      <a:cubicBezTo>
                        <a:pt x="219" y="0"/>
                        <a:pt x="22" y="155"/>
                        <a:pt x="0" y="398"/>
                      </a:cubicBezTo>
                      <a:cubicBezTo>
                        <a:pt x="0" y="656"/>
                        <a:pt x="215" y="832"/>
                        <a:pt x="435" y="832"/>
                      </a:cubicBezTo>
                      <a:cubicBezTo>
                        <a:pt x="528" y="832"/>
                        <a:pt x="621" y="801"/>
                        <a:pt x="701" y="732"/>
                      </a:cubicBezTo>
                      <a:cubicBezTo>
                        <a:pt x="867" y="565"/>
                        <a:pt x="867" y="298"/>
                        <a:pt x="734" y="131"/>
                      </a:cubicBezTo>
                      <a:cubicBezTo>
                        <a:pt x="644" y="41"/>
                        <a:pt x="534" y="0"/>
                        <a:pt x="42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0" name="Google Shape;21260;p61"/>
                <p:cNvSpPr/>
                <p:nvPr/>
              </p:nvSpPr>
              <p:spPr>
                <a:xfrm>
                  <a:off x="7936600" y="4793775"/>
                  <a:ext cx="44800" cy="3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2" h="1540" extrusionOk="0">
                      <a:moveTo>
                        <a:pt x="922" y="0"/>
                      </a:moveTo>
                      <a:cubicBezTo>
                        <a:pt x="410" y="0"/>
                        <a:pt x="0" y="532"/>
                        <a:pt x="224" y="1064"/>
                      </a:cubicBezTo>
                      <a:cubicBezTo>
                        <a:pt x="357" y="1381"/>
                        <a:pt x="649" y="1539"/>
                        <a:pt x="937" y="1539"/>
                      </a:cubicBezTo>
                      <a:cubicBezTo>
                        <a:pt x="1225" y="1539"/>
                        <a:pt x="1508" y="1381"/>
                        <a:pt x="1625" y="1064"/>
                      </a:cubicBezTo>
                      <a:cubicBezTo>
                        <a:pt x="1792" y="664"/>
                        <a:pt x="1592" y="230"/>
                        <a:pt x="1225" y="63"/>
                      </a:cubicBezTo>
                      <a:cubicBezTo>
                        <a:pt x="1123" y="20"/>
                        <a:pt x="1020" y="0"/>
                        <a:pt x="92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1" name="Google Shape;21261;p61"/>
                <p:cNvSpPr/>
                <p:nvPr/>
              </p:nvSpPr>
              <p:spPr>
                <a:xfrm>
                  <a:off x="5984125" y="4653325"/>
                  <a:ext cx="44025" cy="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" h="1525" extrusionOk="0">
                      <a:moveTo>
                        <a:pt x="883" y="0"/>
                      </a:moveTo>
                      <a:cubicBezTo>
                        <a:pt x="780" y="0"/>
                        <a:pt x="673" y="24"/>
                        <a:pt x="567" y="77"/>
                      </a:cubicBezTo>
                      <a:cubicBezTo>
                        <a:pt x="167" y="244"/>
                        <a:pt x="0" y="678"/>
                        <a:pt x="167" y="1078"/>
                      </a:cubicBezTo>
                      <a:cubicBezTo>
                        <a:pt x="299" y="1374"/>
                        <a:pt x="585" y="1524"/>
                        <a:pt x="868" y="1524"/>
                      </a:cubicBezTo>
                      <a:cubicBezTo>
                        <a:pt x="1160" y="1524"/>
                        <a:pt x="1450" y="1366"/>
                        <a:pt x="1568" y="1044"/>
                      </a:cubicBezTo>
                      <a:cubicBezTo>
                        <a:pt x="1761" y="522"/>
                        <a:pt x="1364" y="0"/>
                        <a:pt x="88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2" name="Google Shape;21262;p61"/>
                <p:cNvSpPr/>
                <p:nvPr/>
              </p:nvSpPr>
              <p:spPr>
                <a:xfrm>
                  <a:off x="5495625" y="4410425"/>
                  <a:ext cx="47375" cy="3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5" h="1534" extrusionOk="0">
                      <a:moveTo>
                        <a:pt x="956" y="1"/>
                      </a:moveTo>
                      <a:cubicBezTo>
                        <a:pt x="677" y="1"/>
                        <a:pt x="402" y="160"/>
                        <a:pt x="260" y="420"/>
                      </a:cubicBezTo>
                      <a:cubicBezTo>
                        <a:pt x="0" y="939"/>
                        <a:pt x="414" y="1533"/>
                        <a:pt x="941" y="1533"/>
                      </a:cubicBezTo>
                      <a:cubicBezTo>
                        <a:pt x="1023" y="1533"/>
                        <a:pt x="1108" y="1519"/>
                        <a:pt x="1194" y="1487"/>
                      </a:cubicBezTo>
                      <a:cubicBezTo>
                        <a:pt x="1828" y="1287"/>
                        <a:pt x="1894" y="386"/>
                        <a:pt x="1294" y="86"/>
                      </a:cubicBezTo>
                      <a:cubicBezTo>
                        <a:pt x="1187" y="28"/>
                        <a:pt x="1071" y="1"/>
                        <a:pt x="95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3" name="Google Shape;21263;p61"/>
                <p:cNvSpPr/>
                <p:nvPr/>
              </p:nvSpPr>
              <p:spPr>
                <a:xfrm>
                  <a:off x="7260875" y="3364475"/>
                  <a:ext cx="43375" cy="3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5" h="1521" extrusionOk="0">
                      <a:moveTo>
                        <a:pt x="866" y="0"/>
                      </a:moveTo>
                      <a:cubicBezTo>
                        <a:pt x="720" y="0"/>
                        <a:pt x="570" y="41"/>
                        <a:pt x="434" y="128"/>
                      </a:cubicBezTo>
                      <a:cubicBezTo>
                        <a:pt x="100" y="361"/>
                        <a:pt x="0" y="828"/>
                        <a:pt x="234" y="1162"/>
                      </a:cubicBezTo>
                      <a:cubicBezTo>
                        <a:pt x="382" y="1395"/>
                        <a:pt x="626" y="1521"/>
                        <a:pt x="878" y="1521"/>
                      </a:cubicBezTo>
                      <a:cubicBezTo>
                        <a:pt x="1021" y="1521"/>
                        <a:pt x="1168" y="1480"/>
                        <a:pt x="1301" y="1395"/>
                      </a:cubicBezTo>
                      <a:cubicBezTo>
                        <a:pt x="1635" y="1162"/>
                        <a:pt x="1735" y="695"/>
                        <a:pt x="1501" y="328"/>
                      </a:cubicBezTo>
                      <a:cubicBezTo>
                        <a:pt x="1354" y="118"/>
                        <a:pt x="1115" y="0"/>
                        <a:pt x="866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4" name="Google Shape;21264;p61"/>
                <p:cNvSpPr/>
                <p:nvPr/>
              </p:nvSpPr>
              <p:spPr>
                <a:xfrm>
                  <a:off x="7432725" y="2516450"/>
                  <a:ext cx="45000" cy="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0" h="1515" extrusionOk="0">
                      <a:moveTo>
                        <a:pt x="973" y="0"/>
                      </a:moveTo>
                      <a:cubicBezTo>
                        <a:pt x="402" y="0"/>
                        <a:pt x="0" y="647"/>
                        <a:pt x="331" y="1158"/>
                      </a:cubicBezTo>
                      <a:cubicBezTo>
                        <a:pt x="488" y="1400"/>
                        <a:pt x="735" y="1515"/>
                        <a:pt x="981" y="1515"/>
                      </a:cubicBezTo>
                      <a:cubicBezTo>
                        <a:pt x="1311" y="1515"/>
                        <a:pt x="1637" y="1307"/>
                        <a:pt x="1732" y="925"/>
                      </a:cubicBezTo>
                      <a:cubicBezTo>
                        <a:pt x="1799" y="525"/>
                        <a:pt x="1566" y="91"/>
                        <a:pt x="1165" y="24"/>
                      </a:cubicBezTo>
                      <a:cubicBezTo>
                        <a:pt x="1100" y="8"/>
                        <a:pt x="1035" y="0"/>
                        <a:pt x="97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5" name="Google Shape;21265;p61"/>
                <p:cNvSpPr/>
                <p:nvPr/>
              </p:nvSpPr>
              <p:spPr>
                <a:xfrm>
                  <a:off x="7765300" y="2445900"/>
                  <a:ext cx="45150" cy="3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" h="1528" extrusionOk="0">
                      <a:moveTo>
                        <a:pt x="963" y="1"/>
                      </a:moveTo>
                      <a:cubicBezTo>
                        <a:pt x="727" y="1"/>
                        <a:pt x="490" y="110"/>
                        <a:pt x="338" y="344"/>
                      </a:cubicBezTo>
                      <a:cubicBezTo>
                        <a:pt x="1" y="866"/>
                        <a:pt x="396" y="1528"/>
                        <a:pt x="980" y="1528"/>
                      </a:cubicBezTo>
                      <a:cubicBezTo>
                        <a:pt x="1032" y="1528"/>
                        <a:pt x="1084" y="1523"/>
                        <a:pt x="1138" y="1512"/>
                      </a:cubicBezTo>
                      <a:cubicBezTo>
                        <a:pt x="1539" y="1412"/>
                        <a:pt x="1806" y="1012"/>
                        <a:pt x="1705" y="611"/>
                      </a:cubicBezTo>
                      <a:cubicBezTo>
                        <a:pt x="1627" y="220"/>
                        <a:pt x="1297" y="1"/>
                        <a:pt x="96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6" name="Google Shape;21266;p61"/>
                <p:cNvSpPr/>
                <p:nvPr/>
              </p:nvSpPr>
              <p:spPr>
                <a:xfrm>
                  <a:off x="8059775" y="3876125"/>
                  <a:ext cx="1567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" h="478" extrusionOk="0">
                      <a:moveTo>
                        <a:pt x="272" y="1"/>
                      </a:moveTo>
                      <a:cubicBezTo>
                        <a:pt x="228" y="1"/>
                        <a:pt x="181" y="13"/>
                        <a:pt x="134" y="43"/>
                      </a:cubicBezTo>
                      <a:cubicBezTo>
                        <a:pt x="34" y="110"/>
                        <a:pt x="0" y="276"/>
                        <a:pt x="100" y="376"/>
                      </a:cubicBezTo>
                      <a:cubicBezTo>
                        <a:pt x="143" y="441"/>
                        <a:pt x="214" y="478"/>
                        <a:pt x="295" y="478"/>
                      </a:cubicBezTo>
                      <a:cubicBezTo>
                        <a:pt x="339" y="478"/>
                        <a:pt x="387" y="467"/>
                        <a:pt x="434" y="443"/>
                      </a:cubicBezTo>
                      <a:cubicBezTo>
                        <a:pt x="626" y="278"/>
                        <a:pt x="479" y="1"/>
                        <a:pt x="27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7" name="Google Shape;21267;p61"/>
                <p:cNvSpPr/>
                <p:nvPr/>
              </p:nvSpPr>
              <p:spPr>
                <a:xfrm>
                  <a:off x="7967200" y="3380650"/>
                  <a:ext cx="15150" cy="1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490" extrusionOk="0">
                      <a:moveTo>
                        <a:pt x="282" y="0"/>
                      </a:moveTo>
                      <a:cubicBezTo>
                        <a:pt x="257" y="0"/>
                        <a:pt x="230" y="5"/>
                        <a:pt x="201" y="14"/>
                      </a:cubicBezTo>
                      <a:cubicBezTo>
                        <a:pt x="67" y="48"/>
                        <a:pt x="1" y="181"/>
                        <a:pt x="34" y="314"/>
                      </a:cubicBezTo>
                      <a:cubicBezTo>
                        <a:pt x="62" y="425"/>
                        <a:pt x="158" y="490"/>
                        <a:pt x="266" y="490"/>
                      </a:cubicBezTo>
                      <a:cubicBezTo>
                        <a:pt x="288" y="490"/>
                        <a:pt x="311" y="487"/>
                        <a:pt x="334" y="481"/>
                      </a:cubicBezTo>
                      <a:cubicBezTo>
                        <a:pt x="606" y="391"/>
                        <a:pt x="523" y="0"/>
                        <a:pt x="28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8" name="Google Shape;21268;p61"/>
                <p:cNvSpPr/>
                <p:nvPr/>
              </p:nvSpPr>
              <p:spPr>
                <a:xfrm>
                  <a:off x="7610275" y="2819725"/>
                  <a:ext cx="11925" cy="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409" extrusionOk="0">
                      <a:moveTo>
                        <a:pt x="225" y="1"/>
                      </a:moveTo>
                      <a:cubicBezTo>
                        <a:pt x="218" y="1"/>
                        <a:pt x="210" y="1"/>
                        <a:pt x="201" y="2"/>
                      </a:cubicBezTo>
                      <a:cubicBezTo>
                        <a:pt x="68" y="35"/>
                        <a:pt x="1" y="169"/>
                        <a:pt x="1" y="302"/>
                      </a:cubicBezTo>
                      <a:cubicBezTo>
                        <a:pt x="15" y="379"/>
                        <a:pt x="48" y="409"/>
                        <a:pt x="87" y="409"/>
                      </a:cubicBezTo>
                      <a:cubicBezTo>
                        <a:pt x="234" y="409"/>
                        <a:pt x="477" y="1"/>
                        <a:pt x="225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9" name="Google Shape;21269;p61"/>
                <p:cNvSpPr/>
                <p:nvPr/>
              </p:nvSpPr>
              <p:spPr>
                <a:xfrm>
                  <a:off x="8060125" y="2302950"/>
                  <a:ext cx="16350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501" extrusionOk="0">
                      <a:moveTo>
                        <a:pt x="371" y="0"/>
                      </a:moveTo>
                      <a:cubicBezTo>
                        <a:pt x="174" y="0"/>
                        <a:pt x="0" y="266"/>
                        <a:pt x="186" y="425"/>
                      </a:cubicBezTo>
                      <a:cubicBezTo>
                        <a:pt x="237" y="475"/>
                        <a:pt x="303" y="500"/>
                        <a:pt x="370" y="500"/>
                      </a:cubicBezTo>
                      <a:cubicBezTo>
                        <a:pt x="437" y="500"/>
                        <a:pt x="503" y="475"/>
                        <a:pt x="553" y="425"/>
                      </a:cubicBezTo>
                      <a:cubicBezTo>
                        <a:pt x="653" y="325"/>
                        <a:pt x="620" y="158"/>
                        <a:pt x="520" y="58"/>
                      </a:cubicBezTo>
                      <a:cubicBezTo>
                        <a:pt x="473" y="17"/>
                        <a:pt x="42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0" name="Google Shape;21270;p61"/>
                <p:cNvSpPr/>
                <p:nvPr/>
              </p:nvSpPr>
              <p:spPr>
                <a:xfrm>
                  <a:off x="8283225" y="2064975"/>
                  <a:ext cx="16750" cy="1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513" extrusionOk="0">
                      <a:moveTo>
                        <a:pt x="352" y="1"/>
                      </a:moveTo>
                      <a:cubicBezTo>
                        <a:pt x="161" y="1"/>
                        <a:pt x="0" y="286"/>
                        <a:pt x="202" y="437"/>
                      </a:cubicBezTo>
                      <a:cubicBezTo>
                        <a:pt x="252" y="487"/>
                        <a:pt x="319" y="512"/>
                        <a:pt x="386" y="512"/>
                      </a:cubicBezTo>
                      <a:cubicBezTo>
                        <a:pt x="452" y="512"/>
                        <a:pt x="519" y="487"/>
                        <a:pt x="569" y="437"/>
                      </a:cubicBezTo>
                      <a:cubicBezTo>
                        <a:pt x="669" y="337"/>
                        <a:pt x="636" y="170"/>
                        <a:pt x="536" y="104"/>
                      </a:cubicBezTo>
                      <a:cubicBezTo>
                        <a:pt x="479" y="30"/>
                        <a:pt x="414" y="1"/>
                        <a:pt x="35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1" name="Google Shape;21271;p61"/>
                <p:cNvSpPr/>
                <p:nvPr/>
              </p:nvSpPr>
              <p:spPr>
                <a:xfrm>
                  <a:off x="7496875" y="2065050"/>
                  <a:ext cx="12525" cy="1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460" extrusionOk="0">
                      <a:moveTo>
                        <a:pt x="267" y="1"/>
                      </a:moveTo>
                      <a:cubicBezTo>
                        <a:pt x="134" y="1"/>
                        <a:pt x="0" y="101"/>
                        <a:pt x="0" y="234"/>
                      </a:cubicBezTo>
                      <a:cubicBezTo>
                        <a:pt x="0" y="384"/>
                        <a:pt x="125" y="459"/>
                        <a:pt x="250" y="459"/>
                      </a:cubicBezTo>
                      <a:cubicBezTo>
                        <a:pt x="376" y="459"/>
                        <a:pt x="501" y="384"/>
                        <a:pt x="501" y="234"/>
                      </a:cubicBezTo>
                      <a:cubicBezTo>
                        <a:pt x="501" y="101"/>
                        <a:pt x="367" y="1"/>
                        <a:pt x="267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2" name="Google Shape;21272;p61"/>
                <p:cNvSpPr/>
                <p:nvPr/>
              </p:nvSpPr>
              <p:spPr>
                <a:xfrm>
                  <a:off x="6738000" y="2077350"/>
                  <a:ext cx="14200" cy="1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85" extrusionOk="0">
                      <a:moveTo>
                        <a:pt x="269" y="0"/>
                      </a:moveTo>
                      <a:cubicBezTo>
                        <a:pt x="246" y="0"/>
                        <a:pt x="223" y="3"/>
                        <a:pt x="200" y="9"/>
                      </a:cubicBezTo>
                      <a:cubicBezTo>
                        <a:pt x="100" y="42"/>
                        <a:pt x="0" y="176"/>
                        <a:pt x="67" y="309"/>
                      </a:cubicBezTo>
                      <a:cubicBezTo>
                        <a:pt x="95" y="420"/>
                        <a:pt x="191" y="484"/>
                        <a:pt x="280" y="484"/>
                      </a:cubicBezTo>
                      <a:cubicBezTo>
                        <a:pt x="298" y="484"/>
                        <a:pt x="317" y="482"/>
                        <a:pt x="334" y="476"/>
                      </a:cubicBezTo>
                      <a:cubicBezTo>
                        <a:pt x="467" y="443"/>
                        <a:pt x="567" y="309"/>
                        <a:pt x="501" y="176"/>
                      </a:cubicBezTo>
                      <a:cubicBezTo>
                        <a:pt x="473" y="65"/>
                        <a:pt x="377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3" name="Google Shape;21273;p61"/>
                <p:cNvSpPr/>
                <p:nvPr/>
              </p:nvSpPr>
              <p:spPr>
                <a:xfrm>
                  <a:off x="6400250" y="2372275"/>
                  <a:ext cx="13150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505" extrusionOk="0">
                      <a:moveTo>
                        <a:pt x="252" y="1"/>
                      </a:moveTo>
                      <a:cubicBezTo>
                        <a:pt x="199" y="1"/>
                        <a:pt x="146" y="17"/>
                        <a:pt x="101" y="54"/>
                      </a:cubicBezTo>
                      <a:cubicBezTo>
                        <a:pt x="1" y="154"/>
                        <a:pt x="1" y="287"/>
                        <a:pt x="67" y="421"/>
                      </a:cubicBezTo>
                      <a:cubicBezTo>
                        <a:pt x="114" y="479"/>
                        <a:pt x="177" y="505"/>
                        <a:pt x="241" y="505"/>
                      </a:cubicBezTo>
                      <a:cubicBezTo>
                        <a:pt x="359" y="505"/>
                        <a:pt x="479" y="417"/>
                        <a:pt x="501" y="287"/>
                      </a:cubicBezTo>
                      <a:cubicBezTo>
                        <a:pt x="525" y="118"/>
                        <a:pt x="391" y="1"/>
                        <a:pt x="25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4" name="Google Shape;21274;p61"/>
                <p:cNvSpPr/>
                <p:nvPr/>
              </p:nvSpPr>
              <p:spPr>
                <a:xfrm>
                  <a:off x="7253350" y="2963125"/>
                  <a:ext cx="15725" cy="1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" h="498" extrusionOk="0">
                      <a:moveTo>
                        <a:pt x="339" y="0"/>
                      </a:moveTo>
                      <a:cubicBezTo>
                        <a:pt x="327" y="0"/>
                        <a:pt x="314" y="1"/>
                        <a:pt x="301" y="3"/>
                      </a:cubicBezTo>
                      <a:cubicBezTo>
                        <a:pt x="68" y="37"/>
                        <a:pt x="1" y="337"/>
                        <a:pt x="201" y="437"/>
                      </a:cubicBezTo>
                      <a:cubicBezTo>
                        <a:pt x="243" y="479"/>
                        <a:pt x="291" y="497"/>
                        <a:pt x="340" y="497"/>
                      </a:cubicBezTo>
                      <a:cubicBezTo>
                        <a:pt x="407" y="497"/>
                        <a:pt x="477" y="462"/>
                        <a:pt x="535" y="404"/>
                      </a:cubicBezTo>
                      <a:cubicBezTo>
                        <a:pt x="628" y="216"/>
                        <a:pt x="518" y="0"/>
                        <a:pt x="33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5" name="Google Shape;21275;p61"/>
                <p:cNvSpPr/>
                <p:nvPr/>
              </p:nvSpPr>
              <p:spPr>
                <a:xfrm>
                  <a:off x="7628625" y="3308450"/>
                  <a:ext cx="12550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501" extrusionOk="0">
                      <a:moveTo>
                        <a:pt x="234" y="0"/>
                      </a:moveTo>
                      <a:cubicBezTo>
                        <a:pt x="101" y="34"/>
                        <a:pt x="1" y="134"/>
                        <a:pt x="34" y="267"/>
                      </a:cubicBezTo>
                      <a:cubicBezTo>
                        <a:pt x="34" y="400"/>
                        <a:pt x="134" y="501"/>
                        <a:pt x="268" y="501"/>
                      </a:cubicBezTo>
                      <a:cubicBezTo>
                        <a:pt x="401" y="501"/>
                        <a:pt x="501" y="367"/>
                        <a:pt x="501" y="234"/>
                      </a:cubicBezTo>
                      <a:cubicBezTo>
                        <a:pt x="501" y="100"/>
                        <a:pt x="368" y="0"/>
                        <a:pt x="23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6" name="Google Shape;21276;p61"/>
                <p:cNvSpPr/>
                <p:nvPr/>
              </p:nvSpPr>
              <p:spPr>
                <a:xfrm>
                  <a:off x="7041550" y="3520875"/>
                  <a:ext cx="14675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73" extrusionOk="0">
                      <a:moveTo>
                        <a:pt x="302" y="1"/>
                      </a:moveTo>
                      <a:cubicBezTo>
                        <a:pt x="280" y="1"/>
                        <a:pt x="257" y="4"/>
                        <a:pt x="234" y="9"/>
                      </a:cubicBezTo>
                      <a:cubicBezTo>
                        <a:pt x="34" y="76"/>
                        <a:pt x="0" y="376"/>
                        <a:pt x="200" y="443"/>
                      </a:cubicBezTo>
                      <a:cubicBezTo>
                        <a:pt x="242" y="464"/>
                        <a:pt x="283" y="473"/>
                        <a:pt x="322" y="473"/>
                      </a:cubicBezTo>
                      <a:cubicBezTo>
                        <a:pt x="472" y="473"/>
                        <a:pt x="587" y="335"/>
                        <a:pt x="534" y="176"/>
                      </a:cubicBezTo>
                      <a:cubicBezTo>
                        <a:pt x="506" y="66"/>
                        <a:pt x="410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7" name="Google Shape;21277;p61"/>
                <p:cNvSpPr/>
                <p:nvPr/>
              </p:nvSpPr>
              <p:spPr>
                <a:xfrm>
                  <a:off x="7300900" y="2835400"/>
                  <a:ext cx="13375" cy="1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488" extrusionOk="0">
                      <a:moveTo>
                        <a:pt x="299" y="0"/>
                      </a:moveTo>
                      <a:cubicBezTo>
                        <a:pt x="190" y="0"/>
                        <a:pt x="89" y="65"/>
                        <a:pt x="34" y="175"/>
                      </a:cubicBezTo>
                      <a:cubicBezTo>
                        <a:pt x="0" y="275"/>
                        <a:pt x="67" y="409"/>
                        <a:pt x="167" y="476"/>
                      </a:cubicBezTo>
                      <a:cubicBezTo>
                        <a:pt x="199" y="484"/>
                        <a:pt x="230" y="488"/>
                        <a:pt x="261" y="488"/>
                      </a:cubicBezTo>
                      <a:cubicBezTo>
                        <a:pt x="360" y="488"/>
                        <a:pt x="450" y="444"/>
                        <a:pt x="501" y="342"/>
                      </a:cubicBezTo>
                      <a:cubicBezTo>
                        <a:pt x="534" y="209"/>
                        <a:pt x="467" y="75"/>
                        <a:pt x="367" y="9"/>
                      </a:cubicBezTo>
                      <a:cubicBezTo>
                        <a:pt x="344" y="3"/>
                        <a:pt x="321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8" name="Google Shape;21278;p61"/>
                <p:cNvSpPr/>
                <p:nvPr/>
              </p:nvSpPr>
              <p:spPr>
                <a:xfrm>
                  <a:off x="7146625" y="2396750"/>
                  <a:ext cx="13350" cy="1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85" extrusionOk="0">
                      <a:moveTo>
                        <a:pt x="271" y="0"/>
                      </a:moveTo>
                      <a:cubicBezTo>
                        <a:pt x="248" y="0"/>
                        <a:pt x="224" y="3"/>
                        <a:pt x="200" y="9"/>
                      </a:cubicBezTo>
                      <a:cubicBezTo>
                        <a:pt x="67" y="42"/>
                        <a:pt x="0" y="176"/>
                        <a:pt x="34" y="309"/>
                      </a:cubicBezTo>
                      <a:cubicBezTo>
                        <a:pt x="89" y="419"/>
                        <a:pt x="190" y="484"/>
                        <a:pt x="299" y="484"/>
                      </a:cubicBezTo>
                      <a:cubicBezTo>
                        <a:pt x="321" y="484"/>
                        <a:pt x="344" y="481"/>
                        <a:pt x="367" y="476"/>
                      </a:cubicBezTo>
                      <a:cubicBezTo>
                        <a:pt x="467" y="409"/>
                        <a:pt x="534" y="276"/>
                        <a:pt x="501" y="142"/>
                      </a:cubicBezTo>
                      <a:cubicBezTo>
                        <a:pt x="473" y="60"/>
                        <a:pt x="378" y="0"/>
                        <a:pt x="27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9" name="Google Shape;21279;p61"/>
                <p:cNvSpPr/>
                <p:nvPr/>
              </p:nvSpPr>
              <p:spPr>
                <a:xfrm>
                  <a:off x="6674025" y="2247475"/>
                  <a:ext cx="14800" cy="1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" h="491" extrusionOk="0">
                      <a:moveTo>
                        <a:pt x="289" y="0"/>
                      </a:moveTo>
                      <a:cubicBezTo>
                        <a:pt x="181" y="0"/>
                        <a:pt x="85" y="65"/>
                        <a:pt x="57" y="176"/>
                      </a:cubicBezTo>
                      <a:cubicBezTo>
                        <a:pt x="1" y="345"/>
                        <a:pt x="136" y="491"/>
                        <a:pt x="300" y="491"/>
                      </a:cubicBezTo>
                      <a:cubicBezTo>
                        <a:pt x="330" y="491"/>
                        <a:pt x="360" y="486"/>
                        <a:pt x="391" y="476"/>
                      </a:cubicBezTo>
                      <a:cubicBezTo>
                        <a:pt x="591" y="376"/>
                        <a:pt x="558" y="76"/>
                        <a:pt x="358" y="9"/>
                      </a:cubicBezTo>
                      <a:cubicBezTo>
                        <a:pt x="335" y="3"/>
                        <a:pt x="312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0" name="Google Shape;21280;p61"/>
                <p:cNvSpPr/>
                <p:nvPr/>
              </p:nvSpPr>
              <p:spPr>
                <a:xfrm>
                  <a:off x="6623075" y="2036025"/>
                  <a:ext cx="14225" cy="1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" h="497" extrusionOk="0">
                      <a:moveTo>
                        <a:pt x="289" y="1"/>
                      </a:moveTo>
                      <a:cubicBezTo>
                        <a:pt x="143" y="1"/>
                        <a:pt x="1" y="129"/>
                        <a:pt x="61" y="328"/>
                      </a:cubicBezTo>
                      <a:cubicBezTo>
                        <a:pt x="87" y="446"/>
                        <a:pt x="175" y="497"/>
                        <a:pt x="269" y="497"/>
                      </a:cubicBezTo>
                      <a:cubicBezTo>
                        <a:pt x="412" y="497"/>
                        <a:pt x="568" y="376"/>
                        <a:pt x="528" y="194"/>
                      </a:cubicBezTo>
                      <a:cubicBezTo>
                        <a:pt x="487" y="60"/>
                        <a:pt x="387" y="1"/>
                        <a:pt x="289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1" name="Google Shape;21281;p61"/>
                <p:cNvSpPr/>
                <p:nvPr/>
              </p:nvSpPr>
              <p:spPr>
                <a:xfrm>
                  <a:off x="5813175" y="2152275"/>
                  <a:ext cx="138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483" extrusionOk="0">
                      <a:moveTo>
                        <a:pt x="247" y="1"/>
                      </a:moveTo>
                      <a:cubicBezTo>
                        <a:pt x="221" y="1"/>
                        <a:pt x="194" y="5"/>
                        <a:pt x="167" y="14"/>
                      </a:cubicBezTo>
                      <a:cubicBezTo>
                        <a:pt x="67" y="47"/>
                        <a:pt x="0" y="181"/>
                        <a:pt x="34" y="314"/>
                      </a:cubicBezTo>
                      <a:cubicBezTo>
                        <a:pt x="70" y="423"/>
                        <a:pt x="174" y="482"/>
                        <a:pt x="273" y="482"/>
                      </a:cubicBezTo>
                      <a:cubicBezTo>
                        <a:pt x="357" y="482"/>
                        <a:pt x="437" y="439"/>
                        <a:pt x="467" y="348"/>
                      </a:cubicBezTo>
                      <a:cubicBezTo>
                        <a:pt x="554" y="174"/>
                        <a:pt x="415" y="1"/>
                        <a:pt x="247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2" name="Google Shape;21282;p61"/>
                <p:cNvSpPr/>
                <p:nvPr/>
              </p:nvSpPr>
              <p:spPr>
                <a:xfrm>
                  <a:off x="5915850" y="2557625"/>
                  <a:ext cx="14775" cy="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321" extrusionOk="0">
                      <a:moveTo>
                        <a:pt x="111" y="0"/>
                      </a:moveTo>
                      <a:cubicBezTo>
                        <a:pt x="44" y="0"/>
                        <a:pt x="1" y="39"/>
                        <a:pt x="29" y="145"/>
                      </a:cubicBezTo>
                      <a:cubicBezTo>
                        <a:pt x="57" y="256"/>
                        <a:pt x="153" y="320"/>
                        <a:pt x="261" y="320"/>
                      </a:cubicBezTo>
                      <a:cubicBezTo>
                        <a:pt x="284" y="320"/>
                        <a:pt x="307" y="318"/>
                        <a:pt x="330" y="312"/>
                      </a:cubicBezTo>
                      <a:cubicBezTo>
                        <a:pt x="591" y="241"/>
                        <a:pt x="277" y="0"/>
                        <a:pt x="11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3" name="Google Shape;21283;p61"/>
                <p:cNvSpPr/>
                <p:nvPr/>
              </p:nvSpPr>
              <p:spPr>
                <a:xfrm>
                  <a:off x="6492250" y="2926350"/>
                  <a:ext cx="178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481" extrusionOk="0">
                      <a:moveTo>
                        <a:pt x="359" y="0"/>
                      </a:moveTo>
                      <a:cubicBezTo>
                        <a:pt x="149" y="0"/>
                        <a:pt x="1" y="301"/>
                        <a:pt x="223" y="440"/>
                      </a:cubicBezTo>
                      <a:cubicBezTo>
                        <a:pt x="273" y="468"/>
                        <a:pt x="322" y="480"/>
                        <a:pt x="366" y="480"/>
                      </a:cubicBezTo>
                      <a:cubicBezTo>
                        <a:pt x="588" y="480"/>
                        <a:pt x="713" y="179"/>
                        <a:pt x="490" y="40"/>
                      </a:cubicBezTo>
                      <a:cubicBezTo>
                        <a:pt x="446" y="12"/>
                        <a:pt x="401" y="0"/>
                        <a:pt x="35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4" name="Google Shape;21284;p61"/>
                <p:cNvSpPr/>
                <p:nvPr/>
              </p:nvSpPr>
              <p:spPr>
                <a:xfrm>
                  <a:off x="6717150" y="2748575"/>
                  <a:ext cx="15600" cy="1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" h="474" extrusionOk="0">
                      <a:moveTo>
                        <a:pt x="269" y="1"/>
                      </a:moveTo>
                      <a:cubicBezTo>
                        <a:pt x="225" y="1"/>
                        <a:pt x="178" y="14"/>
                        <a:pt x="134" y="46"/>
                      </a:cubicBezTo>
                      <a:cubicBezTo>
                        <a:pt x="34" y="113"/>
                        <a:pt x="0" y="279"/>
                        <a:pt x="100" y="379"/>
                      </a:cubicBezTo>
                      <a:cubicBezTo>
                        <a:pt x="139" y="438"/>
                        <a:pt x="212" y="473"/>
                        <a:pt x="285" y="473"/>
                      </a:cubicBezTo>
                      <a:cubicBezTo>
                        <a:pt x="338" y="473"/>
                        <a:pt x="392" y="455"/>
                        <a:pt x="434" y="413"/>
                      </a:cubicBezTo>
                      <a:cubicBezTo>
                        <a:pt x="623" y="251"/>
                        <a:pt x="462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5" name="Google Shape;21285;p61"/>
                <p:cNvSpPr/>
                <p:nvPr/>
              </p:nvSpPr>
              <p:spPr>
                <a:xfrm>
                  <a:off x="6538675" y="2427775"/>
                  <a:ext cx="1557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" h="481" extrusionOk="0">
                      <a:moveTo>
                        <a:pt x="349" y="1"/>
                      </a:moveTo>
                      <a:cubicBezTo>
                        <a:pt x="309" y="1"/>
                        <a:pt x="270" y="12"/>
                        <a:pt x="234" y="35"/>
                      </a:cubicBezTo>
                      <a:cubicBezTo>
                        <a:pt x="1" y="102"/>
                        <a:pt x="34" y="402"/>
                        <a:pt x="268" y="469"/>
                      </a:cubicBezTo>
                      <a:cubicBezTo>
                        <a:pt x="292" y="477"/>
                        <a:pt x="315" y="481"/>
                        <a:pt x="337" y="481"/>
                      </a:cubicBezTo>
                      <a:cubicBezTo>
                        <a:pt x="504" y="481"/>
                        <a:pt x="623" y="278"/>
                        <a:pt x="535" y="102"/>
                      </a:cubicBezTo>
                      <a:cubicBezTo>
                        <a:pt x="492" y="37"/>
                        <a:pt x="421" y="1"/>
                        <a:pt x="349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6" name="Google Shape;21286;p61"/>
                <p:cNvSpPr/>
                <p:nvPr/>
              </p:nvSpPr>
              <p:spPr>
                <a:xfrm>
                  <a:off x="6043325" y="2371950"/>
                  <a:ext cx="12550" cy="1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474" extrusionOk="0">
                      <a:moveTo>
                        <a:pt x="268" y="0"/>
                      </a:moveTo>
                      <a:cubicBezTo>
                        <a:pt x="134" y="0"/>
                        <a:pt x="34" y="100"/>
                        <a:pt x="1" y="200"/>
                      </a:cubicBezTo>
                      <a:cubicBezTo>
                        <a:pt x="1" y="334"/>
                        <a:pt x="101" y="467"/>
                        <a:pt x="234" y="467"/>
                      </a:cubicBezTo>
                      <a:cubicBezTo>
                        <a:pt x="252" y="471"/>
                        <a:pt x="269" y="473"/>
                        <a:pt x="285" y="473"/>
                      </a:cubicBezTo>
                      <a:cubicBezTo>
                        <a:pt x="393" y="473"/>
                        <a:pt x="472" y="383"/>
                        <a:pt x="501" y="267"/>
                      </a:cubicBezTo>
                      <a:cubicBezTo>
                        <a:pt x="501" y="133"/>
                        <a:pt x="401" y="0"/>
                        <a:pt x="26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7" name="Google Shape;21287;p61"/>
                <p:cNvSpPr/>
                <p:nvPr/>
              </p:nvSpPr>
              <p:spPr>
                <a:xfrm>
                  <a:off x="5906575" y="2652125"/>
                  <a:ext cx="139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483" extrusionOk="0">
                      <a:moveTo>
                        <a:pt x="274" y="0"/>
                      </a:moveTo>
                      <a:cubicBezTo>
                        <a:pt x="194" y="0"/>
                        <a:pt x="113" y="43"/>
                        <a:pt x="67" y="134"/>
                      </a:cubicBezTo>
                      <a:cubicBezTo>
                        <a:pt x="0" y="235"/>
                        <a:pt x="67" y="401"/>
                        <a:pt x="167" y="468"/>
                      </a:cubicBezTo>
                      <a:cubicBezTo>
                        <a:pt x="198" y="478"/>
                        <a:pt x="228" y="483"/>
                        <a:pt x="258" y="483"/>
                      </a:cubicBezTo>
                      <a:cubicBezTo>
                        <a:pt x="422" y="483"/>
                        <a:pt x="557" y="337"/>
                        <a:pt x="501" y="168"/>
                      </a:cubicBezTo>
                      <a:cubicBezTo>
                        <a:pt x="464" y="59"/>
                        <a:pt x="370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8" name="Google Shape;21288;p61"/>
                <p:cNvSpPr/>
                <p:nvPr/>
              </p:nvSpPr>
              <p:spPr>
                <a:xfrm>
                  <a:off x="5827350" y="3269075"/>
                  <a:ext cx="14550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481" extrusionOk="0">
                      <a:moveTo>
                        <a:pt x="248" y="1"/>
                      </a:moveTo>
                      <a:cubicBezTo>
                        <a:pt x="134" y="1"/>
                        <a:pt x="34" y="92"/>
                        <a:pt x="34" y="208"/>
                      </a:cubicBezTo>
                      <a:cubicBezTo>
                        <a:pt x="0" y="341"/>
                        <a:pt x="100" y="474"/>
                        <a:pt x="234" y="474"/>
                      </a:cubicBezTo>
                      <a:cubicBezTo>
                        <a:pt x="252" y="479"/>
                        <a:pt x="270" y="481"/>
                        <a:pt x="287" y="481"/>
                      </a:cubicBezTo>
                      <a:cubicBezTo>
                        <a:pt x="541" y="481"/>
                        <a:pt x="582" y="39"/>
                        <a:pt x="300" y="7"/>
                      </a:cubicBezTo>
                      <a:cubicBezTo>
                        <a:pt x="283" y="3"/>
                        <a:pt x="265" y="1"/>
                        <a:pt x="24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9" name="Google Shape;21289;p61"/>
                <p:cNvSpPr/>
                <p:nvPr/>
              </p:nvSpPr>
              <p:spPr>
                <a:xfrm>
                  <a:off x="6250425" y="3786550"/>
                  <a:ext cx="14750" cy="1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70" extrusionOk="0">
                      <a:moveTo>
                        <a:pt x="324" y="0"/>
                      </a:moveTo>
                      <a:cubicBezTo>
                        <a:pt x="146" y="0"/>
                        <a:pt x="1" y="195"/>
                        <a:pt x="123" y="390"/>
                      </a:cubicBezTo>
                      <a:cubicBezTo>
                        <a:pt x="178" y="445"/>
                        <a:pt x="243" y="470"/>
                        <a:pt x="313" y="470"/>
                      </a:cubicBezTo>
                      <a:cubicBezTo>
                        <a:pt x="370" y="470"/>
                        <a:pt x="430" y="453"/>
                        <a:pt x="490" y="424"/>
                      </a:cubicBezTo>
                      <a:cubicBezTo>
                        <a:pt x="590" y="323"/>
                        <a:pt x="590" y="190"/>
                        <a:pt x="523" y="90"/>
                      </a:cubicBezTo>
                      <a:cubicBezTo>
                        <a:pt x="460" y="27"/>
                        <a:pt x="390" y="0"/>
                        <a:pt x="32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0" name="Google Shape;21290;p61"/>
                <p:cNvSpPr/>
                <p:nvPr/>
              </p:nvSpPr>
              <p:spPr>
                <a:xfrm>
                  <a:off x="6830775" y="3420100"/>
                  <a:ext cx="15650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" h="505" extrusionOk="0">
                      <a:moveTo>
                        <a:pt x="320" y="1"/>
                      </a:moveTo>
                      <a:cubicBezTo>
                        <a:pt x="138" y="1"/>
                        <a:pt x="1" y="215"/>
                        <a:pt x="125" y="371"/>
                      </a:cubicBezTo>
                      <a:cubicBezTo>
                        <a:pt x="170" y="460"/>
                        <a:pt x="244" y="504"/>
                        <a:pt x="328" y="504"/>
                      </a:cubicBezTo>
                      <a:cubicBezTo>
                        <a:pt x="370" y="504"/>
                        <a:pt x="414" y="493"/>
                        <a:pt x="459" y="471"/>
                      </a:cubicBezTo>
                      <a:cubicBezTo>
                        <a:pt x="626" y="338"/>
                        <a:pt x="592" y="71"/>
                        <a:pt x="359" y="4"/>
                      </a:cubicBezTo>
                      <a:cubicBezTo>
                        <a:pt x="346" y="2"/>
                        <a:pt x="333" y="1"/>
                        <a:pt x="32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1" name="Google Shape;21291;p61"/>
                <p:cNvSpPr/>
                <p:nvPr/>
              </p:nvSpPr>
              <p:spPr>
                <a:xfrm>
                  <a:off x="6683800" y="2885425"/>
                  <a:ext cx="14675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73" extrusionOk="0">
                      <a:moveTo>
                        <a:pt x="302" y="1"/>
                      </a:moveTo>
                      <a:cubicBezTo>
                        <a:pt x="279" y="1"/>
                        <a:pt x="256" y="3"/>
                        <a:pt x="234" y="9"/>
                      </a:cubicBezTo>
                      <a:cubicBezTo>
                        <a:pt x="33" y="42"/>
                        <a:pt x="0" y="343"/>
                        <a:pt x="200" y="443"/>
                      </a:cubicBezTo>
                      <a:cubicBezTo>
                        <a:pt x="235" y="463"/>
                        <a:pt x="272" y="473"/>
                        <a:pt x="309" y="473"/>
                      </a:cubicBezTo>
                      <a:cubicBezTo>
                        <a:pt x="450" y="473"/>
                        <a:pt x="587" y="335"/>
                        <a:pt x="534" y="176"/>
                      </a:cubicBezTo>
                      <a:cubicBezTo>
                        <a:pt x="506" y="65"/>
                        <a:pt x="410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2" name="Google Shape;21292;p61"/>
                <p:cNvSpPr/>
                <p:nvPr/>
              </p:nvSpPr>
              <p:spPr>
                <a:xfrm>
                  <a:off x="6211300" y="2631000"/>
                  <a:ext cx="17675" cy="1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491" extrusionOk="0">
                      <a:moveTo>
                        <a:pt x="355" y="1"/>
                      </a:moveTo>
                      <a:cubicBezTo>
                        <a:pt x="174" y="1"/>
                        <a:pt x="0" y="389"/>
                        <a:pt x="253" y="446"/>
                      </a:cubicBezTo>
                      <a:cubicBezTo>
                        <a:pt x="285" y="477"/>
                        <a:pt x="318" y="490"/>
                        <a:pt x="352" y="490"/>
                      </a:cubicBezTo>
                      <a:cubicBezTo>
                        <a:pt x="533" y="490"/>
                        <a:pt x="707" y="102"/>
                        <a:pt x="454" y="45"/>
                      </a:cubicBezTo>
                      <a:cubicBezTo>
                        <a:pt x="422" y="14"/>
                        <a:pt x="388" y="1"/>
                        <a:pt x="355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3" name="Google Shape;21293;p61"/>
                <p:cNvSpPr/>
                <p:nvPr/>
              </p:nvSpPr>
              <p:spPr>
                <a:xfrm>
                  <a:off x="5730600" y="2838275"/>
                  <a:ext cx="1457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78" extrusionOk="0">
                      <a:moveTo>
                        <a:pt x="297" y="0"/>
                      </a:moveTo>
                      <a:cubicBezTo>
                        <a:pt x="264" y="0"/>
                        <a:pt x="232" y="9"/>
                        <a:pt x="201" y="27"/>
                      </a:cubicBezTo>
                      <a:cubicBezTo>
                        <a:pt x="68" y="94"/>
                        <a:pt x="1" y="227"/>
                        <a:pt x="68" y="327"/>
                      </a:cubicBezTo>
                      <a:cubicBezTo>
                        <a:pt x="101" y="427"/>
                        <a:pt x="193" y="477"/>
                        <a:pt x="284" y="477"/>
                      </a:cubicBezTo>
                      <a:cubicBezTo>
                        <a:pt x="376" y="477"/>
                        <a:pt x="468" y="427"/>
                        <a:pt x="501" y="327"/>
                      </a:cubicBezTo>
                      <a:cubicBezTo>
                        <a:pt x="583" y="164"/>
                        <a:pt x="442" y="0"/>
                        <a:pt x="297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4" name="Google Shape;21294;p61"/>
                <p:cNvSpPr/>
                <p:nvPr/>
              </p:nvSpPr>
              <p:spPr>
                <a:xfrm>
                  <a:off x="5512125" y="3208325"/>
                  <a:ext cx="15575" cy="1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" h="476" extrusionOk="0">
                      <a:moveTo>
                        <a:pt x="262" y="1"/>
                      </a:moveTo>
                      <a:cubicBezTo>
                        <a:pt x="181" y="1"/>
                        <a:pt x="110" y="38"/>
                        <a:pt x="67" y="102"/>
                      </a:cubicBezTo>
                      <a:cubicBezTo>
                        <a:pt x="0" y="236"/>
                        <a:pt x="34" y="369"/>
                        <a:pt x="134" y="436"/>
                      </a:cubicBezTo>
                      <a:cubicBezTo>
                        <a:pt x="184" y="464"/>
                        <a:pt x="232" y="476"/>
                        <a:pt x="276" y="476"/>
                      </a:cubicBezTo>
                      <a:cubicBezTo>
                        <a:pt x="498" y="476"/>
                        <a:pt x="623" y="175"/>
                        <a:pt x="401" y="36"/>
                      </a:cubicBezTo>
                      <a:cubicBezTo>
                        <a:pt x="353" y="12"/>
                        <a:pt x="306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5" name="Google Shape;21295;p61"/>
                <p:cNvSpPr/>
                <p:nvPr/>
              </p:nvSpPr>
              <p:spPr>
                <a:xfrm>
                  <a:off x="5732275" y="3482725"/>
                  <a:ext cx="15875" cy="1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95" extrusionOk="0">
                      <a:moveTo>
                        <a:pt x="334" y="1"/>
                      </a:moveTo>
                      <a:cubicBezTo>
                        <a:pt x="134" y="1"/>
                        <a:pt x="1" y="234"/>
                        <a:pt x="134" y="401"/>
                      </a:cubicBezTo>
                      <a:cubicBezTo>
                        <a:pt x="173" y="459"/>
                        <a:pt x="245" y="495"/>
                        <a:pt x="319" y="495"/>
                      </a:cubicBezTo>
                      <a:cubicBezTo>
                        <a:pt x="372" y="495"/>
                        <a:pt x="426" y="476"/>
                        <a:pt x="468" y="434"/>
                      </a:cubicBezTo>
                      <a:cubicBezTo>
                        <a:pt x="634" y="301"/>
                        <a:pt x="568" y="34"/>
                        <a:pt x="33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6" name="Google Shape;21296;p61"/>
                <p:cNvSpPr/>
                <p:nvPr/>
              </p:nvSpPr>
              <p:spPr>
                <a:xfrm>
                  <a:off x="6486850" y="3283900"/>
                  <a:ext cx="13500" cy="1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482" extrusionOk="0">
                      <a:moveTo>
                        <a:pt x="266" y="0"/>
                      </a:moveTo>
                      <a:cubicBezTo>
                        <a:pt x="131" y="0"/>
                        <a:pt x="0" y="107"/>
                        <a:pt x="39" y="282"/>
                      </a:cubicBezTo>
                      <a:cubicBezTo>
                        <a:pt x="72" y="415"/>
                        <a:pt x="173" y="482"/>
                        <a:pt x="306" y="482"/>
                      </a:cubicBezTo>
                      <a:cubicBezTo>
                        <a:pt x="439" y="415"/>
                        <a:pt x="539" y="282"/>
                        <a:pt x="506" y="182"/>
                      </a:cubicBezTo>
                      <a:cubicBezTo>
                        <a:pt x="464" y="56"/>
                        <a:pt x="364" y="0"/>
                        <a:pt x="266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7" name="Google Shape;21297;p61"/>
                <p:cNvSpPr/>
                <p:nvPr/>
              </p:nvSpPr>
              <p:spPr>
                <a:xfrm>
                  <a:off x="6651275" y="2626625"/>
                  <a:ext cx="13975" cy="1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" h="496" extrusionOk="0">
                      <a:moveTo>
                        <a:pt x="256" y="1"/>
                      </a:moveTo>
                      <a:cubicBezTo>
                        <a:pt x="149" y="1"/>
                        <a:pt x="47" y="67"/>
                        <a:pt x="33" y="220"/>
                      </a:cubicBezTo>
                      <a:cubicBezTo>
                        <a:pt x="0" y="321"/>
                        <a:pt x="67" y="454"/>
                        <a:pt x="200" y="487"/>
                      </a:cubicBezTo>
                      <a:cubicBezTo>
                        <a:pt x="223" y="493"/>
                        <a:pt x="246" y="496"/>
                        <a:pt x="268" y="496"/>
                      </a:cubicBezTo>
                      <a:cubicBezTo>
                        <a:pt x="377" y="496"/>
                        <a:pt x="473" y="431"/>
                        <a:pt x="500" y="321"/>
                      </a:cubicBezTo>
                      <a:cubicBezTo>
                        <a:pt x="559" y="127"/>
                        <a:pt x="403" y="1"/>
                        <a:pt x="25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8" name="Google Shape;21298;p61"/>
                <p:cNvSpPr/>
                <p:nvPr/>
              </p:nvSpPr>
              <p:spPr>
                <a:xfrm>
                  <a:off x="6368000" y="2181775"/>
                  <a:ext cx="15600" cy="1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" h="476" extrusionOk="0">
                      <a:moveTo>
                        <a:pt x="362" y="0"/>
                      </a:moveTo>
                      <a:cubicBezTo>
                        <a:pt x="318" y="0"/>
                        <a:pt x="270" y="11"/>
                        <a:pt x="223" y="35"/>
                      </a:cubicBezTo>
                      <a:cubicBezTo>
                        <a:pt x="1" y="174"/>
                        <a:pt x="149" y="475"/>
                        <a:pt x="359" y="475"/>
                      </a:cubicBezTo>
                      <a:cubicBezTo>
                        <a:pt x="401" y="475"/>
                        <a:pt x="446" y="463"/>
                        <a:pt x="490" y="435"/>
                      </a:cubicBezTo>
                      <a:cubicBezTo>
                        <a:pt x="590" y="369"/>
                        <a:pt x="623" y="202"/>
                        <a:pt x="557" y="102"/>
                      </a:cubicBezTo>
                      <a:cubicBezTo>
                        <a:pt x="514" y="37"/>
                        <a:pt x="443" y="0"/>
                        <a:pt x="36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9" name="Google Shape;21299;p61"/>
                <p:cNvSpPr/>
                <p:nvPr/>
              </p:nvSpPr>
              <p:spPr>
                <a:xfrm>
                  <a:off x="5917400" y="2215125"/>
                  <a:ext cx="16450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" h="503" extrusionOk="0">
                      <a:moveTo>
                        <a:pt x="332" y="0"/>
                      </a:moveTo>
                      <a:cubicBezTo>
                        <a:pt x="322" y="0"/>
                        <a:pt x="312" y="1"/>
                        <a:pt x="301" y="2"/>
                      </a:cubicBezTo>
                      <a:cubicBezTo>
                        <a:pt x="1" y="35"/>
                        <a:pt x="34" y="502"/>
                        <a:pt x="334" y="502"/>
                      </a:cubicBezTo>
                      <a:cubicBezTo>
                        <a:pt x="657" y="470"/>
                        <a:pt x="636" y="0"/>
                        <a:pt x="33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0" name="Google Shape;21300;p61"/>
                <p:cNvSpPr/>
                <p:nvPr/>
              </p:nvSpPr>
              <p:spPr>
                <a:xfrm>
                  <a:off x="5521300" y="2595225"/>
                  <a:ext cx="13350" cy="1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85" extrusionOk="0">
                      <a:moveTo>
                        <a:pt x="284" y="0"/>
                      </a:moveTo>
                      <a:cubicBezTo>
                        <a:pt x="217" y="0"/>
                        <a:pt x="150" y="25"/>
                        <a:pt x="100" y="75"/>
                      </a:cubicBezTo>
                      <a:cubicBezTo>
                        <a:pt x="0" y="176"/>
                        <a:pt x="0" y="342"/>
                        <a:pt x="100" y="409"/>
                      </a:cubicBezTo>
                      <a:cubicBezTo>
                        <a:pt x="150" y="459"/>
                        <a:pt x="217" y="484"/>
                        <a:pt x="284" y="484"/>
                      </a:cubicBezTo>
                      <a:cubicBezTo>
                        <a:pt x="350" y="484"/>
                        <a:pt x="417" y="459"/>
                        <a:pt x="467" y="409"/>
                      </a:cubicBezTo>
                      <a:cubicBezTo>
                        <a:pt x="534" y="342"/>
                        <a:pt x="534" y="176"/>
                        <a:pt x="467" y="75"/>
                      </a:cubicBezTo>
                      <a:cubicBezTo>
                        <a:pt x="417" y="25"/>
                        <a:pt x="350" y="0"/>
                        <a:pt x="28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1" name="Google Shape;21301;p61"/>
                <p:cNvSpPr/>
                <p:nvPr/>
              </p:nvSpPr>
              <p:spPr>
                <a:xfrm>
                  <a:off x="5501275" y="3131500"/>
                  <a:ext cx="11700" cy="1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491" extrusionOk="0">
                      <a:moveTo>
                        <a:pt x="184" y="0"/>
                      </a:moveTo>
                      <a:cubicBezTo>
                        <a:pt x="76" y="0"/>
                        <a:pt x="1" y="95"/>
                        <a:pt x="1" y="240"/>
                      </a:cubicBezTo>
                      <a:cubicBezTo>
                        <a:pt x="1" y="407"/>
                        <a:pt x="117" y="490"/>
                        <a:pt x="234" y="490"/>
                      </a:cubicBezTo>
                      <a:cubicBezTo>
                        <a:pt x="351" y="490"/>
                        <a:pt x="468" y="407"/>
                        <a:pt x="468" y="240"/>
                      </a:cubicBezTo>
                      <a:cubicBezTo>
                        <a:pt x="468" y="107"/>
                        <a:pt x="368" y="6"/>
                        <a:pt x="234" y="6"/>
                      </a:cubicBezTo>
                      <a:cubicBezTo>
                        <a:pt x="217" y="2"/>
                        <a:pt x="200" y="0"/>
                        <a:pt x="18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2" name="Google Shape;21302;p61"/>
                <p:cNvSpPr/>
                <p:nvPr/>
              </p:nvSpPr>
              <p:spPr>
                <a:xfrm>
                  <a:off x="6099200" y="3701025"/>
                  <a:ext cx="13375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484" extrusionOk="0">
                      <a:moveTo>
                        <a:pt x="280" y="0"/>
                      </a:moveTo>
                      <a:cubicBezTo>
                        <a:pt x="217" y="0"/>
                        <a:pt x="151" y="25"/>
                        <a:pt x="101" y="75"/>
                      </a:cubicBezTo>
                      <a:cubicBezTo>
                        <a:pt x="1" y="142"/>
                        <a:pt x="1" y="309"/>
                        <a:pt x="101" y="409"/>
                      </a:cubicBezTo>
                      <a:cubicBezTo>
                        <a:pt x="151" y="459"/>
                        <a:pt x="217" y="484"/>
                        <a:pt x="280" y="484"/>
                      </a:cubicBezTo>
                      <a:cubicBezTo>
                        <a:pt x="343" y="484"/>
                        <a:pt x="401" y="459"/>
                        <a:pt x="434" y="409"/>
                      </a:cubicBezTo>
                      <a:cubicBezTo>
                        <a:pt x="534" y="309"/>
                        <a:pt x="534" y="142"/>
                        <a:pt x="434" y="75"/>
                      </a:cubicBezTo>
                      <a:cubicBezTo>
                        <a:pt x="401" y="25"/>
                        <a:pt x="343" y="0"/>
                        <a:pt x="28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3" name="Google Shape;21303;p61"/>
                <p:cNvSpPr/>
                <p:nvPr/>
              </p:nvSpPr>
              <p:spPr>
                <a:xfrm>
                  <a:off x="6966500" y="3545200"/>
                  <a:ext cx="11700" cy="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409" extrusionOk="0">
                      <a:moveTo>
                        <a:pt x="372" y="0"/>
                      </a:moveTo>
                      <a:cubicBezTo>
                        <a:pt x="221" y="0"/>
                        <a:pt x="0" y="408"/>
                        <a:pt x="223" y="408"/>
                      </a:cubicBezTo>
                      <a:cubicBezTo>
                        <a:pt x="236" y="408"/>
                        <a:pt x="251" y="407"/>
                        <a:pt x="267" y="404"/>
                      </a:cubicBezTo>
                      <a:cubicBezTo>
                        <a:pt x="400" y="371"/>
                        <a:pt x="467" y="237"/>
                        <a:pt x="467" y="104"/>
                      </a:cubicBezTo>
                      <a:cubicBezTo>
                        <a:pt x="447" y="30"/>
                        <a:pt x="412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4" name="Google Shape;21304;p61"/>
                <p:cNvSpPr/>
                <p:nvPr/>
              </p:nvSpPr>
              <p:spPr>
                <a:xfrm>
                  <a:off x="7250675" y="2937500"/>
                  <a:ext cx="15225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473" extrusionOk="0">
                      <a:moveTo>
                        <a:pt x="346" y="1"/>
                      </a:moveTo>
                      <a:cubicBezTo>
                        <a:pt x="259" y="1"/>
                        <a:pt x="165" y="56"/>
                        <a:pt x="141" y="128"/>
                      </a:cubicBezTo>
                      <a:cubicBezTo>
                        <a:pt x="1" y="292"/>
                        <a:pt x="223" y="473"/>
                        <a:pt x="390" y="473"/>
                      </a:cubicBezTo>
                      <a:cubicBezTo>
                        <a:pt x="461" y="473"/>
                        <a:pt x="522" y="440"/>
                        <a:pt x="542" y="361"/>
                      </a:cubicBezTo>
                      <a:cubicBezTo>
                        <a:pt x="608" y="228"/>
                        <a:pt x="575" y="94"/>
                        <a:pt x="442" y="28"/>
                      </a:cubicBezTo>
                      <a:cubicBezTo>
                        <a:pt x="414" y="9"/>
                        <a:pt x="380" y="1"/>
                        <a:pt x="34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5" name="Google Shape;21305;p61"/>
                <p:cNvSpPr/>
                <p:nvPr/>
              </p:nvSpPr>
              <p:spPr>
                <a:xfrm>
                  <a:off x="7016525" y="2532050"/>
                  <a:ext cx="148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" h="481" extrusionOk="0">
                      <a:moveTo>
                        <a:pt x="317" y="1"/>
                      </a:moveTo>
                      <a:cubicBezTo>
                        <a:pt x="275" y="1"/>
                        <a:pt x="234" y="12"/>
                        <a:pt x="201" y="34"/>
                      </a:cubicBezTo>
                      <a:cubicBezTo>
                        <a:pt x="1" y="134"/>
                        <a:pt x="34" y="401"/>
                        <a:pt x="234" y="468"/>
                      </a:cubicBezTo>
                      <a:cubicBezTo>
                        <a:pt x="261" y="477"/>
                        <a:pt x="287" y="481"/>
                        <a:pt x="312" y="481"/>
                      </a:cubicBezTo>
                      <a:cubicBezTo>
                        <a:pt x="475" y="481"/>
                        <a:pt x="592" y="307"/>
                        <a:pt x="534" y="134"/>
                      </a:cubicBezTo>
                      <a:cubicBezTo>
                        <a:pt x="490" y="45"/>
                        <a:pt x="401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6" name="Google Shape;21306;p61"/>
                <p:cNvSpPr/>
                <p:nvPr/>
              </p:nvSpPr>
              <p:spPr>
                <a:xfrm>
                  <a:off x="6149700" y="2426000"/>
                  <a:ext cx="14575" cy="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80" extrusionOk="0">
                      <a:moveTo>
                        <a:pt x="296" y="0"/>
                      </a:moveTo>
                      <a:cubicBezTo>
                        <a:pt x="42" y="0"/>
                        <a:pt x="1" y="442"/>
                        <a:pt x="282" y="473"/>
                      </a:cubicBezTo>
                      <a:cubicBezTo>
                        <a:pt x="300" y="478"/>
                        <a:pt x="317" y="480"/>
                        <a:pt x="335" y="480"/>
                      </a:cubicBezTo>
                      <a:cubicBezTo>
                        <a:pt x="449" y="480"/>
                        <a:pt x="549" y="389"/>
                        <a:pt x="549" y="273"/>
                      </a:cubicBezTo>
                      <a:cubicBezTo>
                        <a:pt x="583" y="140"/>
                        <a:pt x="482" y="6"/>
                        <a:pt x="349" y="6"/>
                      </a:cubicBezTo>
                      <a:cubicBezTo>
                        <a:pt x="330" y="2"/>
                        <a:pt x="312" y="0"/>
                        <a:pt x="296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7" name="Google Shape;21307;p61"/>
                <p:cNvSpPr/>
                <p:nvPr/>
              </p:nvSpPr>
              <p:spPr>
                <a:xfrm>
                  <a:off x="5920750" y="3707050"/>
                  <a:ext cx="13350" cy="1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70" extrusionOk="0">
                      <a:moveTo>
                        <a:pt x="270" y="1"/>
                      </a:moveTo>
                      <a:cubicBezTo>
                        <a:pt x="186" y="1"/>
                        <a:pt x="111" y="45"/>
                        <a:pt x="67" y="134"/>
                      </a:cubicBezTo>
                      <a:cubicBezTo>
                        <a:pt x="0" y="234"/>
                        <a:pt x="34" y="401"/>
                        <a:pt x="167" y="435"/>
                      </a:cubicBezTo>
                      <a:cubicBezTo>
                        <a:pt x="202" y="458"/>
                        <a:pt x="242" y="469"/>
                        <a:pt x="281" y="469"/>
                      </a:cubicBezTo>
                      <a:cubicBezTo>
                        <a:pt x="353" y="469"/>
                        <a:pt x="424" y="432"/>
                        <a:pt x="467" y="368"/>
                      </a:cubicBezTo>
                      <a:cubicBezTo>
                        <a:pt x="534" y="234"/>
                        <a:pt x="501" y="101"/>
                        <a:pt x="401" y="34"/>
                      </a:cubicBezTo>
                      <a:cubicBezTo>
                        <a:pt x="356" y="12"/>
                        <a:pt x="312" y="1"/>
                        <a:pt x="27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8" name="Google Shape;21308;p61"/>
                <p:cNvSpPr/>
                <p:nvPr/>
              </p:nvSpPr>
              <p:spPr>
                <a:xfrm>
                  <a:off x="6843350" y="3549450"/>
                  <a:ext cx="13075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508" extrusionOk="0">
                      <a:moveTo>
                        <a:pt x="284" y="1"/>
                      </a:moveTo>
                      <a:cubicBezTo>
                        <a:pt x="142" y="1"/>
                        <a:pt x="0" y="114"/>
                        <a:pt x="56" y="301"/>
                      </a:cubicBezTo>
                      <a:cubicBezTo>
                        <a:pt x="56" y="417"/>
                        <a:pt x="157" y="507"/>
                        <a:pt x="270" y="507"/>
                      </a:cubicBezTo>
                      <a:cubicBezTo>
                        <a:pt x="288" y="507"/>
                        <a:pt x="305" y="505"/>
                        <a:pt x="323" y="501"/>
                      </a:cubicBezTo>
                      <a:cubicBezTo>
                        <a:pt x="456" y="467"/>
                        <a:pt x="523" y="367"/>
                        <a:pt x="523" y="234"/>
                      </a:cubicBezTo>
                      <a:cubicBezTo>
                        <a:pt x="508" y="72"/>
                        <a:pt x="396" y="1"/>
                        <a:pt x="28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9" name="Google Shape;21309;p61"/>
                <p:cNvSpPr/>
                <p:nvPr/>
              </p:nvSpPr>
              <p:spPr>
                <a:xfrm>
                  <a:off x="6896375" y="3010575"/>
                  <a:ext cx="12600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505" extrusionOk="0">
                      <a:moveTo>
                        <a:pt x="229" y="0"/>
                      </a:moveTo>
                      <a:cubicBezTo>
                        <a:pt x="137" y="0"/>
                        <a:pt x="36" y="91"/>
                        <a:pt x="36" y="207"/>
                      </a:cubicBezTo>
                      <a:cubicBezTo>
                        <a:pt x="1" y="403"/>
                        <a:pt x="137" y="504"/>
                        <a:pt x="272" y="504"/>
                      </a:cubicBezTo>
                      <a:cubicBezTo>
                        <a:pt x="388" y="504"/>
                        <a:pt x="503" y="428"/>
                        <a:pt x="503" y="274"/>
                      </a:cubicBezTo>
                      <a:cubicBezTo>
                        <a:pt x="503" y="140"/>
                        <a:pt x="437" y="7"/>
                        <a:pt x="270" y="7"/>
                      </a:cubicBezTo>
                      <a:cubicBezTo>
                        <a:pt x="257" y="2"/>
                        <a:pt x="243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0" name="Google Shape;21310;p61"/>
                <p:cNvSpPr/>
                <p:nvPr/>
              </p:nvSpPr>
              <p:spPr>
                <a:xfrm>
                  <a:off x="6679625" y="2642100"/>
                  <a:ext cx="13350" cy="1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71" extrusionOk="0">
                      <a:moveTo>
                        <a:pt x="273" y="0"/>
                      </a:moveTo>
                      <a:cubicBezTo>
                        <a:pt x="228" y="0"/>
                        <a:pt x="181" y="11"/>
                        <a:pt x="134" y="35"/>
                      </a:cubicBezTo>
                      <a:cubicBezTo>
                        <a:pt x="34" y="102"/>
                        <a:pt x="0" y="235"/>
                        <a:pt x="67" y="369"/>
                      </a:cubicBezTo>
                      <a:cubicBezTo>
                        <a:pt x="110" y="433"/>
                        <a:pt x="181" y="470"/>
                        <a:pt x="262" y="470"/>
                      </a:cubicBezTo>
                      <a:cubicBezTo>
                        <a:pt x="306" y="470"/>
                        <a:pt x="353" y="459"/>
                        <a:pt x="401" y="435"/>
                      </a:cubicBezTo>
                      <a:cubicBezTo>
                        <a:pt x="501" y="369"/>
                        <a:pt x="534" y="235"/>
                        <a:pt x="467" y="102"/>
                      </a:cubicBezTo>
                      <a:cubicBezTo>
                        <a:pt x="424" y="37"/>
                        <a:pt x="353" y="0"/>
                        <a:pt x="27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1" name="Google Shape;21311;p61"/>
                <p:cNvSpPr/>
                <p:nvPr/>
              </p:nvSpPr>
              <p:spPr>
                <a:xfrm>
                  <a:off x="5993300" y="2555250"/>
                  <a:ext cx="125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481" extrusionOk="0">
                      <a:moveTo>
                        <a:pt x="248" y="0"/>
                      </a:moveTo>
                      <a:cubicBezTo>
                        <a:pt x="134" y="0"/>
                        <a:pt x="29" y="91"/>
                        <a:pt x="0" y="207"/>
                      </a:cubicBezTo>
                      <a:cubicBezTo>
                        <a:pt x="0" y="340"/>
                        <a:pt x="100" y="474"/>
                        <a:pt x="234" y="474"/>
                      </a:cubicBezTo>
                      <a:cubicBezTo>
                        <a:pt x="251" y="478"/>
                        <a:pt x="268" y="480"/>
                        <a:pt x="285" y="480"/>
                      </a:cubicBezTo>
                      <a:cubicBezTo>
                        <a:pt x="392" y="480"/>
                        <a:pt x="472" y="389"/>
                        <a:pt x="501" y="273"/>
                      </a:cubicBezTo>
                      <a:cubicBezTo>
                        <a:pt x="501" y="140"/>
                        <a:pt x="434" y="7"/>
                        <a:pt x="301" y="7"/>
                      </a:cubicBezTo>
                      <a:cubicBezTo>
                        <a:pt x="283" y="2"/>
                        <a:pt x="265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2" name="Google Shape;21312;p61"/>
                <p:cNvSpPr/>
                <p:nvPr/>
              </p:nvSpPr>
              <p:spPr>
                <a:xfrm>
                  <a:off x="5384525" y="2805750"/>
                  <a:ext cx="13375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487" extrusionOk="0">
                      <a:moveTo>
                        <a:pt x="273" y="1"/>
                      </a:moveTo>
                      <a:cubicBezTo>
                        <a:pt x="239" y="1"/>
                        <a:pt x="203" y="9"/>
                        <a:pt x="167" y="27"/>
                      </a:cubicBezTo>
                      <a:cubicBezTo>
                        <a:pt x="34" y="60"/>
                        <a:pt x="1" y="194"/>
                        <a:pt x="34" y="327"/>
                      </a:cubicBezTo>
                      <a:cubicBezTo>
                        <a:pt x="83" y="425"/>
                        <a:pt x="167" y="487"/>
                        <a:pt x="262" y="487"/>
                      </a:cubicBezTo>
                      <a:cubicBezTo>
                        <a:pt x="296" y="487"/>
                        <a:pt x="332" y="479"/>
                        <a:pt x="368" y="461"/>
                      </a:cubicBezTo>
                      <a:cubicBezTo>
                        <a:pt x="468" y="427"/>
                        <a:pt x="534" y="261"/>
                        <a:pt x="501" y="161"/>
                      </a:cubicBezTo>
                      <a:cubicBezTo>
                        <a:pt x="452" y="63"/>
                        <a:pt x="368" y="1"/>
                        <a:pt x="27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3" name="Google Shape;21313;p61"/>
                <p:cNvSpPr/>
                <p:nvPr/>
              </p:nvSpPr>
              <p:spPr>
                <a:xfrm>
                  <a:off x="5969100" y="3866300"/>
                  <a:ext cx="15000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" h="479" extrusionOk="0">
                      <a:moveTo>
                        <a:pt x="294" y="1"/>
                      </a:moveTo>
                      <a:cubicBezTo>
                        <a:pt x="211" y="1"/>
                        <a:pt x="132" y="38"/>
                        <a:pt x="68" y="102"/>
                      </a:cubicBezTo>
                      <a:cubicBezTo>
                        <a:pt x="1" y="202"/>
                        <a:pt x="34" y="369"/>
                        <a:pt x="134" y="436"/>
                      </a:cubicBezTo>
                      <a:cubicBezTo>
                        <a:pt x="182" y="465"/>
                        <a:pt x="228" y="478"/>
                        <a:pt x="271" y="478"/>
                      </a:cubicBezTo>
                      <a:cubicBezTo>
                        <a:pt x="470" y="478"/>
                        <a:pt x="599" y="200"/>
                        <a:pt x="435" y="36"/>
                      </a:cubicBezTo>
                      <a:cubicBezTo>
                        <a:pt x="387" y="12"/>
                        <a:pt x="340" y="1"/>
                        <a:pt x="29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4" name="Google Shape;21314;p61"/>
                <p:cNvSpPr/>
                <p:nvPr/>
              </p:nvSpPr>
              <p:spPr>
                <a:xfrm>
                  <a:off x="7143250" y="3753175"/>
                  <a:ext cx="1257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393" extrusionOk="0">
                      <a:moveTo>
                        <a:pt x="416" y="0"/>
                      </a:moveTo>
                      <a:cubicBezTo>
                        <a:pt x="267" y="0"/>
                        <a:pt x="0" y="392"/>
                        <a:pt x="244" y="392"/>
                      </a:cubicBezTo>
                      <a:cubicBezTo>
                        <a:pt x="252" y="392"/>
                        <a:pt x="260" y="392"/>
                        <a:pt x="269" y="391"/>
                      </a:cubicBezTo>
                      <a:cubicBezTo>
                        <a:pt x="402" y="358"/>
                        <a:pt x="502" y="257"/>
                        <a:pt x="502" y="124"/>
                      </a:cubicBezTo>
                      <a:cubicBezTo>
                        <a:pt x="495" y="35"/>
                        <a:pt x="461" y="0"/>
                        <a:pt x="416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5" name="Google Shape;21315;p61"/>
                <p:cNvSpPr/>
                <p:nvPr/>
              </p:nvSpPr>
              <p:spPr>
                <a:xfrm>
                  <a:off x="7211725" y="2953150"/>
                  <a:ext cx="12475" cy="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" h="364" extrusionOk="0">
                      <a:moveTo>
                        <a:pt x="240" y="1"/>
                      </a:moveTo>
                      <a:cubicBezTo>
                        <a:pt x="0" y="1"/>
                        <a:pt x="257" y="364"/>
                        <a:pt x="407" y="364"/>
                      </a:cubicBezTo>
                      <a:cubicBezTo>
                        <a:pt x="454" y="364"/>
                        <a:pt x="491" y="328"/>
                        <a:pt x="498" y="236"/>
                      </a:cubicBezTo>
                      <a:cubicBezTo>
                        <a:pt x="498" y="102"/>
                        <a:pt x="398" y="2"/>
                        <a:pt x="265" y="2"/>
                      </a:cubicBezTo>
                      <a:cubicBezTo>
                        <a:pt x="256" y="1"/>
                        <a:pt x="247" y="1"/>
                        <a:pt x="24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6" name="Google Shape;21316;p61"/>
                <p:cNvSpPr/>
                <p:nvPr/>
              </p:nvSpPr>
              <p:spPr>
                <a:xfrm>
                  <a:off x="6864750" y="2408600"/>
                  <a:ext cx="1557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" h="481" extrusionOk="0">
                      <a:moveTo>
                        <a:pt x="308" y="0"/>
                      </a:moveTo>
                      <a:cubicBezTo>
                        <a:pt x="262" y="0"/>
                        <a:pt x="215" y="11"/>
                        <a:pt x="167" y="35"/>
                      </a:cubicBezTo>
                      <a:cubicBezTo>
                        <a:pt x="1" y="135"/>
                        <a:pt x="34" y="435"/>
                        <a:pt x="267" y="469"/>
                      </a:cubicBezTo>
                      <a:cubicBezTo>
                        <a:pt x="291" y="477"/>
                        <a:pt x="315" y="480"/>
                        <a:pt x="337" y="480"/>
                      </a:cubicBezTo>
                      <a:cubicBezTo>
                        <a:pt x="503" y="480"/>
                        <a:pt x="622" y="278"/>
                        <a:pt x="534" y="102"/>
                      </a:cubicBezTo>
                      <a:cubicBezTo>
                        <a:pt x="470" y="37"/>
                        <a:pt x="391" y="0"/>
                        <a:pt x="30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7" name="Google Shape;21317;p61"/>
                <p:cNvSpPr/>
                <p:nvPr/>
              </p:nvSpPr>
              <p:spPr>
                <a:xfrm>
                  <a:off x="6595400" y="2618100"/>
                  <a:ext cx="15900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514" extrusionOk="0">
                      <a:moveTo>
                        <a:pt x="282" y="1"/>
                      </a:moveTo>
                      <a:cubicBezTo>
                        <a:pt x="229" y="1"/>
                        <a:pt x="176" y="19"/>
                        <a:pt x="134" y="61"/>
                      </a:cubicBezTo>
                      <a:cubicBezTo>
                        <a:pt x="34" y="128"/>
                        <a:pt x="0" y="295"/>
                        <a:pt x="100" y="395"/>
                      </a:cubicBezTo>
                      <a:cubicBezTo>
                        <a:pt x="147" y="479"/>
                        <a:pt x="215" y="513"/>
                        <a:pt x="283" y="513"/>
                      </a:cubicBezTo>
                      <a:cubicBezTo>
                        <a:pt x="458" y="513"/>
                        <a:pt x="635" y="287"/>
                        <a:pt x="467" y="94"/>
                      </a:cubicBezTo>
                      <a:cubicBezTo>
                        <a:pt x="428" y="36"/>
                        <a:pt x="356" y="1"/>
                        <a:pt x="28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8" name="Google Shape;21318;p61"/>
                <p:cNvSpPr/>
                <p:nvPr/>
              </p:nvSpPr>
              <p:spPr>
                <a:xfrm>
                  <a:off x="5583600" y="3375725"/>
                  <a:ext cx="16100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500" extrusionOk="0">
                      <a:moveTo>
                        <a:pt x="380" y="1"/>
                      </a:moveTo>
                      <a:cubicBezTo>
                        <a:pt x="332" y="1"/>
                        <a:pt x="285" y="17"/>
                        <a:pt x="243" y="44"/>
                      </a:cubicBezTo>
                      <a:cubicBezTo>
                        <a:pt x="1" y="206"/>
                        <a:pt x="151" y="499"/>
                        <a:pt x="358" y="499"/>
                      </a:cubicBezTo>
                      <a:cubicBezTo>
                        <a:pt x="407" y="499"/>
                        <a:pt x="459" y="483"/>
                        <a:pt x="510" y="445"/>
                      </a:cubicBezTo>
                      <a:cubicBezTo>
                        <a:pt x="610" y="345"/>
                        <a:pt x="644" y="211"/>
                        <a:pt x="577" y="111"/>
                      </a:cubicBezTo>
                      <a:cubicBezTo>
                        <a:pt x="518" y="33"/>
                        <a:pt x="448" y="1"/>
                        <a:pt x="38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9" name="Google Shape;21319;p61"/>
                <p:cNvSpPr/>
                <p:nvPr/>
              </p:nvSpPr>
              <p:spPr>
                <a:xfrm>
                  <a:off x="5760625" y="3895200"/>
                  <a:ext cx="13975" cy="1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" h="498" extrusionOk="0">
                      <a:moveTo>
                        <a:pt x="279" y="1"/>
                      </a:moveTo>
                      <a:cubicBezTo>
                        <a:pt x="254" y="1"/>
                        <a:pt x="228" y="5"/>
                        <a:pt x="201" y="14"/>
                      </a:cubicBezTo>
                      <a:cubicBezTo>
                        <a:pt x="67" y="80"/>
                        <a:pt x="1" y="214"/>
                        <a:pt x="34" y="347"/>
                      </a:cubicBezTo>
                      <a:cubicBezTo>
                        <a:pt x="67" y="447"/>
                        <a:pt x="159" y="497"/>
                        <a:pt x="255" y="497"/>
                      </a:cubicBezTo>
                      <a:cubicBezTo>
                        <a:pt x="351" y="497"/>
                        <a:pt x="451" y="447"/>
                        <a:pt x="501" y="347"/>
                      </a:cubicBezTo>
                      <a:cubicBezTo>
                        <a:pt x="559" y="174"/>
                        <a:pt x="441" y="1"/>
                        <a:pt x="279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0" name="Google Shape;21320;p61"/>
                <p:cNvSpPr/>
                <p:nvPr/>
              </p:nvSpPr>
              <p:spPr>
                <a:xfrm>
                  <a:off x="6544050" y="3766600"/>
                  <a:ext cx="14375" cy="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" h="328" extrusionOk="0">
                      <a:moveTo>
                        <a:pt x="110" y="0"/>
                      </a:moveTo>
                      <a:cubicBezTo>
                        <a:pt x="45" y="0"/>
                        <a:pt x="1" y="42"/>
                        <a:pt x="19" y="154"/>
                      </a:cubicBezTo>
                      <a:cubicBezTo>
                        <a:pt x="48" y="241"/>
                        <a:pt x="127" y="327"/>
                        <a:pt x="234" y="327"/>
                      </a:cubicBezTo>
                      <a:cubicBezTo>
                        <a:pt x="251" y="327"/>
                        <a:pt x="268" y="325"/>
                        <a:pt x="286" y="321"/>
                      </a:cubicBezTo>
                      <a:cubicBezTo>
                        <a:pt x="574" y="273"/>
                        <a:pt x="275" y="0"/>
                        <a:pt x="11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1" name="Google Shape;21321;p61"/>
                <p:cNvSpPr/>
                <p:nvPr/>
              </p:nvSpPr>
              <p:spPr>
                <a:xfrm>
                  <a:off x="6748975" y="3073875"/>
                  <a:ext cx="11550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11" extrusionOk="0">
                      <a:moveTo>
                        <a:pt x="202" y="1"/>
                      </a:moveTo>
                      <a:cubicBezTo>
                        <a:pt x="1" y="1"/>
                        <a:pt x="201" y="410"/>
                        <a:pt x="340" y="410"/>
                      </a:cubicBezTo>
                      <a:cubicBezTo>
                        <a:pt x="377" y="410"/>
                        <a:pt x="409" y="382"/>
                        <a:pt x="429" y="310"/>
                      </a:cubicBezTo>
                      <a:cubicBezTo>
                        <a:pt x="462" y="177"/>
                        <a:pt x="395" y="43"/>
                        <a:pt x="262" y="10"/>
                      </a:cubicBezTo>
                      <a:cubicBezTo>
                        <a:pt x="239" y="4"/>
                        <a:pt x="219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2" name="Google Shape;21322;p61"/>
                <p:cNvSpPr/>
                <p:nvPr/>
              </p:nvSpPr>
              <p:spPr>
                <a:xfrm>
                  <a:off x="6283300" y="2373350"/>
                  <a:ext cx="17100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489" extrusionOk="0">
                      <a:moveTo>
                        <a:pt x="350" y="0"/>
                      </a:moveTo>
                      <a:cubicBezTo>
                        <a:pt x="176" y="0"/>
                        <a:pt x="0" y="189"/>
                        <a:pt x="142" y="378"/>
                      </a:cubicBezTo>
                      <a:cubicBezTo>
                        <a:pt x="191" y="456"/>
                        <a:pt x="263" y="488"/>
                        <a:pt x="335" y="488"/>
                      </a:cubicBezTo>
                      <a:cubicBezTo>
                        <a:pt x="508" y="488"/>
                        <a:pt x="684" y="300"/>
                        <a:pt x="542" y="111"/>
                      </a:cubicBezTo>
                      <a:cubicBezTo>
                        <a:pt x="493" y="33"/>
                        <a:pt x="422" y="0"/>
                        <a:pt x="35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3" name="Google Shape;21323;p61"/>
                <p:cNvSpPr/>
                <p:nvPr/>
              </p:nvSpPr>
              <p:spPr>
                <a:xfrm>
                  <a:off x="5384525" y="2532675"/>
                  <a:ext cx="1252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483" extrusionOk="0">
                      <a:moveTo>
                        <a:pt x="269" y="0"/>
                      </a:moveTo>
                      <a:cubicBezTo>
                        <a:pt x="247" y="0"/>
                        <a:pt x="224" y="3"/>
                        <a:pt x="201" y="9"/>
                      </a:cubicBezTo>
                      <a:cubicBezTo>
                        <a:pt x="67" y="9"/>
                        <a:pt x="1" y="142"/>
                        <a:pt x="1" y="276"/>
                      </a:cubicBezTo>
                      <a:cubicBezTo>
                        <a:pt x="30" y="392"/>
                        <a:pt x="134" y="482"/>
                        <a:pt x="248" y="482"/>
                      </a:cubicBezTo>
                      <a:cubicBezTo>
                        <a:pt x="266" y="482"/>
                        <a:pt x="283" y="480"/>
                        <a:pt x="301" y="476"/>
                      </a:cubicBezTo>
                      <a:cubicBezTo>
                        <a:pt x="434" y="443"/>
                        <a:pt x="501" y="309"/>
                        <a:pt x="501" y="176"/>
                      </a:cubicBezTo>
                      <a:cubicBezTo>
                        <a:pt x="473" y="65"/>
                        <a:pt x="377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4" name="Google Shape;21324;p61"/>
                <p:cNvSpPr/>
                <p:nvPr/>
              </p:nvSpPr>
              <p:spPr>
                <a:xfrm>
                  <a:off x="5870700" y="3356400"/>
                  <a:ext cx="13900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" h="478" extrusionOk="0">
                      <a:moveTo>
                        <a:pt x="268" y="0"/>
                      </a:moveTo>
                      <a:cubicBezTo>
                        <a:pt x="176" y="0"/>
                        <a:pt x="84" y="50"/>
                        <a:pt x="34" y="150"/>
                      </a:cubicBezTo>
                      <a:cubicBezTo>
                        <a:pt x="1" y="284"/>
                        <a:pt x="68" y="417"/>
                        <a:pt x="168" y="451"/>
                      </a:cubicBezTo>
                      <a:cubicBezTo>
                        <a:pt x="204" y="469"/>
                        <a:pt x="241" y="477"/>
                        <a:pt x="276" y="477"/>
                      </a:cubicBezTo>
                      <a:cubicBezTo>
                        <a:pt x="432" y="477"/>
                        <a:pt x="556" y="314"/>
                        <a:pt x="501" y="150"/>
                      </a:cubicBezTo>
                      <a:cubicBezTo>
                        <a:pt x="451" y="50"/>
                        <a:pt x="359" y="0"/>
                        <a:pt x="26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5" name="Google Shape;21325;p61"/>
                <p:cNvSpPr/>
                <p:nvPr/>
              </p:nvSpPr>
              <p:spPr>
                <a:xfrm>
                  <a:off x="6813875" y="3151575"/>
                  <a:ext cx="11700" cy="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409" extrusionOk="0">
                      <a:moveTo>
                        <a:pt x="355" y="1"/>
                      </a:moveTo>
                      <a:cubicBezTo>
                        <a:pt x="221" y="1"/>
                        <a:pt x="1" y="409"/>
                        <a:pt x="224" y="409"/>
                      </a:cubicBezTo>
                      <a:cubicBezTo>
                        <a:pt x="237" y="409"/>
                        <a:pt x="251" y="407"/>
                        <a:pt x="268" y="404"/>
                      </a:cubicBezTo>
                      <a:cubicBezTo>
                        <a:pt x="401" y="371"/>
                        <a:pt x="468" y="238"/>
                        <a:pt x="434" y="104"/>
                      </a:cubicBezTo>
                      <a:cubicBezTo>
                        <a:pt x="421" y="30"/>
                        <a:pt x="391" y="1"/>
                        <a:pt x="355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6" name="Google Shape;21326;p61"/>
                <p:cNvSpPr/>
                <p:nvPr/>
              </p:nvSpPr>
              <p:spPr>
                <a:xfrm>
                  <a:off x="6853625" y="2654900"/>
                  <a:ext cx="13850" cy="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358" extrusionOk="0">
                      <a:moveTo>
                        <a:pt x="471" y="0"/>
                      </a:moveTo>
                      <a:cubicBezTo>
                        <a:pt x="316" y="0"/>
                        <a:pt x="1" y="332"/>
                        <a:pt x="279" y="357"/>
                      </a:cubicBezTo>
                      <a:cubicBezTo>
                        <a:pt x="412" y="357"/>
                        <a:pt x="546" y="257"/>
                        <a:pt x="546" y="124"/>
                      </a:cubicBezTo>
                      <a:cubicBezTo>
                        <a:pt x="554" y="34"/>
                        <a:pt x="521" y="0"/>
                        <a:pt x="47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7" name="Google Shape;21327;p61"/>
                <p:cNvSpPr/>
                <p:nvPr/>
              </p:nvSpPr>
              <p:spPr>
                <a:xfrm>
                  <a:off x="6452375" y="2406800"/>
                  <a:ext cx="17725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479" extrusionOk="0">
                      <a:moveTo>
                        <a:pt x="353" y="1"/>
                      </a:moveTo>
                      <a:cubicBezTo>
                        <a:pt x="144" y="1"/>
                        <a:pt x="0" y="302"/>
                        <a:pt x="251" y="441"/>
                      </a:cubicBezTo>
                      <a:cubicBezTo>
                        <a:pt x="293" y="467"/>
                        <a:pt x="334" y="478"/>
                        <a:pt x="372" y="478"/>
                      </a:cubicBezTo>
                      <a:cubicBezTo>
                        <a:pt x="579" y="478"/>
                        <a:pt x="709" y="153"/>
                        <a:pt x="484" y="40"/>
                      </a:cubicBezTo>
                      <a:cubicBezTo>
                        <a:pt x="440" y="13"/>
                        <a:pt x="395" y="1"/>
                        <a:pt x="35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8" name="Google Shape;21328;p61"/>
                <p:cNvSpPr/>
                <p:nvPr/>
              </p:nvSpPr>
              <p:spPr>
                <a:xfrm>
                  <a:off x="5277775" y="2962400"/>
                  <a:ext cx="1497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" h="478" extrusionOk="0">
                      <a:moveTo>
                        <a:pt x="250" y="0"/>
                      </a:moveTo>
                      <a:cubicBezTo>
                        <a:pt x="222" y="0"/>
                        <a:pt x="194" y="10"/>
                        <a:pt x="168" y="32"/>
                      </a:cubicBezTo>
                      <a:cubicBezTo>
                        <a:pt x="34" y="99"/>
                        <a:pt x="1" y="232"/>
                        <a:pt x="34" y="333"/>
                      </a:cubicBezTo>
                      <a:cubicBezTo>
                        <a:pt x="85" y="434"/>
                        <a:pt x="175" y="478"/>
                        <a:pt x="274" y="478"/>
                      </a:cubicBezTo>
                      <a:cubicBezTo>
                        <a:pt x="305" y="478"/>
                        <a:pt x="336" y="474"/>
                        <a:pt x="368" y="466"/>
                      </a:cubicBezTo>
                      <a:cubicBezTo>
                        <a:pt x="599" y="408"/>
                        <a:pt x="430" y="0"/>
                        <a:pt x="25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9" name="Google Shape;21329;p61"/>
                <p:cNvSpPr/>
                <p:nvPr/>
              </p:nvSpPr>
              <p:spPr>
                <a:xfrm>
                  <a:off x="5272775" y="3564450"/>
                  <a:ext cx="12550" cy="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468" extrusionOk="0">
                      <a:moveTo>
                        <a:pt x="234" y="1"/>
                      </a:moveTo>
                      <a:cubicBezTo>
                        <a:pt x="101" y="1"/>
                        <a:pt x="1" y="101"/>
                        <a:pt x="1" y="234"/>
                      </a:cubicBezTo>
                      <a:cubicBezTo>
                        <a:pt x="1" y="368"/>
                        <a:pt x="101" y="468"/>
                        <a:pt x="234" y="468"/>
                      </a:cubicBezTo>
                      <a:cubicBezTo>
                        <a:pt x="368" y="468"/>
                        <a:pt x="501" y="368"/>
                        <a:pt x="501" y="234"/>
                      </a:cubicBezTo>
                      <a:cubicBezTo>
                        <a:pt x="501" y="101"/>
                        <a:pt x="368" y="1"/>
                        <a:pt x="23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0" name="Google Shape;21330;p61"/>
                <p:cNvSpPr/>
                <p:nvPr/>
              </p:nvSpPr>
              <p:spPr>
                <a:xfrm>
                  <a:off x="6536250" y="3854150"/>
                  <a:ext cx="14000" cy="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328" extrusionOk="0">
                      <a:moveTo>
                        <a:pt x="462" y="1"/>
                      </a:moveTo>
                      <a:cubicBezTo>
                        <a:pt x="307" y="1"/>
                        <a:pt x="1" y="273"/>
                        <a:pt x="265" y="321"/>
                      </a:cubicBezTo>
                      <a:cubicBezTo>
                        <a:pt x="283" y="326"/>
                        <a:pt x="300" y="328"/>
                        <a:pt x="318" y="328"/>
                      </a:cubicBezTo>
                      <a:cubicBezTo>
                        <a:pt x="431" y="328"/>
                        <a:pt x="532" y="241"/>
                        <a:pt x="532" y="155"/>
                      </a:cubicBezTo>
                      <a:cubicBezTo>
                        <a:pt x="560" y="42"/>
                        <a:pt x="522" y="1"/>
                        <a:pt x="46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1" name="Google Shape;21331;p61"/>
                <p:cNvSpPr/>
                <p:nvPr/>
              </p:nvSpPr>
              <p:spPr>
                <a:xfrm>
                  <a:off x="6898950" y="3558200"/>
                  <a:ext cx="13850" cy="1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498" extrusionOk="0">
                      <a:moveTo>
                        <a:pt x="250" y="1"/>
                      </a:moveTo>
                      <a:cubicBezTo>
                        <a:pt x="159" y="1"/>
                        <a:pt x="67" y="51"/>
                        <a:pt x="34" y="151"/>
                      </a:cubicBezTo>
                      <a:cubicBezTo>
                        <a:pt x="0" y="284"/>
                        <a:pt x="67" y="418"/>
                        <a:pt x="167" y="484"/>
                      </a:cubicBezTo>
                      <a:cubicBezTo>
                        <a:pt x="194" y="493"/>
                        <a:pt x="221" y="497"/>
                        <a:pt x="247" y="497"/>
                      </a:cubicBezTo>
                      <a:cubicBezTo>
                        <a:pt x="415" y="497"/>
                        <a:pt x="554" y="324"/>
                        <a:pt x="467" y="151"/>
                      </a:cubicBezTo>
                      <a:cubicBezTo>
                        <a:pt x="434" y="51"/>
                        <a:pt x="342" y="1"/>
                        <a:pt x="25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2" name="Google Shape;21332;p61"/>
                <p:cNvSpPr/>
                <p:nvPr/>
              </p:nvSpPr>
              <p:spPr>
                <a:xfrm>
                  <a:off x="6953000" y="3455625"/>
                  <a:ext cx="15175" cy="1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" h="485" extrusionOk="0">
                      <a:moveTo>
                        <a:pt x="350" y="0"/>
                      </a:moveTo>
                      <a:cubicBezTo>
                        <a:pt x="132" y="0"/>
                        <a:pt x="0" y="304"/>
                        <a:pt x="207" y="451"/>
                      </a:cubicBezTo>
                      <a:cubicBezTo>
                        <a:pt x="251" y="473"/>
                        <a:pt x="295" y="484"/>
                        <a:pt x="337" y="484"/>
                      </a:cubicBezTo>
                      <a:cubicBezTo>
                        <a:pt x="421" y="484"/>
                        <a:pt x="496" y="440"/>
                        <a:pt x="540" y="351"/>
                      </a:cubicBezTo>
                      <a:cubicBezTo>
                        <a:pt x="607" y="251"/>
                        <a:pt x="573" y="84"/>
                        <a:pt x="440" y="17"/>
                      </a:cubicBezTo>
                      <a:cubicBezTo>
                        <a:pt x="409" y="6"/>
                        <a:pt x="379" y="0"/>
                        <a:pt x="35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3" name="Google Shape;21333;p61"/>
                <p:cNvSpPr/>
                <p:nvPr/>
              </p:nvSpPr>
              <p:spPr>
                <a:xfrm>
                  <a:off x="6989850" y="3365950"/>
                  <a:ext cx="13350" cy="1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69" extrusionOk="0">
                      <a:moveTo>
                        <a:pt x="244" y="0"/>
                      </a:moveTo>
                      <a:cubicBezTo>
                        <a:pt x="166" y="0"/>
                        <a:pt x="88" y="37"/>
                        <a:pt x="67" y="102"/>
                      </a:cubicBezTo>
                      <a:cubicBezTo>
                        <a:pt x="0" y="235"/>
                        <a:pt x="33" y="369"/>
                        <a:pt x="167" y="435"/>
                      </a:cubicBezTo>
                      <a:cubicBezTo>
                        <a:pt x="200" y="458"/>
                        <a:pt x="237" y="469"/>
                        <a:pt x="274" y="469"/>
                      </a:cubicBezTo>
                      <a:cubicBezTo>
                        <a:pt x="348" y="469"/>
                        <a:pt x="423" y="424"/>
                        <a:pt x="467" y="335"/>
                      </a:cubicBezTo>
                      <a:cubicBezTo>
                        <a:pt x="534" y="235"/>
                        <a:pt x="500" y="69"/>
                        <a:pt x="367" y="35"/>
                      </a:cubicBezTo>
                      <a:cubicBezTo>
                        <a:pt x="332" y="12"/>
                        <a:pt x="288" y="0"/>
                        <a:pt x="24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4" name="Google Shape;21334;p61"/>
                <p:cNvSpPr/>
                <p:nvPr/>
              </p:nvSpPr>
              <p:spPr>
                <a:xfrm>
                  <a:off x="6923125" y="3484375"/>
                  <a:ext cx="14200" cy="1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70" extrusionOk="0">
                      <a:moveTo>
                        <a:pt x="295" y="0"/>
                      </a:moveTo>
                      <a:cubicBezTo>
                        <a:pt x="215" y="0"/>
                        <a:pt x="144" y="37"/>
                        <a:pt x="101" y="102"/>
                      </a:cubicBezTo>
                      <a:cubicBezTo>
                        <a:pt x="1" y="235"/>
                        <a:pt x="34" y="368"/>
                        <a:pt x="167" y="435"/>
                      </a:cubicBezTo>
                      <a:cubicBezTo>
                        <a:pt x="203" y="459"/>
                        <a:pt x="247" y="470"/>
                        <a:pt x="291" y="470"/>
                      </a:cubicBezTo>
                      <a:cubicBezTo>
                        <a:pt x="373" y="470"/>
                        <a:pt x="458" y="433"/>
                        <a:pt x="501" y="368"/>
                      </a:cubicBezTo>
                      <a:cubicBezTo>
                        <a:pt x="568" y="268"/>
                        <a:pt x="534" y="102"/>
                        <a:pt x="434" y="35"/>
                      </a:cubicBezTo>
                      <a:cubicBezTo>
                        <a:pt x="387" y="11"/>
                        <a:pt x="340" y="0"/>
                        <a:pt x="29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5" name="Google Shape;21335;p61"/>
                <p:cNvSpPr/>
                <p:nvPr/>
              </p:nvSpPr>
              <p:spPr>
                <a:xfrm>
                  <a:off x="6928975" y="3460975"/>
                  <a:ext cx="15650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" h="484" extrusionOk="0">
                      <a:moveTo>
                        <a:pt x="311" y="0"/>
                      </a:moveTo>
                      <a:cubicBezTo>
                        <a:pt x="297" y="0"/>
                        <a:pt x="282" y="1"/>
                        <a:pt x="267" y="4"/>
                      </a:cubicBezTo>
                      <a:cubicBezTo>
                        <a:pt x="67" y="37"/>
                        <a:pt x="0" y="304"/>
                        <a:pt x="167" y="437"/>
                      </a:cubicBezTo>
                      <a:cubicBezTo>
                        <a:pt x="212" y="467"/>
                        <a:pt x="270" y="484"/>
                        <a:pt x="327" y="484"/>
                      </a:cubicBezTo>
                      <a:cubicBezTo>
                        <a:pt x="397" y="484"/>
                        <a:pt x="464" y="459"/>
                        <a:pt x="500" y="404"/>
                      </a:cubicBezTo>
                      <a:cubicBezTo>
                        <a:pt x="625" y="217"/>
                        <a:pt x="517" y="0"/>
                        <a:pt x="31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6" name="Google Shape;21336;p61"/>
                <p:cNvSpPr/>
                <p:nvPr/>
              </p:nvSpPr>
              <p:spPr>
                <a:xfrm>
                  <a:off x="7024875" y="3300275"/>
                  <a:ext cx="14200" cy="1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94" extrusionOk="0">
                      <a:moveTo>
                        <a:pt x="290" y="0"/>
                      </a:moveTo>
                      <a:cubicBezTo>
                        <a:pt x="198" y="0"/>
                        <a:pt x="115" y="55"/>
                        <a:pt x="67" y="127"/>
                      </a:cubicBezTo>
                      <a:cubicBezTo>
                        <a:pt x="0" y="260"/>
                        <a:pt x="33" y="394"/>
                        <a:pt x="167" y="461"/>
                      </a:cubicBezTo>
                      <a:cubicBezTo>
                        <a:pt x="200" y="483"/>
                        <a:pt x="241" y="494"/>
                        <a:pt x="283" y="494"/>
                      </a:cubicBezTo>
                      <a:cubicBezTo>
                        <a:pt x="367" y="494"/>
                        <a:pt x="456" y="449"/>
                        <a:pt x="500" y="361"/>
                      </a:cubicBezTo>
                      <a:cubicBezTo>
                        <a:pt x="567" y="260"/>
                        <a:pt x="500" y="94"/>
                        <a:pt x="400" y="27"/>
                      </a:cubicBezTo>
                      <a:cubicBezTo>
                        <a:pt x="363" y="8"/>
                        <a:pt x="326" y="0"/>
                        <a:pt x="29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7" name="Google Shape;21337;p61"/>
                <p:cNvSpPr/>
                <p:nvPr/>
              </p:nvSpPr>
              <p:spPr>
                <a:xfrm>
                  <a:off x="7021525" y="3386675"/>
                  <a:ext cx="14775" cy="1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76" extrusionOk="0">
                      <a:moveTo>
                        <a:pt x="249" y="0"/>
                      </a:moveTo>
                      <a:cubicBezTo>
                        <a:pt x="135" y="0"/>
                        <a:pt x="34" y="91"/>
                        <a:pt x="34" y="207"/>
                      </a:cubicBezTo>
                      <a:cubicBezTo>
                        <a:pt x="1" y="340"/>
                        <a:pt x="101" y="474"/>
                        <a:pt x="234" y="474"/>
                      </a:cubicBezTo>
                      <a:cubicBezTo>
                        <a:pt x="245" y="475"/>
                        <a:pt x="255" y="475"/>
                        <a:pt x="264" y="475"/>
                      </a:cubicBezTo>
                      <a:cubicBezTo>
                        <a:pt x="539" y="475"/>
                        <a:pt x="591" y="39"/>
                        <a:pt x="301" y="7"/>
                      </a:cubicBezTo>
                      <a:cubicBezTo>
                        <a:pt x="283" y="2"/>
                        <a:pt x="266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8" name="Google Shape;21338;p61"/>
                <p:cNvSpPr/>
                <p:nvPr/>
              </p:nvSpPr>
              <p:spPr>
                <a:xfrm>
                  <a:off x="7034725" y="3437350"/>
                  <a:ext cx="14150" cy="1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" h="477" extrusionOk="0">
                      <a:moveTo>
                        <a:pt x="281" y="0"/>
                      </a:moveTo>
                      <a:cubicBezTo>
                        <a:pt x="142" y="0"/>
                        <a:pt x="1" y="107"/>
                        <a:pt x="40" y="281"/>
                      </a:cubicBezTo>
                      <a:cubicBezTo>
                        <a:pt x="67" y="419"/>
                        <a:pt x="168" y="477"/>
                        <a:pt x="270" y="477"/>
                      </a:cubicBezTo>
                      <a:cubicBezTo>
                        <a:pt x="417" y="477"/>
                        <a:pt x="566" y="358"/>
                        <a:pt x="507" y="181"/>
                      </a:cubicBezTo>
                      <a:cubicBezTo>
                        <a:pt x="479" y="56"/>
                        <a:pt x="381" y="0"/>
                        <a:pt x="28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9" name="Google Shape;21339;p61"/>
                <p:cNvSpPr/>
                <p:nvPr/>
              </p:nvSpPr>
              <p:spPr>
                <a:xfrm>
                  <a:off x="7119925" y="3309850"/>
                  <a:ext cx="14200" cy="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80" extrusionOk="0">
                      <a:moveTo>
                        <a:pt x="273" y="0"/>
                      </a:moveTo>
                      <a:cubicBezTo>
                        <a:pt x="202" y="0"/>
                        <a:pt x="140" y="33"/>
                        <a:pt x="101" y="111"/>
                      </a:cubicBezTo>
                      <a:cubicBezTo>
                        <a:pt x="1" y="211"/>
                        <a:pt x="34" y="344"/>
                        <a:pt x="134" y="445"/>
                      </a:cubicBezTo>
                      <a:cubicBezTo>
                        <a:pt x="182" y="468"/>
                        <a:pt x="229" y="479"/>
                        <a:pt x="273" y="479"/>
                      </a:cubicBezTo>
                      <a:cubicBezTo>
                        <a:pt x="354" y="479"/>
                        <a:pt x="425" y="442"/>
                        <a:pt x="468" y="378"/>
                      </a:cubicBezTo>
                      <a:cubicBezTo>
                        <a:pt x="568" y="278"/>
                        <a:pt x="535" y="111"/>
                        <a:pt x="434" y="44"/>
                      </a:cubicBezTo>
                      <a:cubicBezTo>
                        <a:pt x="379" y="17"/>
                        <a:pt x="324" y="0"/>
                        <a:pt x="27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0" name="Google Shape;21340;p61"/>
                <p:cNvSpPr/>
                <p:nvPr/>
              </p:nvSpPr>
              <p:spPr>
                <a:xfrm>
                  <a:off x="7138375" y="3372225"/>
                  <a:ext cx="14700" cy="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327" extrusionOk="0">
                      <a:moveTo>
                        <a:pt x="120" y="0"/>
                      </a:moveTo>
                      <a:cubicBezTo>
                        <a:pt x="48" y="0"/>
                        <a:pt x="0" y="41"/>
                        <a:pt x="30" y="151"/>
                      </a:cubicBezTo>
                      <a:cubicBezTo>
                        <a:pt x="85" y="262"/>
                        <a:pt x="186" y="326"/>
                        <a:pt x="276" y="326"/>
                      </a:cubicBezTo>
                      <a:cubicBezTo>
                        <a:pt x="295" y="326"/>
                        <a:pt x="313" y="324"/>
                        <a:pt x="330" y="318"/>
                      </a:cubicBezTo>
                      <a:cubicBezTo>
                        <a:pt x="587" y="224"/>
                        <a:pt x="288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1" name="Google Shape;21341;p61"/>
                <p:cNvSpPr/>
                <p:nvPr/>
              </p:nvSpPr>
              <p:spPr>
                <a:xfrm>
                  <a:off x="7132775" y="3151000"/>
                  <a:ext cx="14700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510" extrusionOk="0">
                      <a:moveTo>
                        <a:pt x="302" y="1"/>
                      </a:moveTo>
                      <a:cubicBezTo>
                        <a:pt x="221" y="1"/>
                        <a:pt x="136" y="63"/>
                        <a:pt x="87" y="160"/>
                      </a:cubicBezTo>
                      <a:cubicBezTo>
                        <a:pt x="0" y="356"/>
                        <a:pt x="154" y="509"/>
                        <a:pt x="309" y="509"/>
                      </a:cubicBezTo>
                      <a:cubicBezTo>
                        <a:pt x="391" y="509"/>
                        <a:pt x="474" y="465"/>
                        <a:pt x="521" y="361"/>
                      </a:cubicBezTo>
                      <a:cubicBezTo>
                        <a:pt x="588" y="227"/>
                        <a:pt x="521" y="94"/>
                        <a:pt x="387" y="27"/>
                      </a:cubicBezTo>
                      <a:cubicBezTo>
                        <a:pt x="361" y="9"/>
                        <a:pt x="331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2" name="Google Shape;21342;p61"/>
                <p:cNvSpPr/>
                <p:nvPr/>
              </p:nvSpPr>
              <p:spPr>
                <a:xfrm>
                  <a:off x="7222725" y="3047900"/>
                  <a:ext cx="13150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500" extrusionOk="0">
                      <a:moveTo>
                        <a:pt x="288" y="0"/>
                      </a:moveTo>
                      <a:cubicBezTo>
                        <a:pt x="144" y="0"/>
                        <a:pt x="0" y="131"/>
                        <a:pt x="25" y="282"/>
                      </a:cubicBezTo>
                      <a:cubicBezTo>
                        <a:pt x="47" y="411"/>
                        <a:pt x="167" y="499"/>
                        <a:pt x="285" y="499"/>
                      </a:cubicBezTo>
                      <a:cubicBezTo>
                        <a:pt x="349" y="499"/>
                        <a:pt x="412" y="474"/>
                        <a:pt x="459" y="415"/>
                      </a:cubicBezTo>
                      <a:cubicBezTo>
                        <a:pt x="525" y="282"/>
                        <a:pt x="525" y="148"/>
                        <a:pt x="425" y="48"/>
                      </a:cubicBezTo>
                      <a:cubicBezTo>
                        <a:pt x="384" y="15"/>
                        <a:pt x="336" y="0"/>
                        <a:pt x="28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3" name="Google Shape;21343;p61"/>
                <p:cNvSpPr/>
                <p:nvPr/>
              </p:nvSpPr>
              <p:spPr>
                <a:xfrm>
                  <a:off x="7119925" y="3180150"/>
                  <a:ext cx="13800" cy="1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" h="477" extrusionOk="0">
                      <a:moveTo>
                        <a:pt x="263" y="1"/>
                      </a:moveTo>
                      <a:cubicBezTo>
                        <a:pt x="192" y="1"/>
                        <a:pt x="120" y="30"/>
                        <a:pt x="68" y="95"/>
                      </a:cubicBezTo>
                      <a:cubicBezTo>
                        <a:pt x="1" y="229"/>
                        <a:pt x="34" y="362"/>
                        <a:pt x="134" y="429"/>
                      </a:cubicBezTo>
                      <a:cubicBezTo>
                        <a:pt x="176" y="462"/>
                        <a:pt x="224" y="477"/>
                        <a:pt x="271" y="477"/>
                      </a:cubicBezTo>
                      <a:cubicBezTo>
                        <a:pt x="414" y="477"/>
                        <a:pt x="551" y="345"/>
                        <a:pt x="501" y="195"/>
                      </a:cubicBezTo>
                      <a:cubicBezTo>
                        <a:pt x="481" y="73"/>
                        <a:pt x="373" y="1"/>
                        <a:pt x="26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4" name="Google Shape;21344;p61"/>
                <p:cNvSpPr/>
                <p:nvPr/>
              </p:nvSpPr>
              <p:spPr>
                <a:xfrm>
                  <a:off x="7108175" y="3131475"/>
                  <a:ext cx="1595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7" extrusionOk="0">
                      <a:moveTo>
                        <a:pt x="390" y="1"/>
                      </a:moveTo>
                      <a:cubicBezTo>
                        <a:pt x="372" y="1"/>
                        <a:pt x="355" y="3"/>
                        <a:pt x="337" y="7"/>
                      </a:cubicBezTo>
                      <a:cubicBezTo>
                        <a:pt x="0" y="7"/>
                        <a:pt x="57" y="486"/>
                        <a:pt x="328" y="486"/>
                      </a:cubicBezTo>
                      <a:cubicBezTo>
                        <a:pt x="352" y="486"/>
                        <a:pt x="377" y="483"/>
                        <a:pt x="404" y="474"/>
                      </a:cubicBezTo>
                      <a:cubicBezTo>
                        <a:pt x="538" y="441"/>
                        <a:pt x="638" y="341"/>
                        <a:pt x="604" y="208"/>
                      </a:cubicBezTo>
                      <a:cubicBezTo>
                        <a:pt x="604" y="92"/>
                        <a:pt x="504" y="1"/>
                        <a:pt x="39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5" name="Google Shape;21345;p61"/>
                <p:cNvSpPr/>
                <p:nvPr/>
              </p:nvSpPr>
              <p:spPr>
                <a:xfrm>
                  <a:off x="7112425" y="2972375"/>
                  <a:ext cx="1337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501" extrusionOk="0">
                      <a:moveTo>
                        <a:pt x="301" y="0"/>
                      </a:moveTo>
                      <a:cubicBezTo>
                        <a:pt x="1" y="34"/>
                        <a:pt x="1" y="467"/>
                        <a:pt x="301" y="501"/>
                      </a:cubicBezTo>
                      <a:cubicBezTo>
                        <a:pt x="434" y="501"/>
                        <a:pt x="534" y="401"/>
                        <a:pt x="534" y="267"/>
                      </a:cubicBezTo>
                      <a:cubicBezTo>
                        <a:pt x="534" y="134"/>
                        <a:pt x="434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6" name="Google Shape;21346;p61"/>
                <p:cNvSpPr/>
                <p:nvPr/>
              </p:nvSpPr>
              <p:spPr>
                <a:xfrm>
                  <a:off x="7101125" y="3016350"/>
                  <a:ext cx="14625" cy="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16" extrusionOk="0">
                      <a:moveTo>
                        <a:pt x="251" y="1"/>
                      </a:moveTo>
                      <a:cubicBezTo>
                        <a:pt x="143" y="1"/>
                        <a:pt x="47" y="65"/>
                        <a:pt x="19" y="176"/>
                      </a:cubicBezTo>
                      <a:cubicBezTo>
                        <a:pt x="1" y="277"/>
                        <a:pt x="43" y="315"/>
                        <a:pt x="107" y="315"/>
                      </a:cubicBezTo>
                      <a:cubicBezTo>
                        <a:pt x="274" y="315"/>
                        <a:pt x="585" y="57"/>
                        <a:pt x="319" y="9"/>
                      </a:cubicBezTo>
                      <a:cubicBezTo>
                        <a:pt x="296" y="3"/>
                        <a:pt x="273" y="1"/>
                        <a:pt x="251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7" name="Google Shape;21347;p61"/>
                <p:cNvSpPr/>
                <p:nvPr/>
              </p:nvSpPr>
              <p:spPr>
                <a:xfrm>
                  <a:off x="7072400" y="3147325"/>
                  <a:ext cx="14775" cy="1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77" extrusionOk="0">
                      <a:moveTo>
                        <a:pt x="282" y="1"/>
                      </a:moveTo>
                      <a:cubicBezTo>
                        <a:pt x="167" y="1"/>
                        <a:pt x="63" y="91"/>
                        <a:pt x="34" y="207"/>
                      </a:cubicBezTo>
                      <a:cubicBezTo>
                        <a:pt x="0" y="341"/>
                        <a:pt x="101" y="441"/>
                        <a:pt x="234" y="474"/>
                      </a:cubicBezTo>
                      <a:cubicBezTo>
                        <a:pt x="246" y="476"/>
                        <a:pt x="257" y="476"/>
                        <a:pt x="269" y="476"/>
                      </a:cubicBezTo>
                      <a:cubicBezTo>
                        <a:pt x="539" y="476"/>
                        <a:pt x="590" y="103"/>
                        <a:pt x="334" y="7"/>
                      </a:cubicBezTo>
                      <a:cubicBezTo>
                        <a:pt x="316" y="3"/>
                        <a:pt x="299" y="1"/>
                        <a:pt x="28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8" name="Google Shape;21348;p61"/>
                <p:cNvSpPr/>
                <p:nvPr/>
              </p:nvSpPr>
              <p:spPr>
                <a:xfrm>
                  <a:off x="7082375" y="2959850"/>
                  <a:ext cx="12575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502" extrusionOk="0">
                      <a:moveTo>
                        <a:pt x="269" y="1"/>
                      </a:moveTo>
                      <a:cubicBezTo>
                        <a:pt x="135" y="1"/>
                        <a:pt x="35" y="101"/>
                        <a:pt x="35" y="234"/>
                      </a:cubicBezTo>
                      <a:cubicBezTo>
                        <a:pt x="0" y="409"/>
                        <a:pt x="131" y="502"/>
                        <a:pt x="262" y="502"/>
                      </a:cubicBezTo>
                      <a:cubicBezTo>
                        <a:pt x="382" y="502"/>
                        <a:pt x="502" y="426"/>
                        <a:pt x="502" y="268"/>
                      </a:cubicBezTo>
                      <a:cubicBezTo>
                        <a:pt x="502" y="134"/>
                        <a:pt x="402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9" name="Google Shape;21349;p61"/>
                <p:cNvSpPr/>
                <p:nvPr/>
              </p:nvSpPr>
              <p:spPr>
                <a:xfrm>
                  <a:off x="7109400" y="2871425"/>
                  <a:ext cx="1472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78" extrusionOk="0">
                      <a:moveTo>
                        <a:pt x="354" y="0"/>
                      </a:moveTo>
                      <a:cubicBezTo>
                        <a:pt x="81" y="0"/>
                        <a:pt x="0" y="373"/>
                        <a:pt x="288" y="469"/>
                      </a:cubicBezTo>
                      <a:cubicBezTo>
                        <a:pt x="306" y="475"/>
                        <a:pt x="324" y="478"/>
                        <a:pt x="342" y="478"/>
                      </a:cubicBezTo>
                      <a:cubicBezTo>
                        <a:pt x="431" y="478"/>
                        <a:pt x="528" y="413"/>
                        <a:pt x="555" y="302"/>
                      </a:cubicBezTo>
                      <a:cubicBezTo>
                        <a:pt x="589" y="169"/>
                        <a:pt x="522" y="35"/>
                        <a:pt x="388" y="2"/>
                      </a:cubicBezTo>
                      <a:cubicBezTo>
                        <a:pt x="377" y="1"/>
                        <a:pt x="365" y="0"/>
                        <a:pt x="35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0" name="Google Shape;21350;p61"/>
                <p:cNvSpPr/>
                <p:nvPr/>
              </p:nvSpPr>
              <p:spPr>
                <a:xfrm>
                  <a:off x="7190275" y="2995425"/>
                  <a:ext cx="14750" cy="1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92" extrusionOk="0">
                      <a:moveTo>
                        <a:pt x="308" y="1"/>
                      </a:moveTo>
                      <a:cubicBezTo>
                        <a:pt x="119" y="1"/>
                        <a:pt x="1" y="199"/>
                        <a:pt x="89" y="346"/>
                      </a:cubicBezTo>
                      <a:cubicBezTo>
                        <a:pt x="114" y="448"/>
                        <a:pt x="218" y="491"/>
                        <a:pt x="310" y="491"/>
                      </a:cubicBezTo>
                      <a:cubicBezTo>
                        <a:pt x="338" y="491"/>
                        <a:pt x="365" y="487"/>
                        <a:pt x="389" y="479"/>
                      </a:cubicBezTo>
                      <a:cubicBezTo>
                        <a:pt x="589" y="379"/>
                        <a:pt x="589" y="112"/>
                        <a:pt x="389" y="12"/>
                      </a:cubicBezTo>
                      <a:cubicBezTo>
                        <a:pt x="361" y="4"/>
                        <a:pt x="334" y="1"/>
                        <a:pt x="30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1" name="Google Shape;21351;p61"/>
                <p:cNvSpPr/>
                <p:nvPr/>
              </p:nvSpPr>
              <p:spPr>
                <a:xfrm>
                  <a:off x="7173300" y="3020700"/>
                  <a:ext cx="13900" cy="1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" h="496" extrusionOk="0">
                      <a:moveTo>
                        <a:pt x="275" y="1"/>
                      </a:moveTo>
                      <a:cubicBezTo>
                        <a:pt x="194" y="1"/>
                        <a:pt x="113" y="44"/>
                        <a:pt x="67" y="135"/>
                      </a:cubicBezTo>
                      <a:cubicBezTo>
                        <a:pt x="1" y="269"/>
                        <a:pt x="34" y="402"/>
                        <a:pt x="167" y="469"/>
                      </a:cubicBezTo>
                      <a:cubicBezTo>
                        <a:pt x="204" y="487"/>
                        <a:pt x="241" y="496"/>
                        <a:pt x="276" y="496"/>
                      </a:cubicBezTo>
                      <a:cubicBezTo>
                        <a:pt x="432" y="496"/>
                        <a:pt x="556" y="332"/>
                        <a:pt x="501" y="169"/>
                      </a:cubicBezTo>
                      <a:cubicBezTo>
                        <a:pt x="465" y="60"/>
                        <a:pt x="370" y="1"/>
                        <a:pt x="275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2" name="Google Shape;21352;p61"/>
                <p:cNvSpPr/>
                <p:nvPr/>
              </p:nvSpPr>
              <p:spPr>
                <a:xfrm>
                  <a:off x="7144675" y="2866050"/>
                  <a:ext cx="1197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" h="393" extrusionOk="0">
                      <a:moveTo>
                        <a:pt x="358" y="0"/>
                      </a:moveTo>
                      <a:cubicBezTo>
                        <a:pt x="220" y="0"/>
                        <a:pt x="0" y="393"/>
                        <a:pt x="214" y="393"/>
                      </a:cubicBezTo>
                      <a:cubicBezTo>
                        <a:pt x="232" y="393"/>
                        <a:pt x="253" y="390"/>
                        <a:pt x="278" y="384"/>
                      </a:cubicBezTo>
                      <a:cubicBezTo>
                        <a:pt x="378" y="350"/>
                        <a:pt x="479" y="250"/>
                        <a:pt x="445" y="117"/>
                      </a:cubicBezTo>
                      <a:cubicBezTo>
                        <a:pt x="431" y="33"/>
                        <a:pt x="398" y="0"/>
                        <a:pt x="35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3" name="Google Shape;21353;p61"/>
                <p:cNvSpPr/>
                <p:nvPr/>
              </p:nvSpPr>
              <p:spPr>
                <a:xfrm>
                  <a:off x="7159875" y="2836900"/>
                  <a:ext cx="10950" cy="1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" h="431" extrusionOk="0">
                      <a:moveTo>
                        <a:pt x="197" y="0"/>
                      </a:moveTo>
                      <a:cubicBezTo>
                        <a:pt x="1" y="0"/>
                        <a:pt x="158" y="431"/>
                        <a:pt x="306" y="431"/>
                      </a:cubicBezTo>
                      <a:cubicBezTo>
                        <a:pt x="341" y="431"/>
                        <a:pt x="375" y="407"/>
                        <a:pt x="404" y="349"/>
                      </a:cubicBezTo>
                      <a:cubicBezTo>
                        <a:pt x="438" y="215"/>
                        <a:pt x="371" y="82"/>
                        <a:pt x="271" y="15"/>
                      </a:cubicBezTo>
                      <a:cubicBezTo>
                        <a:pt x="242" y="5"/>
                        <a:pt x="218" y="0"/>
                        <a:pt x="197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4" name="Google Shape;21354;p61"/>
                <p:cNvSpPr/>
                <p:nvPr/>
              </p:nvSpPr>
              <p:spPr>
                <a:xfrm>
                  <a:off x="7162375" y="2978550"/>
                  <a:ext cx="13075" cy="1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482" extrusionOk="0">
                      <a:moveTo>
                        <a:pt x="283" y="1"/>
                      </a:moveTo>
                      <a:cubicBezTo>
                        <a:pt x="145" y="1"/>
                        <a:pt x="1" y="104"/>
                        <a:pt x="37" y="287"/>
                      </a:cubicBezTo>
                      <a:cubicBezTo>
                        <a:pt x="52" y="421"/>
                        <a:pt x="153" y="481"/>
                        <a:pt x="257" y="481"/>
                      </a:cubicBezTo>
                      <a:cubicBezTo>
                        <a:pt x="387" y="481"/>
                        <a:pt x="523" y="387"/>
                        <a:pt x="504" y="220"/>
                      </a:cubicBezTo>
                      <a:cubicBezTo>
                        <a:pt x="504" y="70"/>
                        <a:pt x="396" y="1"/>
                        <a:pt x="28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5" name="Google Shape;21355;p61"/>
                <p:cNvSpPr/>
                <p:nvPr/>
              </p:nvSpPr>
              <p:spPr>
                <a:xfrm>
                  <a:off x="7123125" y="2812725"/>
                  <a:ext cx="14100" cy="1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88" extrusionOk="0">
                      <a:moveTo>
                        <a:pt x="281" y="1"/>
                      </a:moveTo>
                      <a:cubicBezTo>
                        <a:pt x="142" y="1"/>
                        <a:pt x="1" y="107"/>
                        <a:pt x="40" y="282"/>
                      </a:cubicBezTo>
                      <a:cubicBezTo>
                        <a:pt x="68" y="424"/>
                        <a:pt x="175" y="488"/>
                        <a:pt x="281" y="488"/>
                      </a:cubicBezTo>
                      <a:cubicBezTo>
                        <a:pt x="424" y="488"/>
                        <a:pt x="564" y="373"/>
                        <a:pt x="507" y="182"/>
                      </a:cubicBezTo>
                      <a:cubicBezTo>
                        <a:pt x="479" y="56"/>
                        <a:pt x="380" y="1"/>
                        <a:pt x="281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6" name="Google Shape;21356;p61"/>
                <p:cNvSpPr/>
                <p:nvPr/>
              </p:nvSpPr>
              <p:spPr>
                <a:xfrm>
                  <a:off x="7121600" y="2678825"/>
                  <a:ext cx="125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501" extrusionOk="0">
                      <a:moveTo>
                        <a:pt x="234" y="0"/>
                      </a:moveTo>
                      <a:cubicBezTo>
                        <a:pt x="101" y="34"/>
                        <a:pt x="1" y="134"/>
                        <a:pt x="1" y="267"/>
                      </a:cubicBezTo>
                      <a:cubicBezTo>
                        <a:pt x="34" y="401"/>
                        <a:pt x="134" y="501"/>
                        <a:pt x="267" y="501"/>
                      </a:cubicBezTo>
                      <a:cubicBezTo>
                        <a:pt x="401" y="467"/>
                        <a:pt x="501" y="367"/>
                        <a:pt x="501" y="234"/>
                      </a:cubicBezTo>
                      <a:cubicBezTo>
                        <a:pt x="468" y="101"/>
                        <a:pt x="367" y="0"/>
                        <a:pt x="23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7" name="Google Shape;21357;p61"/>
                <p:cNvSpPr/>
                <p:nvPr/>
              </p:nvSpPr>
              <p:spPr>
                <a:xfrm>
                  <a:off x="7113475" y="2652975"/>
                  <a:ext cx="12325" cy="1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" h="410" extrusionOk="0">
                      <a:moveTo>
                        <a:pt x="367" y="0"/>
                      </a:moveTo>
                      <a:cubicBezTo>
                        <a:pt x="220" y="0"/>
                        <a:pt x="1" y="410"/>
                        <a:pt x="200" y="410"/>
                      </a:cubicBezTo>
                      <a:cubicBezTo>
                        <a:pt x="216" y="410"/>
                        <a:pt x="236" y="407"/>
                        <a:pt x="259" y="401"/>
                      </a:cubicBezTo>
                      <a:cubicBezTo>
                        <a:pt x="392" y="367"/>
                        <a:pt x="492" y="234"/>
                        <a:pt x="459" y="100"/>
                      </a:cubicBezTo>
                      <a:cubicBezTo>
                        <a:pt x="439" y="29"/>
                        <a:pt x="406" y="0"/>
                        <a:pt x="367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8" name="Google Shape;21358;p61"/>
                <p:cNvSpPr/>
                <p:nvPr/>
              </p:nvSpPr>
              <p:spPr>
                <a:xfrm>
                  <a:off x="7058525" y="2566275"/>
                  <a:ext cx="9725" cy="1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431" extrusionOk="0">
                      <a:moveTo>
                        <a:pt x="231" y="0"/>
                      </a:moveTo>
                      <a:cubicBezTo>
                        <a:pt x="93" y="0"/>
                        <a:pt x="0" y="431"/>
                        <a:pt x="164" y="431"/>
                      </a:cubicBezTo>
                      <a:cubicBezTo>
                        <a:pt x="189" y="431"/>
                        <a:pt x="219" y="421"/>
                        <a:pt x="255" y="400"/>
                      </a:cubicBezTo>
                      <a:cubicBezTo>
                        <a:pt x="355" y="333"/>
                        <a:pt x="389" y="199"/>
                        <a:pt x="322" y="66"/>
                      </a:cubicBezTo>
                      <a:cubicBezTo>
                        <a:pt x="291" y="19"/>
                        <a:pt x="260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9" name="Google Shape;21359;p61"/>
                <p:cNvSpPr/>
                <p:nvPr/>
              </p:nvSpPr>
              <p:spPr>
                <a:xfrm>
                  <a:off x="7048225" y="2686300"/>
                  <a:ext cx="13150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503" extrusionOk="0">
                      <a:moveTo>
                        <a:pt x="257" y="0"/>
                      </a:moveTo>
                      <a:cubicBezTo>
                        <a:pt x="250" y="0"/>
                        <a:pt x="242" y="1"/>
                        <a:pt x="234" y="2"/>
                      </a:cubicBezTo>
                      <a:cubicBezTo>
                        <a:pt x="100" y="35"/>
                        <a:pt x="0" y="135"/>
                        <a:pt x="0" y="269"/>
                      </a:cubicBezTo>
                      <a:cubicBezTo>
                        <a:pt x="0" y="402"/>
                        <a:pt x="100" y="502"/>
                        <a:pt x="267" y="502"/>
                      </a:cubicBezTo>
                      <a:cubicBezTo>
                        <a:pt x="526" y="502"/>
                        <a:pt x="502" y="0"/>
                        <a:pt x="257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0" name="Google Shape;21360;p61"/>
                <p:cNvSpPr/>
                <p:nvPr/>
              </p:nvSpPr>
              <p:spPr>
                <a:xfrm>
                  <a:off x="7078650" y="2708700"/>
                  <a:ext cx="16300" cy="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07" extrusionOk="0">
                      <a:moveTo>
                        <a:pt x="385" y="0"/>
                      </a:moveTo>
                      <a:cubicBezTo>
                        <a:pt x="168" y="0"/>
                        <a:pt x="0" y="306"/>
                        <a:pt x="251" y="473"/>
                      </a:cubicBezTo>
                      <a:cubicBezTo>
                        <a:pt x="284" y="496"/>
                        <a:pt x="325" y="507"/>
                        <a:pt x="367" y="507"/>
                      </a:cubicBezTo>
                      <a:cubicBezTo>
                        <a:pt x="451" y="507"/>
                        <a:pt x="540" y="462"/>
                        <a:pt x="584" y="373"/>
                      </a:cubicBezTo>
                      <a:cubicBezTo>
                        <a:pt x="651" y="273"/>
                        <a:pt x="618" y="106"/>
                        <a:pt x="518" y="40"/>
                      </a:cubicBezTo>
                      <a:cubicBezTo>
                        <a:pt x="473" y="12"/>
                        <a:pt x="428" y="0"/>
                        <a:pt x="38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1" name="Google Shape;21361;p61"/>
                <p:cNvSpPr/>
                <p:nvPr/>
              </p:nvSpPr>
              <p:spPr>
                <a:xfrm>
                  <a:off x="7086800" y="2583725"/>
                  <a:ext cx="13150" cy="1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471" extrusionOk="0">
                      <a:moveTo>
                        <a:pt x="265" y="0"/>
                      </a:moveTo>
                      <a:cubicBezTo>
                        <a:pt x="0" y="0"/>
                        <a:pt x="0" y="470"/>
                        <a:pt x="265" y="470"/>
                      </a:cubicBezTo>
                      <a:cubicBezTo>
                        <a:pt x="274" y="470"/>
                        <a:pt x="283" y="470"/>
                        <a:pt x="292" y="469"/>
                      </a:cubicBezTo>
                      <a:cubicBezTo>
                        <a:pt x="425" y="469"/>
                        <a:pt x="525" y="369"/>
                        <a:pt x="525" y="235"/>
                      </a:cubicBezTo>
                      <a:cubicBezTo>
                        <a:pt x="492" y="102"/>
                        <a:pt x="392" y="2"/>
                        <a:pt x="292" y="2"/>
                      </a:cubicBezTo>
                      <a:cubicBezTo>
                        <a:pt x="283" y="1"/>
                        <a:pt x="274" y="0"/>
                        <a:pt x="26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2" name="Google Shape;21362;p61"/>
                <p:cNvSpPr/>
                <p:nvPr/>
              </p:nvSpPr>
              <p:spPr>
                <a:xfrm>
                  <a:off x="6933275" y="2550250"/>
                  <a:ext cx="14875" cy="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" h="346" extrusionOk="0">
                      <a:moveTo>
                        <a:pt x="276" y="0"/>
                      </a:moveTo>
                      <a:cubicBezTo>
                        <a:pt x="162" y="0"/>
                        <a:pt x="57" y="91"/>
                        <a:pt x="28" y="207"/>
                      </a:cubicBezTo>
                      <a:cubicBezTo>
                        <a:pt x="1" y="307"/>
                        <a:pt x="38" y="345"/>
                        <a:pt x="100" y="345"/>
                      </a:cubicBezTo>
                      <a:cubicBezTo>
                        <a:pt x="263" y="345"/>
                        <a:pt x="595" y="79"/>
                        <a:pt x="328" y="6"/>
                      </a:cubicBezTo>
                      <a:cubicBezTo>
                        <a:pt x="311" y="2"/>
                        <a:pt x="293" y="0"/>
                        <a:pt x="276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3" name="Google Shape;21363;p61"/>
                <p:cNvSpPr/>
                <p:nvPr/>
              </p:nvSpPr>
              <p:spPr>
                <a:xfrm>
                  <a:off x="6983175" y="2637850"/>
                  <a:ext cx="15650" cy="1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" h="499" extrusionOk="0">
                      <a:moveTo>
                        <a:pt x="268" y="1"/>
                      </a:moveTo>
                      <a:cubicBezTo>
                        <a:pt x="226" y="1"/>
                        <a:pt x="181" y="12"/>
                        <a:pt x="134" y="38"/>
                      </a:cubicBezTo>
                      <a:cubicBezTo>
                        <a:pt x="34" y="105"/>
                        <a:pt x="0" y="272"/>
                        <a:pt x="67" y="372"/>
                      </a:cubicBezTo>
                      <a:cubicBezTo>
                        <a:pt x="115" y="444"/>
                        <a:pt x="198" y="499"/>
                        <a:pt x="290" y="499"/>
                      </a:cubicBezTo>
                      <a:cubicBezTo>
                        <a:pt x="326" y="499"/>
                        <a:pt x="363" y="491"/>
                        <a:pt x="401" y="472"/>
                      </a:cubicBezTo>
                      <a:cubicBezTo>
                        <a:pt x="626" y="331"/>
                        <a:pt x="495" y="1"/>
                        <a:pt x="26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4" name="Google Shape;21364;p61"/>
                <p:cNvSpPr/>
                <p:nvPr/>
              </p:nvSpPr>
              <p:spPr>
                <a:xfrm>
                  <a:off x="7041550" y="2545400"/>
                  <a:ext cx="13350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501" extrusionOk="0">
                      <a:moveTo>
                        <a:pt x="270" y="0"/>
                      </a:moveTo>
                      <a:cubicBezTo>
                        <a:pt x="186" y="0"/>
                        <a:pt x="111" y="45"/>
                        <a:pt x="67" y="134"/>
                      </a:cubicBezTo>
                      <a:cubicBezTo>
                        <a:pt x="0" y="234"/>
                        <a:pt x="34" y="401"/>
                        <a:pt x="134" y="467"/>
                      </a:cubicBezTo>
                      <a:cubicBezTo>
                        <a:pt x="178" y="490"/>
                        <a:pt x="223" y="501"/>
                        <a:pt x="265" y="501"/>
                      </a:cubicBezTo>
                      <a:cubicBezTo>
                        <a:pt x="349" y="501"/>
                        <a:pt x="423" y="456"/>
                        <a:pt x="467" y="367"/>
                      </a:cubicBezTo>
                      <a:cubicBezTo>
                        <a:pt x="534" y="267"/>
                        <a:pt x="501" y="100"/>
                        <a:pt x="401" y="34"/>
                      </a:cubicBezTo>
                      <a:cubicBezTo>
                        <a:pt x="356" y="11"/>
                        <a:pt x="312" y="0"/>
                        <a:pt x="27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5" name="Google Shape;21365;p61"/>
                <p:cNvSpPr/>
                <p:nvPr/>
              </p:nvSpPr>
              <p:spPr>
                <a:xfrm>
                  <a:off x="6938675" y="2419375"/>
                  <a:ext cx="15325" cy="1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499" extrusionOk="0">
                      <a:moveTo>
                        <a:pt x="352" y="0"/>
                      </a:moveTo>
                      <a:cubicBezTo>
                        <a:pt x="171" y="0"/>
                        <a:pt x="1" y="211"/>
                        <a:pt x="146" y="405"/>
                      </a:cubicBezTo>
                      <a:cubicBezTo>
                        <a:pt x="204" y="463"/>
                        <a:pt x="273" y="498"/>
                        <a:pt x="341" y="498"/>
                      </a:cubicBezTo>
                      <a:cubicBezTo>
                        <a:pt x="390" y="498"/>
                        <a:pt x="437" y="480"/>
                        <a:pt x="479" y="438"/>
                      </a:cubicBezTo>
                      <a:cubicBezTo>
                        <a:pt x="613" y="338"/>
                        <a:pt x="613" y="205"/>
                        <a:pt x="546" y="104"/>
                      </a:cubicBezTo>
                      <a:cubicBezTo>
                        <a:pt x="491" y="31"/>
                        <a:pt x="421" y="0"/>
                        <a:pt x="35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6" name="Google Shape;21366;p61"/>
                <p:cNvSpPr/>
                <p:nvPr/>
              </p:nvSpPr>
              <p:spPr>
                <a:xfrm>
                  <a:off x="6865225" y="2438500"/>
                  <a:ext cx="14550" cy="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480" extrusionOk="0">
                      <a:moveTo>
                        <a:pt x="334" y="0"/>
                      </a:moveTo>
                      <a:cubicBezTo>
                        <a:pt x="317" y="0"/>
                        <a:pt x="299" y="2"/>
                        <a:pt x="282" y="7"/>
                      </a:cubicBezTo>
                      <a:cubicBezTo>
                        <a:pt x="0" y="38"/>
                        <a:pt x="41" y="480"/>
                        <a:pt x="295" y="480"/>
                      </a:cubicBezTo>
                      <a:cubicBezTo>
                        <a:pt x="312" y="480"/>
                        <a:pt x="330" y="478"/>
                        <a:pt x="348" y="474"/>
                      </a:cubicBezTo>
                      <a:cubicBezTo>
                        <a:pt x="482" y="474"/>
                        <a:pt x="582" y="340"/>
                        <a:pt x="582" y="207"/>
                      </a:cubicBezTo>
                      <a:cubicBezTo>
                        <a:pt x="553" y="91"/>
                        <a:pt x="449" y="0"/>
                        <a:pt x="33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7" name="Google Shape;21367;p61"/>
                <p:cNvSpPr/>
                <p:nvPr/>
              </p:nvSpPr>
              <p:spPr>
                <a:xfrm>
                  <a:off x="6911850" y="2451200"/>
                  <a:ext cx="1630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08" extrusionOk="0">
                      <a:moveTo>
                        <a:pt x="359" y="0"/>
                      </a:moveTo>
                      <a:cubicBezTo>
                        <a:pt x="108" y="0"/>
                        <a:pt x="0" y="413"/>
                        <a:pt x="318" y="499"/>
                      </a:cubicBezTo>
                      <a:cubicBezTo>
                        <a:pt x="336" y="505"/>
                        <a:pt x="355" y="508"/>
                        <a:pt x="374" y="508"/>
                      </a:cubicBezTo>
                      <a:cubicBezTo>
                        <a:pt x="463" y="508"/>
                        <a:pt x="563" y="448"/>
                        <a:pt x="618" y="366"/>
                      </a:cubicBezTo>
                      <a:cubicBezTo>
                        <a:pt x="652" y="232"/>
                        <a:pt x="618" y="99"/>
                        <a:pt x="485" y="32"/>
                      </a:cubicBezTo>
                      <a:cubicBezTo>
                        <a:pt x="440" y="10"/>
                        <a:pt x="398" y="0"/>
                        <a:pt x="35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8" name="Google Shape;21368;p61"/>
                <p:cNvSpPr/>
                <p:nvPr/>
              </p:nvSpPr>
              <p:spPr>
                <a:xfrm>
                  <a:off x="6966600" y="2335700"/>
                  <a:ext cx="11600" cy="1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" h="414" extrusionOk="0">
                      <a:moveTo>
                        <a:pt x="190" y="0"/>
                      </a:moveTo>
                      <a:cubicBezTo>
                        <a:pt x="1" y="0"/>
                        <a:pt x="165" y="413"/>
                        <a:pt x="302" y="413"/>
                      </a:cubicBezTo>
                      <a:cubicBezTo>
                        <a:pt x="337" y="413"/>
                        <a:pt x="371" y="385"/>
                        <a:pt x="396" y="316"/>
                      </a:cubicBezTo>
                      <a:cubicBezTo>
                        <a:pt x="463" y="182"/>
                        <a:pt x="396" y="49"/>
                        <a:pt x="263" y="16"/>
                      </a:cubicBezTo>
                      <a:cubicBezTo>
                        <a:pt x="234" y="5"/>
                        <a:pt x="210" y="0"/>
                        <a:pt x="19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9" name="Google Shape;21369;p61"/>
                <p:cNvSpPr/>
                <p:nvPr/>
              </p:nvSpPr>
              <p:spPr>
                <a:xfrm>
                  <a:off x="6884225" y="2308250"/>
                  <a:ext cx="14750" cy="1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74" extrusionOk="0">
                      <a:moveTo>
                        <a:pt x="262" y="1"/>
                      </a:moveTo>
                      <a:cubicBezTo>
                        <a:pt x="165" y="1"/>
                        <a:pt x="81" y="44"/>
                        <a:pt x="55" y="146"/>
                      </a:cubicBezTo>
                      <a:cubicBezTo>
                        <a:pt x="1" y="310"/>
                        <a:pt x="124" y="473"/>
                        <a:pt x="280" y="473"/>
                      </a:cubicBezTo>
                      <a:cubicBezTo>
                        <a:pt x="316" y="473"/>
                        <a:pt x="352" y="465"/>
                        <a:pt x="389" y="447"/>
                      </a:cubicBezTo>
                      <a:cubicBezTo>
                        <a:pt x="589" y="346"/>
                        <a:pt x="556" y="80"/>
                        <a:pt x="356" y="13"/>
                      </a:cubicBezTo>
                      <a:cubicBezTo>
                        <a:pt x="324" y="5"/>
                        <a:pt x="293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0" name="Google Shape;21370;p61"/>
                <p:cNvSpPr/>
                <p:nvPr/>
              </p:nvSpPr>
              <p:spPr>
                <a:xfrm>
                  <a:off x="6868925" y="2327725"/>
                  <a:ext cx="13950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484" extrusionOk="0">
                      <a:moveTo>
                        <a:pt x="275" y="0"/>
                      </a:moveTo>
                      <a:cubicBezTo>
                        <a:pt x="194" y="0"/>
                        <a:pt x="113" y="43"/>
                        <a:pt x="67" y="135"/>
                      </a:cubicBezTo>
                      <a:cubicBezTo>
                        <a:pt x="0" y="235"/>
                        <a:pt x="67" y="401"/>
                        <a:pt x="167" y="468"/>
                      </a:cubicBezTo>
                      <a:cubicBezTo>
                        <a:pt x="198" y="478"/>
                        <a:pt x="228" y="483"/>
                        <a:pt x="258" y="483"/>
                      </a:cubicBezTo>
                      <a:cubicBezTo>
                        <a:pt x="422" y="483"/>
                        <a:pt x="557" y="337"/>
                        <a:pt x="501" y="168"/>
                      </a:cubicBezTo>
                      <a:cubicBezTo>
                        <a:pt x="465" y="60"/>
                        <a:pt x="370" y="0"/>
                        <a:pt x="27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1" name="Google Shape;21371;p61"/>
                <p:cNvSpPr/>
                <p:nvPr/>
              </p:nvSpPr>
              <p:spPr>
                <a:xfrm>
                  <a:off x="6895750" y="2263300"/>
                  <a:ext cx="11550" cy="1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10" extrusionOk="0">
                      <a:moveTo>
                        <a:pt x="202" y="1"/>
                      </a:moveTo>
                      <a:cubicBezTo>
                        <a:pt x="0" y="1"/>
                        <a:pt x="201" y="410"/>
                        <a:pt x="340" y="410"/>
                      </a:cubicBezTo>
                      <a:cubicBezTo>
                        <a:pt x="377" y="410"/>
                        <a:pt x="409" y="382"/>
                        <a:pt x="428" y="310"/>
                      </a:cubicBezTo>
                      <a:cubicBezTo>
                        <a:pt x="462" y="176"/>
                        <a:pt x="395" y="43"/>
                        <a:pt x="262" y="10"/>
                      </a:cubicBezTo>
                      <a:cubicBezTo>
                        <a:pt x="239" y="3"/>
                        <a:pt x="219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2" name="Google Shape;21372;p61"/>
                <p:cNvSpPr/>
                <p:nvPr/>
              </p:nvSpPr>
              <p:spPr>
                <a:xfrm>
                  <a:off x="6772125" y="2166675"/>
                  <a:ext cx="16775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" h="514" extrusionOk="0">
                      <a:moveTo>
                        <a:pt x="376" y="1"/>
                      </a:moveTo>
                      <a:cubicBezTo>
                        <a:pt x="176" y="1"/>
                        <a:pt x="1" y="282"/>
                        <a:pt x="236" y="439"/>
                      </a:cubicBezTo>
                      <a:cubicBezTo>
                        <a:pt x="286" y="489"/>
                        <a:pt x="345" y="514"/>
                        <a:pt x="403" y="514"/>
                      </a:cubicBezTo>
                      <a:cubicBezTo>
                        <a:pt x="462" y="514"/>
                        <a:pt x="520" y="489"/>
                        <a:pt x="570" y="439"/>
                      </a:cubicBezTo>
                      <a:cubicBezTo>
                        <a:pt x="670" y="339"/>
                        <a:pt x="637" y="172"/>
                        <a:pt x="537" y="72"/>
                      </a:cubicBezTo>
                      <a:cubicBezTo>
                        <a:pt x="487" y="22"/>
                        <a:pt x="430" y="1"/>
                        <a:pt x="37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3" name="Google Shape;21373;p61"/>
                <p:cNvSpPr/>
                <p:nvPr/>
              </p:nvSpPr>
              <p:spPr>
                <a:xfrm>
                  <a:off x="6738000" y="2180425"/>
                  <a:ext cx="13350" cy="1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96" extrusionOk="0">
                      <a:moveTo>
                        <a:pt x="287" y="1"/>
                      </a:moveTo>
                      <a:cubicBezTo>
                        <a:pt x="259" y="1"/>
                        <a:pt x="230" y="8"/>
                        <a:pt x="200" y="22"/>
                      </a:cubicBezTo>
                      <a:cubicBezTo>
                        <a:pt x="67" y="56"/>
                        <a:pt x="0" y="189"/>
                        <a:pt x="34" y="322"/>
                      </a:cubicBezTo>
                      <a:cubicBezTo>
                        <a:pt x="62" y="409"/>
                        <a:pt x="166" y="496"/>
                        <a:pt x="280" y="496"/>
                      </a:cubicBezTo>
                      <a:cubicBezTo>
                        <a:pt x="298" y="496"/>
                        <a:pt x="316" y="494"/>
                        <a:pt x="334" y="489"/>
                      </a:cubicBezTo>
                      <a:cubicBezTo>
                        <a:pt x="467" y="423"/>
                        <a:pt x="534" y="289"/>
                        <a:pt x="501" y="189"/>
                      </a:cubicBezTo>
                      <a:cubicBezTo>
                        <a:pt x="475" y="85"/>
                        <a:pt x="388" y="1"/>
                        <a:pt x="287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4" name="Google Shape;21374;p61"/>
                <p:cNvSpPr/>
                <p:nvPr/>
              </p:nvSpPr>
              <p:spPr>
                <a:xfrm>
                  <a:off x="6841400" y="2189325"/>
                  <a:ext cx="13100" cy="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" h="507" extrusionOk="0">
                      <a:moveTo>
                        <a:pt x="240" y="0"/>
                      </a:moveTo>
                      <a:cubicBezTo>
                        <a:pt x="128" y="0"/>
                        <a:pt x="15" y="71"/>
                        <a:pt x="1" y="233"/>
                      </a:cubicBezTo>
                      <a:cubicBezTo>
                        <a:pt x="1" y="367"/>
                        <a:pt x="67" y="467"/>
                        <a:pt x="201" y="500"/>
                      </a:cubicBezTo>
                      <a:cubicBezTo>
                        <a:pt x="218" y="505"/>
                        <a:pt x="236" y="507"/>
                        <a:pt x="253" y="507"/>
                      </a:cubicBezTo>
                      <a:cubicBezTo>
                        <a:pt x="367" y="507"/>
                        <a:pt x="468" y="416"/>
                        <a:pt x="468" y="300"/>
                      </a:cubicBezTo>
                      <a:cubicBezTo>
                        <a:pt x="523" y="114"/>
                        <a:pt x="382" y="0"/>
                        <a:pt x="24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5" name="Google Shape;21375;p61"/>
                <p:cNvSpPr/>
                <p:nvPr/>
              </p:nvSpPr>
              <p:spPr>
                <a:xfrm>
                  <a:off x="6831650" y="2120775"/>
                  <a:ext cx="13950" cy="1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476" extrusionOk="0">
                      <a:moveTo>
                        <a:pt x="309" y="0"/>
                      </a:moveTo>
                      <a:cubicBezTo>
                        <a:pt x="292" y="0"/>
                        <a:pt x="275" y="2"/>
                        <a:pt x="257" y="7"/>
                      </a:cubicBezTo>
                      <a:cubicBezTo>
                        <a:pt x="0" y="71"/>
                        <a:pt x="52" y="475"/>
                        <a:pt x="325" y="475"/>
                      </a:cubicBezTo>
                      <a:cubicBezTo>
                        <a:pt x="335" y="475"/>
                        <a:pt x="346" y="475"/>
                        <a:pt x="357" y="474"/>
                      </a:cubicBezTo>
                      <a:cubicBezTo>
                        <a:pt x="491" y="474"/>
                        <a:pt x="557" y="340"/>
                        <a:pt x="557" y="207"/>
                      </a:cubicBezTo>
                      <a:cubicBezTo>
                        <a:pt x="528" y="91"/>
                        <a:pt x="424" y="0"/>
                        <a:pt x="30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6" name="Google Shape;21376;p61"/>
                <p:cNvSpPr/>
                <p:nvPr/>
              </p:nvSpPr>
              <p:spPr>
                <a:xfrm>
                  <a:off x="6687550" y="2129275"/>
                  <a:ext cx="13350" cy="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68" extrusionOk="0">
                      <a:moveTo>
                        <a:pt x="284" y="0"/>
                      </a:moveTo>
                      <a:cubicBezTo>
                        <a:pt x="117" y="0"/>
                        <a:pt x="17" y="134"/>
                        <a:pt x="17" y="267"/>
                      </a:cubicBezTo>
                      <a:cubicBezTo>
                        <a:pt x="0" y="400"/>
                        <a:pt x="134" y="467"/>
                        <a:pt x="267" y="467"/>
                      </a:cubicBezTo>
                      <a:cubicBezTo>
                        <a:pt x="400" y="467"/>
                        <a:pt x="534" y="400"/>
                        <a:pt x="517" y="267"/>
                      </a:cubicBezTo>
                      <a:cubicBezTo>
                        <a:pt x="517" y="134"/>
                        <a:pt x="384" y="0"/>
                        <a:pt x="28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7" name="Google Shape;21377;p61"/>
                <p:cNvSpPr/>
                <p:nvPr/>
              </p:nvSpPr>
              <p:spPr>
                <a:xfrm>
                  <a:off x="6703800" y="2114875"/>
                  <a:ext cx="13375" cy="1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485" extrusionOk="0">
                      <a:moveTo>
                        <a:pt x="284" y="1"/>
                      </a:moveTo>
                      <a:cubicBezTo>
                        <a:pt x="217" y="1"/>
                        <a:pt x="151" y="26"/>
                        <a:pt x="101" y="76"/>
                      </a:cubicBezTo>
                      <a:cubicBezTo>
                        <a:pt x="1" y="142"/>
                        <a:pt x="1" y="309"/>
                        <a:pt x="101" y="409"/>
                      </a:cubicBezTo>
                      <a:cubicBezTo>
                        <a:pt x="151" y="459"/>
                        <a:pt x="217" y="484"/>
                        <a:pt x="284" y="484"/>
                      </a:cubicBezTo>
                      <a:cubicBezTo>
                        <a:pt x="351" y="484"/>
                        <a:pt x="418" y="459"/>
                        <a:pt x="468" y="409"/>
                      </a:cubicBezTo>
                      <a:cubicBezTo>
                        <a:pt x="534" y="309"/>
                        <a:pt x="534" y="142"/>
                        <a:pt x="468" y="76"/>
                      </a:cubicBezTo>
                      <a:cubicBezTo>
                        <a:pt x="418" y="26"/>
                        <a:pt x="351" y="1"/>
                        <a:pt x="28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8" name="Google Shape;21378;p61"/>
                <p:cNvSpPr/>
                <p:nvPr/>
              </p:nvSpPr>
              <p:spPr>
                <a:xfrm>
                  <a:off x="6727150" y="2040500"/>
                  <a:ext cx="14600" cy="1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" h="525" extrusionOk="0">
                      <a:moveTo>
                        <a:pt x="252" y="0"/>
                      </a:moveTo>
                      <a:cubicBezTo>
                        <a:pt x="153" y="0"/>
                        <a:pt x="59" y="55"/>
                        <a:pt x="34" y="182"/>
                      </a:cubicBezTo>
                      <a:cubicBezTo>
                        <a:pt x="1" y="315"/>
                        <a:pt x="67" y="449"/>
                        <a:pt x="201" y="516"/>
                      </a:cubicBezTo>
                      <a:cubicBezTo>
                        <a:pt x="218" y="521"/>
                        <a:pt x="236" y="524"/>
                        <a:pt x="255" y="524"/>
                      </a:cubicBezTo>
                      <a:cubicBezTo>
                        <a:pt x="344" y="524"/>
                        <a:pt x="440" y="459"/>
                        <a:pt x="468" y="349"/>
                      </a:cubicBezTo>
                      <a:lnTo>
                        <a:pt x="501" y="349"/>
                      </a:lnTo>
                      <a:cubicBezTo>
                        <a:pt x="583" y="143"/>
                        <a:pt x="411" y="0"/>
                        <a:pt x="25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9" name="Google Shape;21379;p61"/>
                <p:cNvSpPr/>
                <p:nvPr/>
              </p:nvSpPr>
              <p:spPr>
                <a:xfrm>
                  <a:off x="6768575" y="3719775"/>
                  <a:ext cx="15300" cy="1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498" extrusionOk="0">
                      <a:moveTo>
                        <a:pt x="339" y="1"/>
                      </a:moveTo>
                      <a:cubicBezTo>
                        <a:pt x="262" y="1"/>
                        <a:pt x="185" y="45"/>
                        <a:pt x="145" y="126"/>
                      </a:cubicBezTo>
                      <a:cubicBezTo>
                        <a:pt x="1" y="294"/>
                        <a:pt x="169" y="497"/>
                        <a:pt x="349" y="497"/>
                      </a:cubicBezTo>
                      <a:cubicBezTo>
                        <a:pt x="418" y="497"/>
                        <a:pt x="489" y="467"/>
                        <a:pt x="545" y="393"/>
                      </a:cubicBezTo>
                      <a:cubicBezTo>
                        <a:pt x="612" y="293"/>
                        <a:pt x="579" y="126"/>
                        <a:pt x="478" y="59"/>
                      </a:cubicBezTo>
                      <a:cubicBezTo>
                        <a:pt x="439" y="20"/>
                        <a:pt x="389" y="1"/>
                        <a:pt x="339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0" name="Google Shape;21380;p61"/>
                <p:cNvSpPr/>
                <p:nvPr/>
              </p:nvSpPr>
              <p:spPr>
                <a:xfrm>
                  <a:off x="6776400" y="3674425"/>
                  <a:ext cx="12500" cy="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409" extrusionOk="0">
                      <a:moveTo>
                        <a:pt x="222" y="1"/>
                      </a:moveTo>
                      <a:cubicBezTo>
                        <a:pt x="1" y="1"/>
                        <a:pt x="241" y="408"/>
                        <a:pt x="383" y="408"/>
                      </a:cubicBezTo>
                      <a:cubicBezTo>
                        <a:pt x="421" y="408"/>
                        <a:pt x="452" y="379"/>
                        <a:pt x="466" y="305"/>
                      </a:cubicBezTo>
                      <a:cubicBezTo>
                        <a:pt x="499" y="172"/>
                        <a:pt x="399" y="38"/>
                        <a:pt x="266" y="5"/>
                      </a:cubicBezTo>
                      <a:cubicBezTo>
                        <a:pt x="249" y="2"/>
                        <a:pt x="235" y="1"/>
                        <a:pt x="22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1" name="Google Shape;21381;p61"/>
                <p:cNvSpPr/>
                <p:nvPr/>
              </p:nvSpPr>
              <p:spPr>
                <a:xfrm>
                  <a:off x="6855025" y="3571425"/>
                  <a:ext cx="15600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" h="500" extrusionOk="0">
                      <a:moveTo>
                        <a:pt x="353" y="1"/>
                      </a:moveTo>
                      <a:cubicBezTo>
                        <a:pt x="161" y="1"/>
                        <a:pt x="0" y="294"/>
                        <a:pt x="189" y="456"/>
                      </a:cubicBezTo>
                      <a:cubicBezTo>
                        <a:pt x="245" y="483"/>
                        <a:pt x="300" y="500"/>
                        <a:pt x="353" y="500"/>
                      </a:cubicBezTo>
                      <a:cubicBezTo>
                        <a:pt x="428" y="500"/>
                        <a:pt x="498" y="467"/>
                        <a:pt x="556" y="389"/>
                      </a:cubicBezTo>
                      <a:cubicBezTo>
                        <a:pt x="623" y="289"/>
                        <a:pt x="590" y="155"/>
                        <a:pt x="490" y="55"/>
                      </a:cubicBezTo>
                      <a:cubicBezTo>
                        <a:pt x="445" y="17"/>
                        <a:pt x="398" y="1"/>
                        <a:pt x="35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2" name="Google Shape;21382;p61"/>
                <p:cNvSpPr/>
                <p:nvPr/>
              </p:nvSpPr>
              <p:spPr>
                <a:xfrm>
                  <a:off x="6803050" y="3645325"/>
                  <a:ext cx="14200" cy="1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82" extrusionOk="0">
                      <a:moveTo>
                        <a:pt x="310" y="0"/>
                      </a:moveTo>
                      <a:cubicBezTo>
                        <a:pt x="228" y="0"/>
                        <a:pt x="143" y="37"/>
                        <a:pt x="100" y="102"/>
                      </a:cubicBezTo>
                      <a:cubicBezTo>
                        <a:pt x="0" y="202"/>
                        <a:pt x="33" y="368"/>
                        <a:pt x="134" y="435"/>
                      </a:cubicBezTo>
                      <a:cubicBezTo>
                        <a:pt x="179" y="465"/>
                        <a:pt x="237" y="482"/>
                        <a:pt x="294" y="482"/>
                      </a:cubicBezTo>
                      <a:cubicBezTo>
                        <a:pt x="363" y="482"/>
                        <a:pt x="430" y="457"/>
                        <a:pt x="467" y="402"/>
                      </a:cubicBezTo>
                      <a:cubicBezTo>
                        <a:pt x="567" y="268"/>
                        <a:pt x="534" y="135"/>
                        <a:pt x="434" y="35"/>
                      </a:cubicBezTo>
                      <a:cubicBezTo>
                        <a:pt x="398" y="11"/>
                        <a:pt x="354" y="0"/>
                        <a:pt x="31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3" name="Google Shape;21383;p61"/>
                <p:cNvSpPr/>
                <p:nvPr/>
              </p:nvSpPr>
              <p:spPr>
                <a:xfrm>
                  <a:off x="6660575" y="3707275"/>
                  <a:ext cx="18075" cy="1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" h="485" extrusionOk="0">
                      <a:moveTo>
                        <a:pt x="374" y="0"/>
                      </a:moveTo>
                      <a:cubicBezTo>
                        <a:pt x="339" y="0"/>
                        <a:pt x="301" y="8"/>
                        <a:pt x="262" y="25"/>
                      </a:cubicBezTo>
                      <a:cubicBezTo>
                        <a:pt x="1" y="141"/>
                        <a:pt x="118" y="484"/>
                        <a:pt x="350" y="484"/>
                      </a:cubicBezTo>
                      <a:cubicBezTo>
                        <a:pt x="385" y="484"/>
                        <a:pt x="423" y="476"/>
                        <a:pt x="462" y="459"/>
                      </a:cubicBezTo>
                      <a:cubicBezTo>
                        <a:pt x="723" y="343"/>
                        <a:pt x="606" y="0"/>
                        <a:pt x="37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4" name="Google Shape;21384;p61"/>
                <p:cNvSpPr/>
                <p:nvPr/>
              </p:nvSpPr>
              <p:spPr>
                <a:xfrm>
                  <a:off x="6675450" y="3585100"/>
                  <a:ext cx="1300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" h="483" extrusionOk="0">
                      <a:moveTo>
                        <a:pt x="241" y="1"/>
                      </a:moveTo>
                      <a:cubicBezTo>
                        <a:pt x="135" y="1"/>
                        <a:pt x="30" y="64"/>
                        <a:pt x="0" y="209"/>
                      </a:cubicBezTo>
                      <a:cubicBezTo>
                        <a:pt x="0" y="342"/>
                        <a:pt x="67" y="442"/>
                        <a:pt x="201" y="476"/>
                      </a:cubicBezTo>
                      <a:cubicBezTo>
                        <a:pt x="218" y="480"/>
                        <a:pt x="236" y="482"/>
                        <a:pt x="253" y="482"/>
                      </a:cubicBezTo>
                      <a:cubicBezTo>
                        <a:pt x="367" y="482"/>
                        <a:pt x="472" y="392"/>
                        <a:pt x="501" y="276"/>
                      </a:cubicBezTo>
                      <a:cubicBezTo>
                        <a:pt x="520" y="106"/>
                        <a:pt x="379" y="1"/>
                        <a:pt x="241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5" name="Google Shape;21385;p61"/>
                <p:cNvSpPr/>
                <p:nvPr/>
              </p:nvSpPr>
              <p:spPr>
                <a:xfrm>
                  <a:off x="6732400" y="3611550"/>
                  <a:ext cx="14950" cy="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" h="327" extrusionOk="0">
                      <a:moveTo>
                        <a:pt x="483" y="1"/>
                      </a:moveTo>
                      <a:cubicBezTo>
                        <a:pt x="316" y="1"/>
                        <a:pt x="1" y="225"/>
                        <a:pt x="258" y="318"/>
                      </a:cubicBezTo>
                      <a:cubicBezTo>
                        <a:pt x="280" y="324"/>
                        <a:pt x="303" y="327"/>
                        <a:pt x="326" y="327"/>
                      </a:cubicBezTo>
                      <a:cubicBezTo>
                        <a:pt x="434" y="327"/>
                        <a:pt x="530" y="262"/>
                        <a:pt x="558" y="152"/>
                      </a:cubicBezTo>
                      <a:cubicBezTo>
                        <a:pt x="598" y="42"/>
                        <a:pt x="554" y="1"/>
                        <a:pt x="48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6" name="Google Shape;21386;p61"/>
                <p:cNvSpPr/>
                <p:nvPr/>
              </p:nvSpPr>
              <p:spPr>
                <a:xfrm>
                  <a:off x="6585375" y="3747625"/>
                  <a:ext cx="14925" cy="1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474" extrusionOk="0">
                      <a:moveTo>
                        <a:pt x="249" y="1"/>
                      </a:moveTo>
                      <a:cubicBezTo>
                        <a:pt x="202" y="1"/>
                        <a:pt x="151" y="14"/>
                        <a:pt x="101" y="46"/>
                      </a:cubicBezTo>
                      <a:cubicBezTo>
                        <a:pt x="1" y="146"/>
                        <a:pt x="1" y="279"/>
                        <a:pt x="68" y="379"/>
                      </a:cubicBezTo>
                      <a:cubicBezTo>
                        <a:pt x="126" y="438"/>
                        <a:pt x="206" y="473"/>
                        <a:pt x="283" y="473"/>
                      </a:cubicBezTo>
                      <a:cubicBezTo>
                        <a:pt x="339" y="473"/>
                        <a:pt x="393" y="455"/>
                        <a:pt x="435" y="413"/>
                      </a:cubicBezTo>
                      <a:cubicBezTo>
                        <a:pt x="597" y="250"/>
                        <a:pt x="452" y="1"/>
                        <a:pt x="249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7" name="Google Shape;21387;p61"/>
                <p:cNvSpPr/>
                <p:nvPr/>
              </p:nvSpPr>
              <p:spPr>
                <a:xfrm>
                  <a:off x="6537850" y="3738750"/>
                  <a:ext cx="130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" h="487" extrusionOk="0">
                      <a:moveTo>
                        <a:pt x="234" y="1"/>
                      </a:moveTo>
                      <a:cubicBezTo>
                        <a:pt x="101" y="34"/>
                        <a:pt x="1" y="134"/>
                        <a:pt x="34" y="267"/>
                      </a:cubicBezTo>
                      <a:cubicBezTo>
                        <a:pt x="49" y="418"/>
                        <a:pt x="152" y="487"/>
                        <a:pt x="258" y="487"/>
                      </a:cubicBezTo>
                      <a:cubicBezTo>
                        <a:pt x="386" y="487"/>
                        <a:pt x="519" y="384"/>
                        <a:pt x="501" y="201"/>
                      </a:cubicBezTo>
                      <a:cubicBezTo>
                        <a:pt x="468" y="67"/>
                        <a:pt x="367" y="1"/>
                        <a:pt x="23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8" name="Google Shape;21388;p61"/>
                <p:cNvSpPr/>
                <p:nvPr/>
              </p:nvSpPr>
              <p:spPr>
                <a:xfrm>
                  <a:off x="6586225" y="3715375"/>
                  <a:ext cx="13350" cy="1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70" extrusionOk="0">
                      <a:moveTo>
                        <a:pt x="281" y="0"/>
                      </a:moveTo>
                      <a:cubicBezTo>
                        <a:pt x="242" y="0"/>
                        <a:pt x="202" y="11"/>
                        <a:pt x="167" y="35"/>
                      </a:cubicBezTo>
                      <a:cubicBezTo>
                        <a:pt x="34" y="102"/>
                        <a:pt x="0" y="235"/>
                        <a:pt x="67" y="368"/>
                      </a:cubicBezTo>
                      <a:cubicBezTo>
                        <a:pt x="110" y="433"/>
                        <a:pt x="195" y="470"/>
                        <a:pt x="276" y="470"/>
                      </a:cubicBezTo>
                      <a:cubicBezTo>
                        <a:pt x="321" y="470"/>
                        <a:pt x="365" y="459"/>
                        <a:pt x="401" y="435"/>
                      </a:cubicBezTo>
                      <a:cubicBezTo>
                        <a:pt x="501" y="368"/>
                        <a:pt x="534" y="235"/>
                        <a:pt x="467" y="102"/>
                      </a:cubicBezTo>
                      <a:cubicBezTo>
                        <a:pt x="424" y="37"/>
                        <a:pt x="353" y="0"/>
                        <a:pt x="28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9" name="Google Shape;21389;p61"/>
                <p:cNvSpPr/>
                <p:nvPr/>
              </p:nvSpPr>
              <p:spPr>
                <a:xfrm>
                  <a:off x="6497825" y="3793300"/>
                  <a:ext cx="13125" cy="1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482" extrusionOk="0">
                      <a:moveTo>
                        <a:pt x="279" y="0"/>
                      </a:moveTo>
                      <a:cubicBezTo>
                        <a:pt x="230" y="0"/>
                        <a:pt x="179" y="17"/>
                        <a:pt x="134" y="53"/>
                      </a:cubicBezTo>
                      <a:cubicBezTo>
                        <a:pt x="0" y="154"/>
                        <a:pt x="0" y="287"/>
                        <a:pt x="100" y="387"/>
                      </a:cubicBezTo>
                      <a:cubicBezTo>
                        <a:pt x="152" y="452"/>
                        <a:pt x="225" y="482"/>
                        <a:pt x="294" y="482"/>
                      </a:cubicBezTo>
                      <a:cubicBezTo>
                        <a:pt x="401" y="482"/>
                        <a:pt x="501" y="409"/>
                        <a:pt x="501" y="287"/>
                      </a:cubicBezTo>
                      <a:cubicBezTo>
                        <a:pt x="525" y="117"/>
                        <a:pt x="408" y="0"/>
                        <a:pt x="27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0" name="Google Shape;21390;p61"/>
                <p:cNvSpPr/>
                <p:nvPr/>
              </p:nvSpPr>
              <p:spPr>
                <a:xfrm>
                  <a:off x="6233475" y="3810475"/>
                  <a:ext cx="12525" cy="1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474" extrusionOk="0">
                      <a:moveTo>
                        <a:pt x="234" y="0"/>
                      </a:moveTo>
                      <a:cubicBezTo>
                        <a:pt x="67" y="0"/>
                        <a:pt x="0" y="134"/>
                        <a:pt x="0" y="267"/>
                      </a:cubicBezTo>
                      <a:cubicBezTo>
                        <a:pt x="0" y="383"/>
                        <a:pt x="101" y="474"/>
                        <a:pt x="215" y="474"/>
                      </a:cubicBezTo>
                      <a:cubicBezTo>
                        <a:pt x="232" y="474"/>
                        <a:pt x="249" y="472"/>
                        <a:pt x="267" y="467"/>
                      </a:cubicBezTo>
                      <a:cubicBezTo>
                        <a:pt x="400" y="467"/>
                        <a:pt x="501" y="334"/>
                        <a:pt x="467" y="234"/>
                      </a:cubicBezTo>
                      <a:cubicBezTo>
                        <a:pt x="467" y="100"/>
                        <a:pt x="334" y="0"/>
                        <a:pt x="23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1" name="Google Shape;21391;p61"/>
                <p:cNvSpPr/>
                <p:nvPr/>
              </p:nvSpPr>
              <p:spPr>
                <a:xfrm>
                  <a:off x="6165175" y="3779025"/>
                  <a:ext cx="18200" cy="1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" h="482" extrusionOk="0">
                      <a:moveTo>
                        <a:pt x="358" y="0"/>
                      </a:moveTo>
                      <a:cubicBezTo>
                        <a:pt x="122" y="0"/>
                        <a:pt x="1" y="370"/>
                        <a:pt x="264" y="458"/>
                      </a:cubicBezTo>
                      <a:cubicBezTo>
                        <a:pt x="301" y="474"/>
                        <a:pt x="336" y="481"/>
                        <a:pt x="370" y="481"/>
                      </a:cubicBezTo>
                      <a:cubicBezTo>
                        <a:pt x="606" y="481"/>
                        <a:pt x="727" y="112"/>
                        <a:pt x="464" y="24"/>
                      </a:cubicBezTo>
                      <a:cubicBezTo>
                        <a:pt x="427" y="8"/>
                        <a:pt x="391" y="0"/>
                        <a:pt x="35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2" name="Google Shape;21392;p61"/>
                <p:cNvSpPr/>
                <p:nvPr/>
              </p:nvSpPr>
              <p:spPr>
                <a:xfrm>
                  <a:off x="6284325" y="3781700"/>
                  <a:ext cx="12550" cy="1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485" extrusionOk="0">
                      <a:moveTo>
                        <a:pt x="251" y="0"/>
                      </a:moveTo>
                      <a:cubicBezTo>
                        <a:pt x="126" y="0"/>
                        <a:pt x="1" y="84"/>
                        <a:pt x="1" y="251"/>
                      </a:cubicBezTo>
                      <a:cubicBezTo>
                        <a:pt x="1" y="384"/>
                        <a:pt x="101" y="484"/>
                        <a:pt x="234" y="484"/>
                      </a:cubicBezTo>
                      <a:cubicBezTo>
                        <a:pt x="368" y="484"/>
                        <a:pt x="501" y="384"/>
                        <a:pt x="501" y="251"/>
                      </a:cubicBezTo>
                      <a:cubicBezTo>
                        <a:pt x="501" y="84"/>
                        <a:pt x="376" y="0"/>
                        <a:pt x="25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3" name="Google Shape;21393;p61"/>
                <p:cNvSpPr/>
                <p:nvPr/>
              </p:nvSpPr>
              <p:spPr>
                <a:xfrm>
                  <a:off x="6245975" y="3836475"/>
                  <a:ext cx="13375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489" extrusionOk="0">
                      <a:moveTo>
                        <a:pt x="286" y="1"/>
                      </a:moveTo>
                      <a:cubicBezTo>
                        <a:pt x="212" y="1"/>
                        <a:pt x="139" y="36"/>
                        <a:pt x="101" y="94"/>
                      </a:cubicBezTo>
                      <a:cubicBezTo>
                        <a:pt x="1" y="194"/>
                        <a:pt x="34" y="328"/>
                        <a:pt x="134" y="428"/>
                      </a:cubicBezTo>
                      <a:cubicBezTo>
                        <a:pt x="176" y="470"/>
                        <a:pt x="229" y="488"/>
                        <a:pt x="283" y="488"/>
                      </a:cubicBezTo>
                      <a:cubicBezTo>
                        <a:pt x="356" y="488"/>
                        <a:pt x="429" y="453"/>
                        <a:pt x="468" y="395"/>
                      </a:cubicBezTo>
                      <a:cubicBezTo>
                        <a:pt x="534" y="295"/>
                        <a:pt x="534" y="128"/>
                        <a:pt x="434" y="61"/>
                      </a:cubicBezTo>
                      <a:cubicBezTo>
                        <a:pt x="392" y="19"/>
                        <a:pt x="339" y="1"/>
                        <a:pt x="28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4" name="Google Shape;21394;p61"/>
                <p:cNvSpPr/>
                <p:nvPr/>
              </p:nvSpPr>
              <p:spPr>
                <a:xfrm>
                  <a:off x="6090150" y="3793575"/>
                  <a:ext cx="14775" cy="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321" extrusionOk="0">
                      <a:moveTo>
                        <a:pt x="261" y="1"/>
                      </a:moveTo>
                      <a:cubicBezTo>
                        <a:pt x="153" y="1"/>
                        <a:pt x="57" y="65"/>
                        <a:pt x="29" y="176"/>
                      </a:cubicBezTo>
                      <a:cubicBezTo>
                        <a:pt x="0" y="281"/>
                        <a:pt x="43" y="321"/>
                        <a:pt x="111" y="321"/>
                      </a:cubicBezTo>
                      <a:cubicBezTo>
                        <a:pt x="277" y="321"/>
                        <a:pt x="591" y="80"/>
                        <a:pt x="329" y="9"/>
                      </a:cubicBezTo>
                      <a:cubicBezTo>
                        <a:pt x="306" y="3"/>
                        <a:pt x="284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5" name="Google Shape;21395;p61"/>
                <p:cNvSpPr/>
                <p:nvPr/>
              </p:nvSpPr>
              <p:spPr>
                <a:xfrm>
                  <a:off x="6066200" y="3778025"/>
                  <a:ext cx="13850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478" extrusionOk="0">
                      <a:moveTo>
                        <a:pt x="278" y="1"/>
                      </a:moveTo>
                      <a:cubicBezTo>
                        <a:pt x="136" y="1"/>
                        <a:pt x="0" y="139"/>
                        <a:pt x="53" y="298"/>
                      </a:cubicBezTo>
                      <a:cubicBezTo>
                        <a:pt x="88" y="419"/>
                        <a:pt x="185" y="477"/>
                        <a:pt x="285" y="477"/>
                      </a:cubicBezTo>
                      <a:cubicBezTo>
                        <a:pt x="378" y="477"/>
                        <a:pt x="472" y="427"/>
                        <a:pt x="520" y="331"/>
                      </a:cubicBezTo>
                      <a:cubicBezTo>
                        <a:pt x="553" y="231"/>
                        <a:pt x="520" y="64"/>
                        <a:pt x="387" y="31"/>
                      </a:cubicBezTo>
                      <a:cubicBezTo>
                        <a:pt x="352" y="10"/>
                        <a:pt x="315" y="1"/>
                        <a:pt x="27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6" name="Google Shape;21396;p61"/>
                <p:cNvSpPr/>
                <p:nvPr/>
              </p:nvSpPr>
              <p:spPr>
                <a:xfrm>
                  <a:off x="6411950" y="3833125"/>
                  <a:ext cx="14400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" h="362" extrusionOk="0">
                      <a:moveTo>
                        <a:pt x="482" y="1"/>
                      </a:moveTo>
                      <a:cubicBezTo>
                        <a:pt x="317" y="1"/>
                        <a:pt x="0" y="312"/>
                        <a:pt x="300" y="362"/>
                      </a:cubicBezTo>
                      <a:cubicBezTo>
                        <a:pt x="433" y="362"/>
                        <a:pt x="533" y="262"/>
                        <a:pt x="567" y="128"/>
                      </a:cubicBezTo>
                      <a:cubicBezTo>
                        <a:pt x="575" y="36"/>
                        <a:pt x="537" y="1"/>
                        <a:pt x="48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7" name="Google Shape;21397;p61"/>
                <p:cNvSpPr/>
                <p:nvPr/>
              </p:nvSpPr>
              <p:spPr>
                <a:xfrm>
                  <a:off x="6257650" y="3876175"/>
                  <a:ext cx="13500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489" extrusionOk="0">
                      <a:moveTo>
                        <a:pt x="253" y="1"/>
                      </a:moveTo>
                      <a:cubicBezTo>
                        <a:pt x="236" y="1"/>
                        <a:pt x="218" y="3"/>
                        <a:pt x="201" y="7"/>
                      </a:cubicBezTo>
                      <a:cubicBezTo>
                        <a:pt x="67" y="41"/>
                        <a:pt x="1" y="174"/>
                        <a:pt x="34" y="308"/>
                      </a:cubicBezTo>
                      <a:cubicBezTo>
                        <a:pt x="62" y="433"/>
                        <a:pt x="160" y="489"/>
                        <a:pt x="260" y="489"/>
                      </a:cubicBezTo>
                      <a:cubicBezTo>
                        <a:pt x="398" y="489"/>
                        <a:pt x="540" y="382"/>
                        <a:pt x="501" y="208"/>
                      </a:cubicBezTo>
                      <a:cubicBezTo>
                        <a:pt x="472" y="92"/>
                        <a:pt x="367" y="1"/>
                        <a:pt x="25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8" name="Google Shape;21398;p61"/>
                <p:cNvSpPr/>
                <p:nvPr/>
              </p:nvSpPr>
              <p:spPr>
                <a:xfrm>
                  <a:off x="6157900" y="3849425"/>
                  <a:ext cx="1137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1" extrusionOk="0">
                      <a:moveTo>
                        <a:pt x="193" y="1"/>
                      </a:moveTo>
                      <a:cubicBezTo>
                        <a:pt x="0" y="1"/>
                        <a:pt x="212" y="380"/>
                        <a:pt x="359" y="380"/>
                      </a:cubicBezTo>
                      <a:cubicBezTo>
                        <a:pt x="399" y="380"/>
                        <a:pt x="434" y="351"/>
                        <a:pt x="455" y="277"/>
                      </a:cubicBezTo>
                      <a:cubicBezTo>
                        <a:pt x="455" y="143"/>
                        <a:pt x="388" y="10"/>
                        <a:pt x="255" y="10"/>
                      </a:cubicBezTo>
                      <a:cubicBezTo>
                        <a:pt x="231" y="4"/>
                        <a:pt x="210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9" name="Google Shape;21399;p61"/>
                <p:cNvSpPr/>
                <p:nvPr/>
              </p:nvSpPr>
              <p:spPr>
                <a:xfrm>
                  <a:off x="6178825" y="3869025"/>
                  <a:ext cx="15250" cy="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294" extrusionOk="0">
                      <a:moveTo>
                        <a:pt x="453" y="0"/>
                      </a:moveTo>
                      <a:cubicBezTo>
                        <a:pt x="279" y="0"/>
                        <a:pt x="1" y="151"/>
                        <a:pt x="218" y="260"/>
                      </a:cubicBezTo>
                      <a:cubicBezTo>
                        <a:pt x="263" y="282"/>
                        <a:pt x="307" y="293"/>
                        <a:pt x="349" y="293"/>
                      </a:cubicBezTo>
                      <a:cubicBezTo>
                        <a:pt x="433" y="293"/>
                        <a:pt x="507" y="249"/>
                        <a:pt x="552" y="160"/>
                      </a:cubicBezTo>
                      <a:cubicBezTo>
                        <a:pt x="610" y="44"/>
                        <a:pt x="546" y="0"/>
                        <a:pt x="45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00" name="Google Shape;21400;p61"/>
                <p:cNvSpPr/>
                <p:nvPr/>
              </p:nvSpPr>
              <p:spPr>
                <a:xfrm>
                  <a:off x="6010375" y="3796975"/>
                  <a:ext cx="1397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" h="335" extrusionOk="0">
                      <a:moveTo>
                        <a:pt x="232" y="0"/>
                      </a:moveTo>
                      <a:cubicBezTo>
                        <a:pt x="118" y="0"/>
                        <a:pt x="18" y="91"/>
                        <a:pt x="18" y="207"/>
                      </a:cubicBezTo>
                      <a:cubicBezTo>
                        <a:pt x="1" y="300"/>
                        <a:pt x="33" y="335"/>
                        <a:pt x="85" y="335"/>
                      </a:cubicBezTo>
                      <a:cubicBezTo>
                        <a:pt x="238" y="335"/>
                        <a:pt x="558" y="31"/>
                        <a:pt x="285" y="7"/>
                      </a:cubicBezTo>
                      <a:cubicBezTo>
                        <a:pt x="267" y="2"/>
                        <a:pt x="250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01" name="Google Shape;21401;p61"/>
                <p:cNvSpPr/>
                <p:nvPr/>
              </p:nvSpPr>
              <p:spPr>
                <a:xfrm>
                  <a:off x="5726650" y="3680525"/>
                  <a:ext cx="14825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" h="475" extrusionOk="0">
                      <a:moveTo>
                        <a:pt x="282" y="1"/>
                      </a:moveTo>
                      <a:cubicBezTo>
                        <a:pt x="190" y="1"/>
                        <a:pt x="107" y="56"/>
                        <a:pt x="59" y="128"/>
                      </a:cubicBezTo>
                      <a:cubicBezTo>
                        <a:pt x="1" y="301"/>
                        <a:pt x="143" y="475"/>
                        <a:pt x="312" y="475"/>
                      </a:cubicBezTo>
                      <a:cubicBezTo>
                        <a:pt x="339" y="475"/>
                        <a:pt x="365" y="470"/>
                        <a:pt x="392" y="461"/>
                      </a:cubicBezTo>
                      <a:cubicBezTo>
                        <a:pt x="592" y="395"/>
                        <a:pt x="592" y="95"/>
                        <a:pt x="392" y="28"/>
                      </a:cubicBezTo>
                      <a:cubicBezTo>
                        <a:pt x="355" y="9"/>
                        <a:pt x="318" y="1"/>
                        <a:pt x="28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02" name="Google Shape;21402;p61"/>
                <p:cNvSpPr/>
                <p:nvPr/>
              </p:nvSpPr>
              <p:spPr>
                <a:xfrm>
                  <a:off x="5723250" y="3652850"/>
                  <a:ext cx="11550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11" extrusionOk="0">
                      <a:moveTo>
                        <a:pt x="340" y="1"/>
                      </a:moveTo>
                      <a:cubicBezTo>
                        <a:pt x="201" y="1"/>
                        <a:pt x="0" y="410"/>
                        <a:pt x="202" y="410"/>
                      </a:cubicBezTo>
                      <a:cubicBezTo>
                        <a:pt x="219" y="410"/>
                        <a:pt x="239" y="407"/>
                        <a:pt x="261" y="401"/>
                      </a:cubicBezTo>
                      <a:cubicBezTo>
                        <a:pt x="395" y="368"/>
                        <a:pt x="462" y="201"/>
                        <a:pt x="428" y="101"/>
                      </a:cubicBezTo>
                      <a:cubicBezTo>
                        <a:pt x="409" y="29"/>
                        <a:pt x="376" y="1"/>
                        <a:pt x="34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03" name="Google Shape;21403;p61"/>
                <p:cNvSpPr/>
                <p:nvPr/>
              </p:nvSpPr>
              <p:spPr>
                <a:xfrm>
                  <a:off x="5810675" y="3717825"/>
                  <a:ext cx="15700" cy="1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472" extrusionOk="0">
                      <a:moveTo>
                        <a:pt x="339" y="0"/>
                      </a:moveTo>
                      <a:cubicBezTo>
                        <a:pt x="326" y="0"/>
                        <a:pt x="313" y="1"/>
                        <a:pt x="300" y="4"/>
                      </a:cubicBezTo>
                      <a:cubicBezTo>
                        <a:pt x="67" y="37"/>
                        <a:pt x="0" y="304"/>
                        <a:pt x="200" y="437"/>
                      </a:cubicBezTo>
                      <a:cubicBezTo>
                        <a:pt x="236" y="461"/>
                        <a:pt x="275" y="472"/>
                        <a:pt x="316" y="472"/>
                      </a:cubicBezTo>
                      <a:cubicBezTo>
                        <a:pt x="391" y="472"/>
                        <a:pt x="469" y="435"/>
                        <a:pt x="534" y="371"/>
                      </a:cubicBezTo>
                      <a:cubicBezTo>
                        <a:pt x="627" y="215"/>
                        <a:pt x="517" y="0"/>
                        <a:pt x="33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04" name="Google Shape;21404;p61"/>
                <p:cNvSpPr/>
                <p:nvPr/>
              </p:nvSpPr>
              <p:spPr>
                <a:xfrm>
                  <a:off x="5814000" y="3734575"/>
                  <a:ext cx="11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502" extrusionOk="0">
                      <a:moveTo>
                        <a:pt x="234" y="1"/>
                      </a:moveTo>
                      <a:cubicBezTo>
                        <a:pt x="101" y="1"/>
                        <a:pt x="1" y="101"/>
                        <a:pt x="1" y="234"/>
                      </a:cubicBezTo>
                      <a:cubicBezTo>
                        <a:pt x="1" y="401"/>
                        <a:pt x="101" y="501"/>
                        <a:pt x="234" y="501"/>
                      </a:cubicBezTo>
                      <a:cubicBezTo>
                        <a:pt x="367" y="501"/>
                        <a:pt x="468" y="401"/>
                        <a:pt x="468" y="234"/>
                      </a:cubicBezTo>
                      <a:cubicBezTo>
                        <a:pt x="468" y="101"/>
                        <a:pt x="367" y="1"/>
                        <a:pt x="23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05" name="Google Shape;21405;p61"/>
                <p:cNvSpPr/>
                <p:nvPr/>
              </p:nvSpPr>
              <p:spPr>
                <a:xfrm>
                  <a:off x="5571525" y="3628900"/>
                  <a:ext cx="18875" cy="1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515" extrusionOk="0">
                      <a:moveTo>
                        <a:pt x="354" y="1"/>
                      </a:moveTo>
                      <a:cubicBezTo>
                        <a:pt x="118" y="1"/>
                        <a:pt x="0" y="375"/>
                        <a:pt x="293" y="492"/>
                      </a:cubicBezTo>
                      <a:cubicBezTo>
                        <a:pt x="328" y="507"/>
                        <a:pt x="361" y="514"/>
                        <a:pt x="393" y="514"/>
                      </a:cubicBezTo>
                      <a:cubicBezTo>
                        <a:pt x="632" y="514"/>
                        <a:pt x="754" y="113"/>
                        <a:pt x="460" y="25"/>
                      </a:cubicBezTo>
                      <a:cubicBezTo>
                        <a:pt x="423" y="8"/>
                        <a:pt x="387" y="1"/>
                        <a:pt x="35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06" name="Google Shape;21406;p61"/>
                <p:cNvSpPr/>
                <p:nvPr/>
              </p:nvSpPr>
              <p:spPr>
                <a:xfrm>
                  <a:off x="5408700" y="3487525"/>
                  <a:ext cx="155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501" extrusionOk="0">
                      <a:moveTo>
                        <a:pt x="239" y="1"/>
                      </a:moveTo>
                      <a:cubicBezTo>
                        <a:pt x="176" y="1"/>
                        <a:pt x="118" y="26"/>
                        <a:pt x="68" y="76"/>
                      </a:cubicBezTo>
                      <a:cubicBezTo>
                        <a:pt x="1" y="176"/>
                        <a:pt x="1" y="343"/>
                        <a:pt x="101" y="443"/>
                      </a:cubicBezTo>
                      <a:cubicBezTo>
                        <a:pt x="155" y="483"/>
                        <a:pt x="211" y="501"/>
                        <a:pt x="263" y="501"/>
                      </a:cubicBezTo>
                      <a:cubicBezTo>
                        <a:pt x="468" y="501"/>
                        <a:pt x="621" y="235"/>
                        <a:pt x="435" y="76"/>
                      </a:cubicBezTo>
                      <a:cubicBezTo>
                        <a:pt x="368" y="26"/>
                        <a:pt x="301" y="1"/>
                        <a:pt x="239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07" name="Google Shape;21407;p61"/>
                <p:cNvSpPr/>
                <p:nvPr/>
              </p:nvSpPr>
              <p:spPr>
                <a:xfrm>
                  <a:off x="5428725" y="3508575"/>
                  <a:ext cx="12525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502" extrusionOk="0">
                      <a:moveTo>
                        <a:pt x="234" y="1"/>
                      </a:moveTo>
                      <a:cubicBezTo>
                        <a:pt x="101" y="1"/>
                        <a:pt x="1" y="101"/>
                        <a:pt x="1" y="234"/>
                      </a:cubicBezTo>
                      <a:cubicBezTo>
                        <a:pt x="1" y="368"/>
                        <a:pt x="101" y="501"/>
                        <a:pt x="234" y="501"/>
                      </a:cubicBezTo>
                      <a:cubicBezTo>
                        <a:pt x="367" y="501"/>
                        <a:pt x="501" y="368"/>
                        <a:pt x="501" y="234"/>
                      </a:cubicBezTo>
                      <a:cubicBezTo>
                        <a:pt x="501" y="101"/>
                        <a:pt x="367" y="1"/>
                        <a:pt x="23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08" name="Google Shape;21408;p61"/>
                <p:cNvSpPr/>
                <p:nvPr/>
              </p:nvSpPr>
              <p:spPr>
                <a:xfrm>
                  <a:off x="5536300" y="3687250"/>
                  <a:ext cx="14200" cy="1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95" extrusionOk="0">
                      <a:moveTo>
                        <a:pt x="295" y="1"/>
                      </a:moveTo>
                      <a:cubicBezTo>
                        <a:pt x="251" y="1"/>
                        <a:pt x="207" y="20"/>
                        <a:pt x="167" y="59"/>
                      </a:cubicBezTo>
                      <a:cubicBezTo>
                        <a:pt x="34" y="126"/>
                        <a:pt x="1" y="259"/>
                        <a:pt x="67" y="393"/>
                      </a:cubicBezTo>
                      <a:cubicBezTo>
                        <a:pt x="110" y="457"/>
                        <a:pt x="195" y="494"/>
                        <a:pt x="277" y="494"/>
                      </a:cubicBezTo>
                      <a:cubicBezTo>
                        <a:pt x="322" y="494"/>
                        <a:pt x="365" y="483"/>
                        <a:pt x="401" y="459"/>
                      </a:cubicBezTo>
                      <a:cubicBezTo>
                        <a:pt x="534" y="359"/>
                        <a:pt x="568" y="226"/>
                        <a:pt x="468" y="126"/>
                      </a:cubicBezTo>
                      <a:cubicBezTo>
                        <a:pt x="427" y="45"/>
                        <a:pt x="362" y="1"/>
                        <a:pt x="295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09" name="Google Shape;21409;p61"/>
                <p:cNvSpPr/>
                <p:nvPr/>
              </p:nvSpPr>
              <p:spPr>
                <a:xfrm>
                  <a:off x="5444575" y="3616325"/>
                  <a:ext cx="14200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89" extrusionOk="0">
                      <a:moveTo>
                        <a:pt x="285" y="0"/>
                      </a:moveTo>
                      <a:cubicBezTo>
                        <a:pt x="212" y="0"/>
                        <a:pt x="139" y="36"/>
                        <a:pt x="100" y="94"/>
                      </a:cubicBezTo>
                      <a:cubicBezTo>
                        <a:pt x="0" y="194"/>
                        <a:pt x="34" y="361"/>
                        <a:pt x="134" y="428"/>
                      </a:cubicBezTo>
                      <a:cubicBezTo>
                        <a:pt x="176" y="470"/>
                        <a:pt x="229" y="488"/>
                        <a:pt x="282" y="488"/>
                      </a:cubicBezTo>
                      <a:cubicBezTo>
                        <a:pt x="356" y="488"/>
                        <a:pt x="429" y="452"/>
                        <a:pt x="467" y="394"/>
                      </a:cubicBezTo>
                      <a:cubicBezTo>
                        <a:pt x="567" y="294"/>
                        <a:pt x="534" y="127"/>
                        <a:pt x="434" y="61"/>
                      </a:cubicBezTo>
                      <a:cubicBezTo>
                        <a:pt x="392" y="19"/>
                        <a:pt x="338" y="0"/>
                        <a:pt x="28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10" name="Google Shape;21410;p61"/>
                <p:cNvSpPr/>
                <p:nvPr/>
              </p:nvSpPr>
              <p:spPr>
                <a:xfrm>
                  <a:off x="5277775" y="3390125"/>
                  <a:ext cx="13375" cy="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480" extrusionOk="0">
                      <a:moveTo>
                        <a:pt x="250" y="1"/>
                      </a:moveTo>
                      <a:cubicBezTo>
                        <a:pt x="209" y="1"/>
                        <a:pt x="170" y="12"/>
                        <a:pt x="134" y="36"/>
                      </a:cubicBezTo>
                      <a:cubicBezTo>
                        <a:pt x="1" y="136"/>
                        <a:pt x="1" y="269"/>
                        <a:pt x="68" y="369"/>
                      </a:cubicBezTo>
                      <a:cubicBezTo>
                        <a:pt x="126" y="447"/>
                        <a:pt x="196" y="480"/>
                        <a:pt x="264" y="480"/>
                      </a:cubicBezTo>
                      <a:cubicBezTo>
                        <a:pt x="313" y="480"/>
                        <a:pt x="360" y="463"/>
                        <a:pt x="401" y="436"/>
                      </a:cubicBezTo>
                      <a:cubicBezTo>
                        <a:pt x="501" y="336"/>
                        <a:pt x="535" y="202"/>
                        <a:pt x="468" y="102"/>
                      </a:cubicBezTo>
                      <a:cubicBezTo>
                        <a:pt x="403" y="38"/>
                        <a:pt x="325" y="1"/>
                        <a:pt x="25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11" name="Google Shape;21411;p61"/>
                <p:cNvSpPr/>
                <p:nvPr/>
              </p:nvSpPr>
              <p:spPr>
                <a:xfrm>
                  <a:off x="5284450" y="3334975"/>
                  <a:ext cx="13375" cy="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507" extrusionOk="0">
                      <a:moveTo>
                        <a:pt x="249" y="0"/>
                      </a:moveTo>
                      <a:cubicBezTo>
                        <a:pt x="135" y="0"/>
                        <a:pt x="34" y="91"/>
                        <a:pt x="34" y="207"/>
                      </a:cubicBezTo>
                      <a:cubicBezTo>
                        <a:pt x="1" y="340"/>
                        <a:pt x="101" y="474"/>
                        <a:pt x="234" y="507"/>
                      </a:cubicBezTo>
                      <a:cubicBezTo>
                        <a:pt x="368" y="507"/>
                        <a:pt x="468" y="407"/>
                        <a:pt x="501" y="273"/>
                      </a:cubicBezTo>
                      <a:cubicBezTo>
                        <a:pt x="534" y="140"/>
                        <a:pt x="434" y="40"/>
                        <a:pt x="301" y="7"/>
                      </a:cubicBezTo>
                      <a:cubicBezTo>
                        <a:pt x="283" y="2"/>
                        <a:pt x="266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12" name="Google Shape;21412;p61"/>
                <p:cNvSpPr/>
                <p:nvPr/>
              </p:nvSpPr>
              <p:spPr>
                <a:xfrm>
                  <a:off x="5519625" y="3506825"/>
                  <a:ext cx="14725" cy="1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99" extrusionOk="0">
                      <a:moveTo>
                        <a:pt x="256" y="0"/>
                      </a:moveTo>
                      <a:cubicBezTo>
                        <a:pt x="190" y="0"/>
                        <a:pt x="122" y="31"/>
                        <a:pt x="67" y="104"/>
                      </a:cubicBezTo>
                      <a:cubicBezTo>
                        <a:pt x="0" y="204"/>
                        <a:pt x="0" y="371"/>
                        <a:pt x="134" y="438"/>
                      </a:cubicBezTo>
                      <a:cubicBezTo>
                        <a:pt x="176" y="480"/>
                        <a:pt x="224" y="498"/>
                        <a:pt x="272" y="498"/>
                      </a:cubicBezTo>
                      <a:cubicBezTo>
                        <a:pt x="340" y="498"/>
                        <a:pt x="409" y="463"/>
                        <a:pt x="467" y="404"/>
                      </a:cubicBezTo>
                      <a:cubicBezTo>
                        <a:pt x="588" y="211"/>
                        <a:pt x="429" y="0"/>
                        <a:pt x="256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13" name="Google Shape;21413;p61"/>
                <p:cNvSpPr/>
                <p:nvPr/>
              </p:nvSpPr>
              <p:spPr>
                <a:xfrm>
                  <a:off x="5525825" y="3543600"/>
                  <a:ext cx="13600" cy="1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474" extrusionOk="0">
                      <a:moveTo>
                        <a:pt x="251" y="1"/>
                      </a:moveTo>
                      <a:cubicBezTo>
                        <a:pt x="123" y="1"/>
                        <a:pt x="0" y="96"/>
                        <a:pt x="19" y="268"/>
                      </a:cubicBezTo>
                      <a:cubicBezTo>
                        <a:pt x="19" y="410"/>
                        <a:pt x="122" y="473"/>
                        <a:pt x="233" y="473"/>
                      </a:cubicBezTo>
                      <a:cubicBezTo>
                        <a:pt x="382" y="473"/>
                        <a:pt x="544" y="359"/>
                        <a:pt x="486" y="168"/>
                      </a:cubicBezTo>
                      <a:cubicBezTo>
                        <a:pt x="444" y="54"/>
                        <a:pt x="346" y="1"/>
                        <a:pt x="251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14" name="Google Shape;21414;p61"/>
                <p:cNvSpPr/>
                <p:nvPr/>
              </p:nvSpPr>
              <p:spPr>
                <a:xfrm>
                  <a:off x="5349525" y="3355800"/>
                  <a:ext cx="17450" cy="1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494" extrusionOk="0">
                      <a:moveTo>
                        <a:pt x="370" y="0"/>
                      </a:moveTo>
                      <a:cubicBezTo>
                        <a:pt x="173" y="0"/>
                        <a:pt x="1" y="267"/>
                        <a:pt x="200" y="441"/>
                      </a:cubicBezTo>
                      <a:cubicBezTo>
                        <a:pt x="251" y="478"/>
                        <a:pt x="305" y="493"/>
                        <a:pt x="356" y="493"/>
                      </a:cubicBezTo>
                      <a:cubicBezTo>
                        <a:pt x="542" y="493"/>
                        <a:pt x="697" y="290"/>
                        <a:pt x="567" y="108"/>
                      </a:cubicBezTo>
                      <a:cubicBezTo>
                        <a:pt x="507" y="31"/>
                        <a:pt x="437" y="0"/>
                        <a:pt x="37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15" name="Google Shape;21415;p61"/>
                <p:cNvSpPr/>
                <p:nvPr/>
              </p:nvSpPr>
              <p:spPr>
                <a:xfrm>
                  <a:off x="5275275" y="3156500"/>
                  <a:ext cx="133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483" extrusionOk="0">
                      <a:moveTo>
                        <a:pt x="282" y="1"/>
                      </a:moveTo>
                      <a:cubicBezTo>
                        <a:pt x="168" y="1"/>
                        <a:pt x="63" y="91"/>
                        <a:pt x="34" y="207"/>
                      </a:cubicBezTo>
                      <a:cubicBezTo>
                        <a:pt x="1" y="341"/>
                        <a:pt x="101" y="474"/>
                        <a:pt x="234" y="474"/>
                      </a:cubicBezTo>
                      <a:cubicBezTo>
                        <a:pt x="257" y="480"/>
                        <a:pt x="280" y="483"/>
                        <a:pt x="302" y="483"/>
                      </a:cubicBezTo>
                      <a:cubicBezTo>
                        <a:pt x="411" y="483"/>
                        <a:pt x="507" y="418"/>
                        <a:pt x="535" y="307"/>
                      </a:cubicBezTo>
                      <a:cubicBezTo>
                        <a:pt x="535" y="174"/>
                        <a:pt x="468" y="41"/>
                        <a:pt x="334" y="7"/>
                      </a:cubicBezTo>
                      <a:cubicBezTo>
                        <a:pt x="317" y="3"/>
                        <a:pt x="299" y="1"/>
                        <a:pt x="28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16" name="Google Shape;21416;p61"/>
                <p:cNvSpPr/>
                <p:nvPr/>
              </p:nvSpPr>
              <p:spPr>
                <a:xfrm>
                  <a:off x="7538575" y="2058175"/>
                  <a:ext cx="14075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475" extrusionOk="0">
                      <a:moveTo>
                        <a:pt x="250" y="0"/>
                      </a:moveTo>
                      <a:cubicBezTo>
                        <a:pt x="184" y="0"/>
                        <a:pt x="117" y="25"/>
                        <a:pt x="67" y="75"/>
                      </a:cubicBezTo>
                      <a:cubicBezTo>
                        <a:pt x="0" y="176"/>
                        <a:pt x="0" y="342"/>
                        <a:pt x="67" y="409"/>
                      </a:cubicBezTo>
                      <a:cubicBezTo>
                        <a:pt x="113" y="455"/>
                        <a:pt x="166" y="475"/>
                        <a:pt x="218" y="475"/>
                      </a:cubicBezTo>
                      <a:cubicBezTo>
                        <a:pt x="394" y="475"/>
                        <a:pt x="562" y="255"/>
                        <a:pt x="434" y="75"/>
                      </a:cubicBezTo>
                      <a:cubicBezTo>
                        <a:pt x="384" y="25"/>
                        <a:pt x="317" y="0"/>
                        <a:pt x="25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17" name="Google Shape;21417;p61"/>
                <p:cNvSpPr/>
                <p:nvPr/>
              </p:nvSpPr>
              <p:spPr>
                <a:xfrm>
                  <a:off x="7709300" y="2175325"/>
                  <a:ext cx="14300" cy="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305" extrusionOk="0">
                      <a:moveTo>
                        <a:pt x="123" y="1"/>
                      </a:moveTo>
                      <a:cubicBezTo>
                        <a:pt x="48" y="1"/>
                        <a:pt x="1" y="44"/>
                        <a:pt x="43" y="160"/>
                      </a:cubicBezTo>
                      <a:cubicBezTo>
                        <a:pt x="68" y="261"/>
                        <a:pt x="152" y="305"/>
                        <a:pt x="250" y="305"/>
                      </a:cubicBezTo>
                      <a:cubicBezTo>
                        <a:pt x="280" y="305"/>
                        <a:pt x="311" y="301"/>
                        <a:pt x="343" y="293"/>
                      </a:cubicBezTo>
                      <a:cubicBezTo>
                        <a:pt x="571" y="202"/>
                        <a:pt x="284" y="1"/>
                        <a:pt x="12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18" name="Google Shape;21418;p61"/>
                <p:cNvSpPr/>
                <p:nvPr/>
              </p:nvSpPr>
              <p:spPr>
                <a:xfrm>
                  <a:off x="7726425" y="2157325"/>
                  <a:ext cx="13150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449" extrusionOk="0">
                      <a:moveTo>
                        <a:pt x="252" y="0"/>
                      </a:moveTo>
                      <a:cubicBezTo>
                        <a:pt x="221" y="0"/>
                        <a:pt x="190" y="4"/>
                        <a:pt x="158" y="12"/>
                      </a:cubicBezTo>
                      <a:cubicBezTo>
                        <a:pt x="0" y="170"/>
                        <a:pt x="112" y="448"/>
                        <a:pt x="351" y="448"/>
                      </a:cubicBezTo>
                      <a:cubicBezTo>
                        <a:pt x="364" y="448"/>
                        <a:pt x="378" y="448"/>
                        <a:pt x="392" y="446"/>
                      </a:cubicBezTo>
                      <a:cubicBezTo>
                        <a:pt x="492" y="379"/>
                        <a:pt x="525" y="246"/>
                        <a:pt x="492" y="146"/>
                      </a:cubicBezTo>
                      <a:cubicBezTo>
                        <a:pt x="441" y="44"/>
                        <a:pt x="351" y="0"/>
                        <a:pt x="25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19" name="Google Shape;21419;p61"/>
                <p:cNvSpPr/>
                <p:nvPr/>
              </p:nvSpPr>
              <p:spPr>
                <a:xfrm>
                  <a:off x="7701500" y="2049675"/>
                  <a:ext cx="15225" cy="1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498" extrusionOk="0">
                      <a:moveTo>
                        <a:pt x="324" y="0"/>
                      </a:moveTo>
                      <a:cubicBezTo>
                        <a:pt x="169" y="0"/>
                        <a:pt x="1" y="153"/>
                        <a:pt x="88" y="349"/>
                      </a:cubicBezTo>
                      <a:cubicBezTo>
                        <a:pt x="123" y="453"/>
                        <a:pt x="202" y="497"/>
                        <a:pt x="285" y="497"/>
                      </a:cubicBezTo>
                      <a:cubicBezTo>
                        <a:pt x="441" y="497"/>
                        <a:pt x="608" y="344"/>
                        <a:pt x="521" y="149"/>
                      </a:cubicBezTo>
                      <a:cubicBezTo>
                        <a:pt x="487" y="44"/>
                        <a:pt x="407" y="0"/>
                        <a:pt x="32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0" name="Google Shape;21420;p61"/>
                <p:cNvSpPr/>
                <p:nvPr/>
              </p:nvSpPr>
              <p:spPr>
                <a:xfrm>
                  <a:off x="7586100" y="2091575"/>
                  <a:ext cx="12525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475" extrusionOk="0">
                      <a:moveTo>
                        <a:pt x="286" y="1"/>
                      </a:moveTo>
                      <a:cubicBezTo>
                        <a:pt x="269" y="1"/>
                        <a:pt x="252" y="3"/>
                        <a:pt x="234" y="7"/>
                      </a:cubicBezTo>
                      <a:cubicBezTo>
                        <a:pt x="101" y="7"/>
                        <a:pt x="0" y="107"/>
                        <a:pt x="34" y="241"/>
                      </a:cubicBezTo>
                      <a:cubicBezTo>
                        <a:pt x="34" y="374"/>
                        <a:pt x="134" y="474"/>
                        <a:pt x="267" y="474"/>
                      </a:cubicBezTo>
                      <a:cubicBezTo>
                        <a:pt x="401" y="474"/>
                        <a:pt x="501" y="341"/>
                        <a:pt x="501" y="207"/>
                      </a:cubicBezTo>
                      <a:cubicBezTo>
                        <a:pt x="501" y="91"/>
                        <a:pt x="400" y="1"/>
                        <a:pt x="28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1" name="Google Shape;21421;p61"/>
                <p:cNvSpPr/>
                <p:nvPr/>
              </p:nvSpPr>
              <p:spPr>
                <a:xfrm>
                  <a:off x="7656150" y="2205325"/>
                  <a:ext cx="13900" cy="1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" h="482" extrusionOk="0">
                      <a:moveTo>
                        <a:pt x="276" y="0"/>
                      </a:moveTo>
                      <a:cubicBezTo>
                        <a:pt x="241" y="0"/>
                        <a:pt x="204" y="9"/>
                        <a:pt x="167" y="27"/>
                      </a:cubicBezTo>
                      <a:cubicBezTo>
                        <a:pt x="67" y="94"/>
                        <a:pt x="0" y="227"/>
                        <a:pt x="67" y="361"/>
                      </a:cubicBezTo>
                      <a:cubicBezTo>
                        <a:pt x="115" y="440"/>
                        <a:pt x="201" y="482"/>
                        <a:pt x="285" y="482"/>
                      </a:cubicBezTo>
                      <a:cubicBezTo>
                        <a:pt x="376" y="482"/>
                        <a:pt x="466" y="432"/>
                        <a:pt x="501" y="327"/>
                      </a:cubicBezTo>
                      <a:cubicBezTo>
                        <a:pt x="555" y="164"/>
                        <a:pt x="432" y="0"/>
                        <a:pt x="276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2" name="Google Shape;21422;p61"/>
                <p:cNvSpPr/>
                <p:nvPr/>
              </p:nvSpPr>
              <p:spPr>
                <a:xfrm>
                  <a:off x="7747875" y="2147075"/>
                  <a:ext cx="15425" cy="1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491" extrusionOk="0">
                      <a:moveTo>
                        <a:pt x="283" y="1"/>
                      </a:moveTo>
                      <a:cubicBezTo>
                        <a:pt x="236" y="1"/>
                        <a:pt x="185" y="17"/>
                        <a:pt x="134" y="55"/>
                      </a:cubicBezTo>
                      <a:cubicBezTo>
                        <a:pt x="34" y="122"/>
                        <a:pt x="1" y="255"/>
                        <a:pt x="67" y="389"/>
                      </a:cubicBezTo>
                      <a:cubicBezTo>
                        <a:pt x="111" y="453"/>
                        <a:pt x="195" y="490"/>
                        <a:pt x="277" y="490"/>
                      </a:cubicBezTo>
                      <a:cubicBezTo>
                        <a:pt x="322" y="490"/>
                        <a:pt x="366" y="479"/>
                        <a:pt x="401" y="456"/>
                      </a:cubicBezTo>
                      <a:cubicBezTo>
                        <a:pt x="617" y="294"/>
                        <a:pt x="484" y="1"/>
                        <a:pt x="28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3" name="Google Shape;21423;p61"/>
                <p:cNvSpPr/>
                <p:nvPr/>
              </p:nvSpPr>
              <p:spPr>
                <a:xfrm>
                  <a:off x="7687850" y="2011375"/>
                  <a:ext cx="14200" cy="1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92" extrusionOk="0">
                      <a:moveTo>
                        <a:pt x="260" y="1"/>
                      </a:moveTo>
                      <a:cubicBezTo>
                        <a:pt x="230" y="1"/>
                        <a:pt x="198" y="5"/>
                        <a:pt x="167" y="13"/>
                      </a:cubicBezTo>
                      <a:cubicBezTo>
                        <a:pt x="67" y="79"/>
                        <a:pt x="0" y="213"/>
                        <a:pt x="67" y="346"/>
                      </a:cubicBezTo>
                      <a:cubicBezTo>
                        <a:pt x="118" y="448"/>
                        <a:pt x="208" y="492"/>
                        <a:pt x="307" y="492"/>
                      </a:cubicBezTo>
                      <a:cubicBezTo>
                        <a:pt x="337" y="492"/>
                        <a:pt x="369" y="488"/>
                        <a:pt x="400" y="480"/>
                      </a:cubicBezTo>
                      <a:cubicBezTo>
                        <a:pt x="500" y="413"/>
                        <a:pt x="567" y="246"/>
                        <a:pt x="500" y="146"/>
                      </a:cubicBezTo>
                      <a:cubicBezTo>
                        <a:pt x="449" y="44"/>
                        <a:pt x="360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4" name="Google Shape;21424;p61"/>
                <p:cNvSpPr/>
                <p:nvPr/>
              </p:nvSpPr>
              <p:spPr>
                <a:xfrm>
                  <a:off x="7613625" y="2045225"/>
                  <a:ext cx="1335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87" extrusionOk="0">
                      <a:moveTo>
                        <a:pt x="272" y="0"/>
                      </a:moveTo>
                      <a:cubicBezTo>
                        <a:pt x="239" y="0"/>
                        <a:pt x="203" y="8"/>
                        <a:pt x="167" y="26"/>
                      </a:cubicBezTo>
                      <a:cubicBezTo>
                        <a:pt x="34" y="60"/>
                        <a:pt x="0" y="193"/>
                        <a:pt x="34" y="327"/>
                      </a:cubicBezTo>
                      <a:cubicBezTo>
                        <a:pt x="82" y="424"/>
                        <a:pt x="167" y="486"/>
                        <a:pt x="248" y="486"/>
                      </a:cubicBezTo>
                      <a:cubicBezTo>
                        <a:pt x="278" y="486"/>
                        <a:pt x="307" y="478"/>
                        <a:pt x="334" y="460"/>
                      </a:cubicBezTo>
                      <a:cubicBezTo>
                        <a:pt x="467" y="427"/>
                        <a:pt x="534" y="260"/>
                        <a:pt x="467" y="160"/>
                      </a:cubicBezTo>
                      <a:cubicBezTo>
                        <a:pt x="443" y="62"/>
                        <a:pt x="365" y="0"/>
                        <a:pt x="27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5" name="Google Shape;21425;p61"/>
                <p:cNvSpPr/>
                <p:nvPr/>
              </p:nvSpPr>
              <p:spPr>
                <a:xfrm>
                  <a:off x="7672350" y="2257900"/>
                  <a:ext cx="14550" cy="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301" extrusionOk="0">
                      <a:moveTo>
                        <a:pt x="118" y="0"/>
                      </a:moveTo>
                      <a:cubicBezTo>
                        <a:pt x="44" y="0"/>
                        <a:pt x="0" y="43"/>
                        <a:pt x="53" y="159"/>
                      </a:cubicBezTo>
                      <a:cubicBezTo>
                        <a:pt x="80" y="241"/>
                        <a:pt x="176" y="301"/>
                        <a:pt x="283" y="301"/>
                      </a:cubicBezTo>
                      <a:cubicBezTo>
                        <a:pt x="306" y="301"/>
                        <a:pt x="330" y="298"/>
                        <a:pt x="353" y="292"/>
                      </a:cubicBezTo>
                      <a:cubicBezTo>
                        <a:pt x="581" y="201"/>
                        <a:pt x="279" y="0"/>
                        <a:pt x="11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6" name="Google Shape;21426;p61"/>
                <p:cNvSpPr/>
                <p:nvPr/>
              </p:nvSpPr>
              <p:spPr>
                <a:xfrm>
                  <a:off x="7797075" y="2225650"/>
                  <a:ext cx="12550" cy="1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455" extrusionOk="0">
                      <a:moveTo>
                        <a:pt x="252" y="0"/>
                      </a:moveTo>
                      <a:cubicBezTo>
                        <a:pt x="129" y="0"/>
                        <a:pt x="1" y="85"/>
                        <a:pt x="1" y="248"/>
                      </a:cubicBezTo>
                      <a:cubicBezTo>
                        <a:pt x="1" y="364"/>
                        <a:pt x="101" y="455"/>
                        <a:pt x="215" y="455"/>
                      </a:cubicBezTo>
                      <a:cubicBezTo>
                        <a:pt x="233" y="455"/>
                        <a:pt x="250" y="453"/>
                        <a:pt x="268" y="448"/>
                      </a:cubicBezTo>
                      <a:cubicBezTo>
                        <a:pt x="401" y="448"/>
                        <a:pt x="501" y="315"/>
                        <a:pt x="468" y="181"/>
                      </a:cubicBezTo>
                      <a:cubicBezTo>
                        <a:pt x="453" y="60"/>
                        <a:pt x="354" y="0"/>
                        <a:pt x="25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7" name="Google Shape;21427;p61"/>
                <p:cNvSpPr/>
                <p:nvPr/>
              </p:nvSpPr>
              <p:spPr>
                <a:xfrm>
                  <a:off x="7794575" y="2074225"/>
                  <a:ext cx="15050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501" extrusionOk="0">
                      <a:moveTo>
                        <a:pt x="334" y="1"/>
                      </a:moveTo>
                      <a:cubicBezTo>
                        <a:pt x="1" y="34"/>
                        <a:pt x="34" y="501"/>
                        <a:pt x="368" y="501"/>
                      </a:cubicBezTo>
                      <a:cubicBezTo>
                        <a:pt x="501" y="468"/>
                        <a:pt x="601" y="367"/>
                        <a:pt x="568" y="234"/>
                      </a:cubicBezTo>
                      <a:cubicBezTo>
                        <a:pt x="568" y="101"/>
                        <a:pt x="468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8" name="Google Shape;21428;p61"/>
                <p:cNvSpPr/>
                <p:nvPr/>
              </p:nvSpPr>
              <p:spPr>
                <a:xfrm>
                  <a:off x="7734550" y="2080075"/>
                  <a:ext cx="150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501" extrusionOk="0">
                      <a:moveTo>
                        <a:pt x="334" y="0"/>
                      </a:moveTo>
                      <a:cubicBezTo>
                        <a:pt x="0" y="0"/>
                        <a:pt x="33" y="500"/>
                        <a:pt x="367" y="500"/>
                      </a:cubicBezTo>
                      <a:cubicBezTo>
                        <a:pt x="500" y="467"/>
                        <a:pt x="600" y="367"/>
                        <a:pt x="600" y="234"/>
                      </a:cubicBezTo>
                      <a:cubicBezTo>
                        <a:pt x="567" y="100"/>
                        <a:pt x="467" y="0"/>
                        <a:pt x="33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9" name="Google Shape;21429;p61"/>
                <p:cNvSpPr/>
                <p:nvPr/>
              </p:nvSpPr>
              <p:spPr>
                <a:xfrm>
                  <a:off x="7726950" y="2316425"/>
                  <a:ext cx="1307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481" extrusionOk="0">
                      <a:moveTo>
                        <a:pt x="283" y="0"/>
                      </a:moveTo>
                      <a:cubicBezTo>
                        <a:pt x="145" y="0"/>
                        <a:pt x="1" y="103"/>
                        <a:pt x="37" y="286"/>
                      </a:cubicBezTo>
                      <a:cubicBezTo>
                        <a:pt x="52" y="420"/>
                        <a:pt x="153" y="481"/>
                        <a:pt x="257" y="481"/>
                      </a:cubicBezTo>
                      <a:cubicBezTo>
                        <a:pt x="387" y="481"/>
                        <a:pt x="523" y="386"/>
                        <a:pt x="504" y="220"/>
                      </a:cubicBezTo>
                      <a:cubicBezTo>
                        <a:pt x="504" y="69"/>
                        <a:pt x="396" y="0"/>
                        <a:pt x="28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0" name="Google Shape;21430;p61"/>
                <p:cNvSpPr/>
                <p:nvPr/>
              </p:nvSpPr>
              <p:spPr>
                <a:xfrm>
                  <a:off x="7908125" y="2349700"/>
                  <a:ext cx="15750" cy="1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499" extrusionOk="0">
                      <a:moveTo>
                        <a:pt x="353" y="0"/>
                      </a:moveTo>
                      <a:cubicBezTo>
                        <a:pt x="97" y="0"/>
                        <a:pt x="1" y="401"/>
                        <a:pt x="296" y="490"/>
                      </a:cubicBezTo>
                      <a:cubicBezTo>
                        <a:pt x="318" y="495"/>
                        <a:pt x="341" y="498"/>
                        <a:pt x="364" y="498"/>
                      </a:cubicBezTo>
                      <a:cubicBezTo>
                        <a:pt x="472" y="498"/>
                        <a:pt x="568" y="433"/>
                        <a:pt x="596" y="323"/>
                      </a:cubicBezTo>
                      <a:cubicBezTo>
                        <a:pt x="629" y="190"/>
                        <a:pt x="562" y="56"/>
                        <a:pt x="462" y="23"/>
                      </a:cubicBezTo>
                      <a:cubicBezTo>
                        <a:pt x="424" y="7"/>
                        <a:pt x="387" y="0"/>
                        <a:pt x="35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1" name="Google Shape;21431;p61"/>
                <p:cNvSpPr/>
                <p:nvPr/>
              </p:nvSpPr>
              <p:spPr>
                <a:xfrm>
                  <a:off x="7882150" y="2238300"/>
                  <a:ext cx="14675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73" extrusionOk="0">
                      <a:moveTo>
                        <a:pt x="302" y="0"/>
                      </a:moveTo>
                      <a:cubicBezTo>
                        <a:pt x="280" y="0"/>
                        <a:pt x="257" y="3"/>
                        <a:pt x="234" y="9"/>
                      </a:cubicBezTo>
                      <a:cubicBezTo>
                        <a:pt x="34" y="76"/>
                        <a:pt x="0" y="342"/>
                        <a:pt x="200" y="443"/>
                      </a:cubicBezTo>
                      <a:cubicBezTo>
                        <a:pt x="235" y="463"/>
                        <a:pt x="272" y="472"/>
                        <a:pt x="309" y="472"/>
                      </a:cubicBezTo>
                      <a:cubicBezTo>
                        <a:pt x="451" y="472"/>
                        <a:pt x="587" y="335"/>
                        <a:pt x="534" y="176"/>
                      </a:cubicBezTo>
                      <a:cubicBezTo>
                        <a:pt x="506" y="65"/>
                        <a:pt x="410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2" name="Google Shape;21432;p61"/>
                <p:cNvSpPr/>
                <p:nvPr/>
              </p:nvSpPr>
              <p:spPr>
                <a:xfrm>
                  <a:off x="7815700" y="2245975"/>
                  <a:ext cx="1642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" h="503" extrusionOk="0">
                      <a:moveTo>
                        <a:pt x="325" y="0"/>
                      </a:moveTo>
                      <a:cubicBezTo>
                        <a:pt x="21" y="0"/>
                        <a:pt x="0" y="470"/>
                        <a:pt x="323" y="502"/>
                      </a:cubicBezTo>
                      <a:cubicBezTo>
                        <a:pt x="623" y="502"/>
                        <a:pt x="657" y="35"/>
                        <a:pt x="357" y="2"/>
                      </a:cubicBezTo>
                      <a:cubicBezTo>
                        <a:pt x="346" y="1"/>
                        <a:pt x="335" y="0"/>
                        <a:pt x="32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3" name="Google Shape;21433;p61"/>
                <p:cNvSpPr/>
                <p:nvPr/>
              </p:nvSpPr>
              <p:spPr>
                <a:xfrm>
                  <a:off x="7831475" y="2410550"/>
                  <a:ext cx="14650" cy="1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415" extrusionOk="0">
                      <a:moveTo>
                        <a:pt x="326" y="0"/>
                      </a:moveTo>
                      <a:cubicBezTo>
                        <a:pt x="174" y="0"/>
                        <a:pt x="0" y="100"/>
                        <a:pt x="59" y="257"/>
                      </a:cubicBezTo>
                      <a:cubicBezTo>
                        <a:pt x="73" y="367"/>
                        <a:pt x="170" y="414"/>
                        <a:pt x="274" y="414"/>
                      </a:cubicBezTo>
                      <a:cubicBezTo>
                        <a:pt x="423" y="414"/>
                        <a:pt x="585" y="315"/>
                        <a:pt x="526" y="157"/>
                      </a:cubicBezTo>
                      <a:cubicBezTo>
                        <a:pt x="526" y="48"/>
                        <a:pt x="431" y="0"/>
                        <a:pt x="326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4" name="Google Shape;21434;p61"/>
                <p:cNvSpPr/>
                <p:nvPr/>
              </p:nvSpPr>
              <p:spPr>
                <a:xfrm>
                  <a:off x="7903825" y="2411125"/>
                  <a:ext cx="12525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502" extrusionOk="0">
                      <a:moveTo>
                        <a:pt x="267" y="1"/>
                      </a:moveTo>
                      <a:cubicBezTo>
                        <a:pt x="134" y="1"/>
                        <a:pt x="1" y="101"/>
                        <a:pt x="1" y="234"/>
                      </a:cubicBezTo>
                      <a:cubicBezTo>
                        <a:pt x="1" y="368"/>
                        <a:pt x="101" y="501"/>
                        <a:pt x="234" y="501"/>
                      </a:cubicBezTo>
                      <a:cubicBezTo>
                        <a:pt x="367" y="501"/>
                        <a:pt x="468" y="401"/>
                        <a:pt x="501" y="268"/>
                      </a:cubicBezTo>
                      <a:cubicBezTo>
                        <a:pt x="501" y="134"/>
                        <a:pt x="401" y="34"/>
                        <a:pt x="267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5" name="Google Shape;21435;p61"/>
                <p:cNvSpPr/>
                <p:nvPr/>
              </p:nvSpPr>
              <p:spPr>
                <a:xfrm>
                  <a:off x="7870975" y="2294200"/>
                  <a:ext cx="14525" cy="1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" h="515" extrusionOk="0">
                      <a:moveTo>
                        <a:pt x="317" y="0"/>
                      </a:moveTo>
                      <a:cubicBezTo>
                        <a:pt x="161" y="0"/>
                        <a:pt x="0" y="141"/>
                        <a:pt x="80" y="341"/>
                      </a:cubicBezTo>
                      <a:cubicBezTo>
                        <a:pt x="109" y="428"/>
                        <a:pt x="213" y="515"/>
                        <a:pt x="327" y="515"/>
                      </a:cubicBezTo>
                      <a:cubicBezTo>
                        <a:pt x="345" y="515"/>
                        <a:pt x="363" y="513"/>
                        <a:pt x="381" y="508"/>
                      </a:cubicBezTo>
                      <a:cubicBezTo>
                        <a:pt x="514" y="441"/>
                        <a:pt x="581" y="308"/>
                        <a:pt x="547" y="208"/>
                      </a:cubicBezTo>
                      <a:cubicBezTo>
                        <a:pt x="521" y="62"/>
                        <a:pt x="420" y="0"/>
                        <a:pt x="317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6" name="Google Shape;21436;p61"/>
                <p:cNvSpPr/>
                <p:nvPr/>
              </p:nvSpPr>
              <p:spPr>
                <a:xfrm>
                  <a:off x="7820425" y="2441000"/>
                  <a:ext cx="15925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" h="487" extrusionOk="0">
                      <a:moveTo>
                        <a:pt x="249" y="0"/>
                      </a:moveTo>
                      <a:cubicBezTo>
                        <a:pt x="134" y="0"/>
                        <a:pt x="30" y="91"/>
                        <a:pt x="1" y="207"/>
                      </a:cubicBezTo>
                      <a:cubicBezTo>
                        <a:pt x="1" y="340"/>
                        <a:pt x="68" y="440"/>
                        <a:pt x="201" y="474"/>
                      </a:cubicBezTo>
                      <a:cubicBezTo>
                        <a:pt x="229" y="482"/>
                        <a:pt x="257" y="486"/>
                        <a:pt x="282" y="486"/>
                      </a:cubicBezTo>
                      <a:cubicBezTo>
                        <a:pt x="554" y="486"/>
                        <a:pt x="637" y="37"/>
                        <a:pt x="301" y="7"/>
                      </a:cubicBezTo>
                      <a:cubicBezTo>
                        <a:pt x="283" y="2"/>
                        <a:pt x="266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7" name="Google Shape;21437;p61"/>
                <p:cNvSpPr/>
                <p:nvPr/>
              </p:nvSpPr>
              <p:spPr>
                <a:xfrm>
                  <a:off x="7957700" y="2661600"/>
                  <a:ext cx="14725" cy="1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34" extrusionOk="0">
                      <a:moveTo>
                        <a:pt x="271" y="1"/>
                      </a:moveTo>
                      <a:cubicBezTo>
                        <a:pt x="131" y="1"/>
                        <a:pt x="1" y="138"/>
                        <a:pt x="47" y="323"/>
                      </a:cubicBezTo>
                      <a:cubicBezTo>
                        <a:pt x="67" y="402"/>
                        <a:pt x="128" y="434"/>
                        <a:pt x="199" y="434"/>
                      </a:cubicBezTo>
                      <a:cubicBezTo>
                        <a:pt x="366" y="434"/>
                        <a:pt x="588" y="253"/>
                        <a:pt x="447" y="89"/>
                      </a:cubicBezTo>
                      <a:cubicBezTo>
                        <a:pt x="396" y="28"/>
                        <a:pt x="332" y="1"/>
                        <a:pt x="271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8" name="Google Shape;21438;p61"/>
                <p:cNvSpPr/>
                <p:nvPr/>
              </p:nvSpPr>
              <p:spPr>
                <a:xfrm>
                  <a:off x="8072075" y="2646125"/>
                  <a:ext cx="12750" cy="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" h="409" extrusionOk="0">
                      <a:moveTo>
                        <a:pt x="389" y="1"/>
                      </a:moveTo>
                      <a:cubicBezTo>
                        <a:pt x="242" y="1"/>
                        <a:pt x="0" y="409"/>
                        <a:pt x="251" y="409"/>
                      </a:cubicBezTo>
                      <a:cubicBezTo>
                        <a:pt x="259" y="409"/>
                        <a:pt x="267" y="409"/>
                        <a:pt x="276" y="408"/>
                      </a:cubicBezTo>
                      <a:cubicBezTo>
                        <a:pt x="409" y="374"/>
                        <a:pt x="509" y="241"/>
                        <a:pt x="476" y="108"/>
                      </a:cubicBezTo>
                      <a:cubicBezTo>
                        <a:pt x="462" y="31"/>
                        <a:pt x="429" y="1"/>
                        <a:pt x="389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9" name="Google Shape;21439;p61"/>
                <p:cNvSpPr/>
                <p:nvPr/>
              </p:nvSpPr>
              <p:spPr>
                <a:xfrm>
                  <a:off x="8003075" y="2458025"/>
                  <a:ext cx="14725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87" extrusionOk="0">
                      <a:moveTo>
                        <a:pt x="339" y="0"/>
                      </a:moveTo>
                      <a:cubicBezTo>
                        <a:pt x="305" y="0"/>
                        <a:pt x="269" y="8"/>
                        <a:pt x="234" y="26"/>
                      </a:cubicBezTo>
                      <a:cubicBezTo>
                        <a:pt x="33" y="93"/>
                        <a:pt x="0" y="360"/>
                        <a:pt x="200" y="460"/>
                      </a:cubicBezTo>
                      <a:cubicBezTo>
                        <a:pt x="237" y="478"/>
                        <a:pt x="274" y="486"/>
                        <a:pt x="309" y="486"/>
                      </a:cubicBezTo>
                      <a:cubicBezTo>
                        <a:pt x="465" y="486"/>
                        <a:pt x="588" y="323"/>
                        <a:pt x="534" y="160"/>
                      </a:cubicBezTo>
                      <a:cubicBezTo>
                        <a:pt x="509" y="62"/>
                        <a:pt x="431" y="0"/>
                        <a:pt x="33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40" name="Google Shape;21440;p61"/>
                <p:cNvSpPr/>
                <p:nvPr/>
              </p:nvSpPr>
              <p:spPr>
                <a:xfrm>
                  <a:off x="7834600" y="2517350"/>
                  <a:ext cx="14400" cy="1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" h="498" extrusionOk="0">
                      <a:moveTo>
                        <a:pt x="275" y="0"/>
                      </a:moveTo>
                      <a:cubicBezTo>
                        <a:pt x="252" y="0"/>
                        <a:pt x="227" y="7"/>
                        <a:pt x="201" y="22"/>
                      </a:cubicBezTo>
                      <a:cubicBezTo>
                        <a:pt x="68" y="55"/>
                        <a:pt x="1" y="188"/>
                        <a:pt x="34" y="322"/>
                      </a:cubicBezTo>
                      <a:cubicBezTo>
                        <a:pt x="90" y="432"/>
                        <a:pt x="191" y="497"/>
                        <a:pt x="299" y="497"/>
                      </a:cubicBezTo>
                      <a:cubicBezTo>
                        <a:pt x="322" y="497"/>
                        <a:pt x="345" y="494"/>
                        <a:pt x="368" y="489"/>
                      </a:cubicBezTo>
                      <a:cubicBezTo>
                        <a:pt x="576" y="429"/>
                        <a:pt x="466" y="0"/>
                        <a:pt x="27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41" name="Google Shape;21441;p61"/>
                <p:cNvSpPr/>
                <p:nvPr/>
              </p:nvSpPr>
              <p:spPr>
                <a:xfrm>
                  <a:off x="7869625" y="2681950"/>
                  <a:ext cx="13375" cy="1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485" extrusionOk="0">
                      <a:moveTo>
                        <a:pt x="269" y="0"/>
                      </a:moveTo>
                      <a:cubicBezTo>
                        <a:pt x="247" y="0"/>
                        <a:pt x="224" y="3"/>
                        <a:pt x="201" y="9"/>
                      </a:cubicBezTo>
                      <a:cubicBezTo>
                        <a:pt x="68" y="42"/>
                        <a:pt x="1" y="176"/>
                        <a:pt x="34" y="309"/>
                      </a:cubicBezTo>
                      <a:cubicBezTo>
                        <a:pt x="62" y="420"/>
                        <a:pt x="158" y="484"/>
                        <a:pt x="266" y="484"/>
                      </a:cubicBezTo>
                      <a:cubicBezTo>
                        <a:pt x="289" y="484"/>
                        <a:pt x="312" y="482"/>
                        <a:pt x="334" y="476"/>
                      </a:cubicBezTo>
                      <a:cubicBezTo>
                        <a:pt x="468" y="443"/>
                        <a:pt x="535" y="309"/>
                        <a:pt x="501" y="176"/>
                      </a:cubicBezTo>
                      <a:cubicBezTo>
                        <a:pt x="474" y="65"/>
                        <a:pt x="377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42" name="Google Shape;21442;p61"/>
                <p:cNvSpPr/>
                <p:nvPr/>
              </p:nvSpPr>
              <p:spPr>
                <a:xfrm>
                  <a:off x="8018075" y="2678000"/>
                  <a:ext cx="16700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501" extrusionOk="0">
                      <a:moveTo>
                        <a:pt x="367" y="0"/>
                      </a:moveTo>
                      <a:cubicBezTo>
                        <a:pt x="34" y="0"/>
                        <a:pt x="0" y="467"/>
                        <a:pt x="334" y="500"/>
                      </a:cubicBezTo>
                      <a:cubicBezTo>
                        <a:pt x="634" y="500"/>
                        <a:pt x="668" y="33"/>
                        <a:pt x="367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43" name="Google Shape;21443;p61"/>
                <p:cNvSpPr/>
                <p:nvPr/>
              </p:nvSpPr>
              <p:spPr>
                <a:xfrm>
                  <a:off x="7963875" y="2501825"/>
                  <a:ext cx="14850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473" extrusionOk="0">
                      <a:moveTo>
                        <a:pt x="335" y="0"/>
                      </a:moveTo>
                      <a:cubicBezTo>
                        <a:pt x="313" y="0"/>
                        <a:pt x="290" y="3"/>
                        <a:pt x="267" y="9"/>
                      </a:cubicBezTo>
                      <a:cubicBezTo>
                        <a:pt x="34" y="75"/>
                        <a:pt x="0" y="342"/>
                        <a:pt x="200" y="442"/>
                      </a:cubicBezTo>
                      <a:cubicBezTo>
                        <a:pt x="242" y="463"/>
                        <a:pt x="283" y="472"/>
                        <a:pt x="322" y="472"/>
                      </a:cubicBezTo>
                      <a:cubicBezTo>
                        <a:pt x="473" y="472"/>
                        <a:pt x="594" y="334"/>
                        <a:pt x="567" y="176"/>
                      </a:cubicBezTo>
                      <a:cubicBezTo>
                        <a:pt x="540" y="65"/>
                        <a:pt x="443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44" name="Google Shape;21444;p61"/>
                <p:cNvSpPr/>
                <p:nvPr/>
              </p:nvSpPr>
              <p:spPr>
                <a:xfrm>
                  <a:off x="7877150" y="2572700"/>
                  <a:ext cx="12525" cy="1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460" extrusionOk="0">
                      <a:moveTo>
                        <a:pt x="250" y="1"/>
                      </a:moveTo>
                      <a:cubicBezTo>
                        <a:pt x="184" y="1"/>
                        <a:pt x="117" y="26"/>
                        <a:pt x="67" y="76"/>
                      </a:cubicBezTo>
                      <a:cubicBezTo>
                        <a:pt x="0" y="143"/>
                        <a:pt x="0" y="309"/>
                        <a:pt x="67" y="409"/>
                      </a:cubicBezTo>
                      <a:cubicBezTo>
                        <a:pt x="117" y="443"/>
                        <a:pt x="184" y="459"/>
                        <a:pt x="250" y="459"/>
                      </a:cubicBezTo>
                      <a:cubicBezTo>
                        <a:pt x="317" y="459"/>
                        <a:pt x="384" y="443"/>
                        <a:pt x="434" y="409"/>
                      </a:cubicBezTo>
                      <a:cubicBezTo>
                        <a:pt x="500" y="309"/>
                        <a:pt x="500" y="143"/>
                        <a:pt x="434" y="76"/>
                      </a:cubicBezTo>
                      <a:cubicBezTo>
                        <a:pt x="384" y="26"/>
                        <a:pt x="317" y="1"/>
                        <a:pt x="25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45" name="Google Shape;21445;p61"/>
                <p:cNvSpPr/>
                <p:nvPr/>
              </p:nvSpPr>
              <p:spPr>
                <a:xfrm>
                  <a:off x="7923000" y="2715750"/>
                  <a:ext cx="15775" cy="1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485" extrusionOk="0">
                      <a:moveTo>
                        <a:pt x="305" y="1"/>
                      </a:moveTo>
                      <a:cubicBezTo>
                        <a:pt x="273" y="1"/>
                        <a:pt x="238" y="8"/>
                        <a:pt x="201" y="25"/>
                      </a:cubicBezTo>
                      <a:cubicBezTo>
                        <a:pt x="67" y="58"/>
                        <a:pt x="1" y="191"/>
                        <a:pt x="34" y="325"/>
                      </a:cubicBezTo>
                      <a:cubicBezTo>
                        <a:pt x="83" y="422"/>
                        <a:pt x="168" y="484"/>
                        <a:pt x="262" y="484"/>
                      </a:cubicBezTo>
                      <a:cubicBezTo>
                        <a:pt x="296" y="484"/>
                        <a:pt x="332" y="476"/>
                        <a:pt x="368" y="458"/>
                      </a:cubicBezTo>
                      <a:cubicBezTo>
                        <a:pt x="631" y="370"/>
                        <a:pt x="535" y="1"/>
                        <a:pt x="305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46" name="Google Shape;21446;p61"/>
                <p:cNvSpPr/>
                <p:nvPr/>
              </p:nvSpPr>
              <p:spPr>
                <a:xfrm>
                  <a:off x="7981850" y="2612275"/>
                  <a:ext cx="15225" cy="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512" extrusionOk="0">
                      <a:moveTo>
                        <a:pt x="307" y="1"/>
                      </a:moveTo>
                      <a:cubicBezTo>
                        <a:pt x="206" y="1"/>
                        <a:pt x="109" y="59"/>
                        <a:pt x="82" y="194"/>
                      </a:cubicBezTo>
                      <a:cubicBezTo>
                        <a:pt x="0" y="378"/>
                        <a:pt x="156" y="511"/>
                        <a:pt x="311" y="511"/>
                      </a:cubicBezTo>
                      <a:cubicBezTo>
                        <a:pt x="411" y="511"/>
                        <a:pt x="510" y="457"/>
                        <a:pt x="549" y="327"/>
                      </a:cubicBezTo>
                      <a:cubicBezTo>
                        <a:pt x="609" y="129"/>
                        <a:pt x="455" y="1"/>
                        <a:pt x="307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47" name="Google Shape;21447;p61"/>
                <p:cNvSpPr/>
                <p:nvPr/>
              </p:nvSpPr>
              <p:spPr>
                <a:xfrm>
                  <a:off x="7968875" y="2581050"/>
                  <a:ext cx="14850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473" extrusionOk="0">
                      <a:moveTo>
                        <a:pt x="302" y="0"/>
                      </a:moveTo>
                      <a:cubicBezTo>
                        <a:pt x="280" y="0"/>
                        <a:pt x="257" y="3"/>
                        <a:pt x="234" y="9"/>
                      </a:cubicBezTo>
                      <a:cubicBezTo>
                        <a:pt x="34" y="75"/>
                        <a:pt x="0" y="342"/>
                        <a:pt x="201" y="442"/>
                      </a:cubicBezTo>
                      <a:cubicBezTo>
                        <a:pt x="242" y="463"/>
                        <a:pt x="283" y="472"/>
                        <a:pt x="322" y="472"/>
                      </a:cubicBezTo>
                      <a:cubicBezTo>
                        <a:pt x="473" y="472"/>
                        <a:pt x="594" y="334"/>
                        <a:pt x="567" y="175"/>
                      </a:cubicBezTo>
                      <a:cubicBezTo>
                        <a:pt x="512" y="65"/>
                        <a:pt x="411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48" name="Google Shape;21448;p61"/>
                <p:cNvSpPr/>
                <p:nvPr/>
              </p:nvSpPr>
              <p:spPr>
                <a:xfrm>
                  <a:off x="8021400" y="2899650"/>
                  <a:ext cx="1337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481" extrusionOk="0">
                      <a:moveTo>
                        <a:pt x="287" y="1"/>
                      </a:moveTo>
                      <a:cubicBezTo>
                        <a:pt x="269" y="1"/>
                        <a:pt x="252" y="3"/>
                        <a:pt x="234" y="7"/>
                      </a:cubicBezTo>
                      <a:cubicBezTo>
                        <a:pt x="101" y="41"/>
                        <a:pt x="1" y="141"/>
                        <a:pt x="34" y="274"/>
                      </a:cubicBezTo>
                      <a:cubicBezTo>
                        <a:pt x="63" y="390"/>
                        <a:pt x="168" y="481"/>
                        <a:pt x="282" y="481"/>
                      </a:cubicBezTo>
                      <a:cubicBezTo>
                        <a:pt x="299" y="481"/>
                        <a:pt x="317" y="479"/>
                        <a:pt x="334" y="474"/>
                      </a:cubicBezTo>
                      <a:cubicBezTo>
                        <a:pt x="468" y="441"/>
                        <a:pt x="535" y="341"/>
                        <a:pt x="535" y="207"/>
                      </a:cubicBezTo>
                      <a:cubicBezTo>
                        <a:pt x="506" y="91"/>
                        <a:pt x="401" y="1"/>
                        <a:pt x="287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49" name="Google Shape;21449;p61"/>
                <p:cNvSpPr/>
                <p:nvPr/>
              </p:nvSpPr>
              <p:spPr>
                <a:xfrm>
                  <a:off x="8018675" y="2944200"/>
                  <a:ext cx="13600" cy="1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462" extrusionOk="0">
                      <a:moveTo>
                        <a:pt x="252" y="0"/>
                      </a:moveTo>
                      <a:cubicBezTo>
                        <a:pt x="164" y="0"/>
                        <a:pt x="68" y="62"/>
                        <a:pt x="43" y="160"/>
                      </a:cubicBezTo>
                      <a:cubicBezTo>
                        <a:pt x="0" y="332"/>
                        <a:pt x="137" y="462"/>
                        <a:pt x="275" y="462"/>
                      </a:cubicBezTo>
                      <a:cubicBezTo>
                        <a:pt x="352" y="462"/>
                        <a:pt x="429" y="422"/>
                        <a:pt x="477" y="327"/>
                      </a:cubicBezTo>
                      <a:cubicBezTo>
                        <a:pt x="544" y="193"/>
                        <a:pt x="477" y="60"/>
                        <a:pt x="343" y="26"/>
                      </a:cubicBezTo>
                      <a:cubicBezTo>
                        <a:pt x="317" y="9"/>
                        <a:pt x="285" y="0"/>
                        <a:pt x="25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50" name="Google Shape;21450;p61"/>
                <p:cNvSpPr/>
                <p:nvPr/>
              </p:nvSpPr>
              <p:spPr>
                <a:xfrm>
                  <a:off x="8013900" y="3142850"/>
                  <a:ext cx="13525" cy="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" h="354" extrusionOk="0">
                      <a:moveTo>
                        <a:pt x="83" y="1"/>
                      </a:moveTo>
                      <a:cubicBezTo>
                        <a:pt x="35" y="1"/>
                        <a:pt x="1" y="34"/>
                        <a:pt x="1" y="120"/>
                      </a:cubicBezTo>
                      <a:cubicBezTo>
                        <a:pt x="1" y="253"/>
                        <a:pt x="101" y="353"/>
                        <a:pt x="234" y="353"/>
                      </a:cubicBezTo>
                      <a:cubicBezTo>
                        <a:pt x="541" y="353"/>
                        <a:pt x="241" y="1"/>
                        <a:pt x="8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51" name="Google Shape;21451;p61"/>
                <p:cNvSpPr/>
                <p:nvPr/>
              </p:nvSpPr>
              <p:spPr>
                <a:xfrm>
                  <a:off x="8099175" y="3050400"/>
                  <a:ext cx="13150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489" extrusionOk="0">
                      <a:moveTo>
                        <a:pt x="248" y="1"/>
                      </a:moveTo>
                      <a:cubicBezTo>
                        <a:pt x="108" y="1"/>
                        <a:pt x="0" y="139"/>
                        <a:pt x="25" y="315"/>
                      </a:cubicBezTo>
                      <a:cubicBezTo>
                        <a:pt x="44" y="429"/>
                        <a:pt x="149" y="489"/>
                        <a:pt x="255" y="489"/>
                      </a:cubicBezTo>
                      <a:cubicBezTo>
                        <a:pt x="335" y="489"/>
                        <a:pt x="416" y="454"/>
                        <a:pt x="459" y="382"/>
                      </a:cubicBezTo>
                      <a:cubicBezTo>
                        <a:pt x="526" y="248"/>
                        <a:pt x="492" y="115"/>
                        <a:pt x="392" y="48"/>
                      </a:cubicBezTo>
                      <a:cubicBezTo>
                        <a:pt x="343" y="15"/>
                        <a:pt x="294" y="1"/>
                        <a:pt x="24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52" name="Google Shape;21452;p61"/>
                <p:cNvSpPr/>
                <p:nvPr/>
              </p:nvSpPr>
              <p:spPr>
                <a:xfrm>
                  <a:off x="8059075" y="2905450"/>
                  <a:ext cx="14550" cy="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321" extrusionOk="0">
                      <a:moveTo>
                        <a:pt x="330" y="0"/>
                      </a:moveTo>
                      <a:cubicBezTo>
                        <a:pt x="308" y="0"/>
                        <a:pt x="285" y="3"/>
                        <a:pt x="262" y="9"/>
                      </a:cubicBezTo>
                      <a:cubicBezTo>
                        <a:pt x="1" y="80"/>
                        <a:pt x="297" y="320"/>
                        <a:pt x="466" y="320"/>
                      </a:cubicBezTo>
                      <a:cubicBezTo>
                        <a:pt x="534" y="320"/>
                        <a:pt x="581" y="281"/>
                        <a:pt x="562" y="175"/>
                      </a:cubicBezTo>
                      <a:cubicBezTo>
                        <a:pt x="534" y="65"/>
                        <a:pt x="438" y="0"/>
                        <a:pt x="33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53" name="Google Shape;21453;p61"/>
                <p:cNvSpPr/>
                <p:nvPr/>
              </p:nvSpPr>
              <p:spPr>
                <a:xfrm>
                  <a:off x="7906325" y="3033275"/>
                  <a:ext cx="15175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" h="475" extrusionOk="0">
                      <a:moveTo>
                        <a:pt x="279" y="1"/>
                      </a:moveTo>
                      <a:cubicBezTo>
                        <a:pt x="217" y="1"/>
                        <a:pt x="153" y="29"/>
                        <a:pt x="101" y="99"/>
                      </a:cubicBezTo>
                      <a:cubicBezTo>
                        <a:pt x="1" y="166"/>
                        <a:pt x="34" y="333"/>
                        <a:pt x="101" y="400"/>
                      </a:cubicBezTo>
                      <a:cubicBezTo>
                        <a:pt x="151" y="450"/>
                        <a:pt x="217" y="475"/>
                        <a:pt x="280" y="475"/>
                      </a:cubicBezTo>
                      <a:cubicBezTo>
                        <a:pt x="343" y="475"/>
                        <a:pt x="401" y="450"/>
                        <a:pt x="434" y="400"/>
                      </a:cubicBezTo>
                      <a:cubicBezTo>
                        <a:pt x="606" y="227"/>
                        <a:pt x="452" y="1"/>
                        <a:pt x="279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54" name="Google Shape;21454;p61"/>
                <p:cNvSpPr/>
                <p:nvPr/>
              </p:nvSpPr>
              <p:spPr>
                <a:xfrm>
                  <a:off x="7915500" y="3224925"/>
                  <a:ext cx="11700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473" extrusionOk="0">
                      <a:moveTo>
                        <a:pt x="275" y="0"/>
                      </a:moveTo>
                      <a:cubicBezTo>
                        <a:pt x="262" y="0"/>
                        <a:pt x="248" y="2"/>
                        <a:pt x="234" y="5"/>
                      </a:cubicBezTo>
                      <a:cubicBezTo>
                        <a:pt x="101" y="5"/>
                        <a:pt x="1" y="106"/>
                        <a:pt x="1" y="239"/>
                      </a:cubicBezTo>
                      <a:cubicBezTo>
                        <a:pt x="1" y="372"/>
                        <a:pt x="101" y="472"/>
                        <a:pt x="234" y="472"/>
                      </a:cubicBezTo>
                      <a:cubicBezTo>
                        <a:pt x="367" y="472"/>
                        <a:pt x="468" y="372"/>
                        <a:pt x="468" y="239"/>
                      </a:cubicBezTo>
                      <a:cubicBezTo>
                        <a:pt x="468" y="120"/>
                        <a:pt x="387" y="0"/>
                        <a:pt x="27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55" name="Google Shape;21455;p61"/>
                <p:cNvSpPr/>
                <p:nvPr/>
              </p:nvSpPr>
              <p:spPr>
                <a:xfrm>
                  <a:off x="8007000" y="3173225"/>
                  <a:ext cx="16100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510" extrusionOk="0">
                      <a:moveTo>
                        <a:pt x="379" y="1"/>
                      </a:moveTo>
                      <a:cubicBezTo>
                        <a:pt x="317" y="1"/>
                        <a:pt x="256" y="26"/>
                        <a:pt x="210" y="72"/>
                      </a:cubicBezTo>
                      <a:cubicBezTo>
                        <a:pt x="0" y="229"/>
                        <a:pt x="161" y="510"/>
                        <a:pt x="369" y="510"/>
                      </a:cubicBezTo>
                      <a:cubicBezTo>
                        <a:pt x="426" y="510"/>
                        <a:pt x="486" y="489"/>
                        <a:pt x="544" y="439"/>
                      </a:cubicBezTo>
                      <a:cubicBezTo>
                        <a:pt x="644" y="339"/>
                        <a:pt x="644" y="205"/>
                        <a:pt x="577" y="105"/>
                      </a:cubicBezTo>
                      <a:cubicBezTo>
                        <a:pt x="523" y="34"/>
                        <a:pt x="450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56" name="Google Shape;21456;p61"/>
                <p:cNvSpPr/>
                <p:nvPr/>
              </p:nvSpPr>
              <p:spPr>
                <a:xfrm>
                  <a:off x="7949600" y="2998000"/>
                  <a:ext cx="15950" cy="1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90" extrusionOk="0">
                      <a:moveTo>
                        <a:pt x="373" y="1"/>
                      </a:moveTo>
                      <a:cubicBezTo>
                        <a:pt x="350" y="1"/>
                        <a:pt x="327" y="4"/>
                        <a:pt x="304" y="9"/>
                      </a:cubicBezTo>
                      <a:cubicBezTo>
                        <a:pt x="1" y="70"/>
                        <a:pt x="84" y="489"/>
                        <a:pt x="353" y="489"/>
                      </a:cubicBezTo>
                      <a:cubicBezTo>
                        <a:pt x="379" y="489"/>
                        <a:pt x="408" y="485"/>
                        <a:pt x="438" y="476"/>
                      </a:cubicBezTo>
                      <a:cubicBezTo>
                        <a:pt x="571" y="443"/>
                        <a:pt x="638" y="310"/>
                        <a:pt x="605" y="176"/>
                      </a:cubicBezTo>
                      <a:cubicBezTo>
                        <a:pt x="577" y="66"/>
                        <a:pt x="481" y="1"/>
                        <a:pt x="37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57" name="Google Shape;21457;p61"/>
                <p:cNvSpPr/>
                <p:nvPr/>
              </p:nvSpPr>
              <p:spPr>
                <a:xfrm>
                  <a:off x="7869250" y="3088175"/>
                  <a:ext cx="15425" cy="1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490" extrusionOk="0">
                      <a:moveTo>
                        <a:pt x="334" y="0"/>
                      </a:moveTo>
                      <a:cubicBezTo>
                        <a:pt x="266" y="0"/>
                        <a:pt x="203" y="33"/>
                        <a:pt x="149" y="105"/>
                      </a:cubicBezTo>
                      <a:cubicBezTo>
                        <a:pt x="0" y="279"/>
                        <a:pt x="184" y="490"/>
                        <a:pt x="370" y="490"/>
                      </a:cubicBezTo>
                      <a:cubicBezTo>
                        <a:pt x="434" y="490"/>
                        <a:pt x="498" y="465"/>
                        <a:pt x="550" y="405"/>
                      </a:cubicBezTo>
                      <a:cubicBezTo>
                        <a:pt x="616" y="305"/>
                        <a:pt x="616" y="138"/>
                        <a:pt x="516" y="72"/>
                      </a:cubicBezTo>
                      <a:cubicBezTo>
                        <a:pt x="454" y="25"/>
                        <a:pt x="392" y="0"/>
                        <a:pt x="33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58" name="Google Shape;21458;p61"/>
                <p:cNvSpPr/>
                <p:nvPr/>
              </p:nvSpPr>
              <p:spPr>
                <a:xfrm>
                  <a:off x="7977075" y="3436500"/>
                  <a:ext cx="12675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" h="489" extrusionOk="0">
                      <a:moveTo>
                        <a:pt x="280" y="1"/>
                      </a:moveTo>
                      <a:cubicBezTo>
                        <a:pt x="142" y="1"/>
                        <a:pt x="1" y="108"/>
                        <a:pt x="39" y="282"/>
                      </a:cubicBezTo>
                      <a:cubicBezTo>
                        <a:pt x="39" y="398"/>
                        <a:pt x="140" y="489"/>
                        <a:pt x="254" y="489"/>
                      </a:cubicBezTo>
                      <a:cubicBezTo>
                        <a:pt x="271" y="489"/>
                        <a:pt x="289" y="487"/>
                        <a:pt x="306" y="482"/>
                      </a:cubicBezTo>
                      <a:cubicBezTo>
                        <a:pt x="440" y="449"/>
                        <a:pt x="506" y="315"/>
                        <a:pt x="506" y="182"/>
                      </a:cubicBezTo>
                      <a:cubicBezTo>
                        <a:pt x="478" y="56"/>
                        <a:pt x="380" y="1"/>
                        <a:pt x="28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59" name="Google Shape;21459;p61"/>
                <p:cNvSpPr/>
                <p:nvPr/>
              </p:nvSpPr>
              <p:spPr>
                <a:xfrm>
                  <a:off x="8081075" y="3391400"/>
                  <a:ext cx="15425" cy="1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485" extrusionOk="0">
                      <a:moveTo>
                        <a:pt x="342" y="0"/>
                      </a:moveTo>
                      <a:cubicBezTo>
                        <a:pt x="170" y="0"/>
                        <a:pt x="1" y="168"/>
                        <a:pt x="116" y="351"/>
                      </a:cubicBezTo>
                      <a:cubicBezTo>
                        <a:pt x="160" y="440"/>
                        <a:pt x="249" y="485"/>
                        <a:pt x="333" y="485"/>
                      </a:cubicBezTo>
                      <a:cubicBezTo>
                        <a:pt x="375" y="485"/>
                        <a:pt x="416" y="474"/>
                        <a:pt x="449" y="452"/>
                      </a:cubicBezTo>
                      <a:cubicBezTo>
                        <a:pt x="549" y="385"/>
                        <a:pt x="616" y="218"/>
                        <a:pt x="549" y="118"/>
                      </a:cubicBezTo>
                      <a:cubicBezTo>
                        <a:pt x="497" y="35"/>
                        <a:pt x="419" y="0"/>
                        <a:pt x="34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60" name="Google Shape;21460;p61"/>
                <p:cNvSpPr/>
                <p:nvPr/>
              </p:nvSpPr>
              <p:spPr>
                <a:xfrm>
                  <a:off x="8054650" y="3280775"/>
                  <a:ext cx="13475" cy="1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82" extrusionOk="0">
                      <a:moveTo>
                        <a:pt x="274" y="1"/>
                      </a:moveTo>
                      <a:cubicBezTo>
                        <a:pt x="138" y="1"/>
                        <a:pt x="0" y="115"/>
                        <a:pt x="39" y="307"/>
                      </a:cubicBezTo>
                      <a:cubicBezTo>
                        <a:pt x="66" y="417"/>
                        <a:pt x="162" y="482"/>
                        <a:pt x="271" y="482"/>
                      </a:cubicBezTo>
                      <a:cubicBezTo>
                        <a:pt x="293" y="482"/>
                        <a:pt x="316" y="479"/>
                        <a:pt x="339" y="473"/>
                      </a:cubicBezTo>
                      <a:cubicBezTo>
                        <a:pt x="472" y="440"/>
                        <a:pt x="539" y="340"/>
                        <a:pt x="506" y="207"/>
                      </a:cubicBezTo>
                      <a:cubicBezTo>
                        <a:pt x="477" y="64"/>
                        <a:pt x="37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61" name="Google Shape;21461;p61"/>
                <p:cNvSpPr/>
                <p:nvPr/>
              </p:nvSpPr>
              <p:spPr>
                <a:xfrm>
                  <a:off x="7950125" y="3424625"/>
                  <a:ext cx="14925" cy="1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403" extrusionOk="0">
                      <a:moveTo>
                        <a:pt x="305" y="1"/>
                      </a:moveTo>
                      <a:cubicBezTo>
                        <a:pt x="237" y="1"/>
                        <a:pt x="169" y="27"/>
                        <a:pt x="117" y="90"/>
                      </a:cubicBezTo>
                      <a:cubicBezTo>
                        <a:pt x="0" y="230"/>
                        <a:pt x="226" y="402"/>
                        <a:pt x="395" y="402"/>
                      </a:cubicBezTo>
                      <a:cubicBezTo>
                        <a:pt x="468" y="402"/>
                        <a:pt x="530" y="370"/>
                        <a:pt x="550" y="290"/>
                      </a:cubicBezTo>
                      <a:cubicBezTo>
                        <a:pt x="596" y="130"/>
                        <a:pt x="453" y="1"/>
                        <a:pt x="305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62" name="Google Shape;21462;p61"/>
                <p:cNvSpPr/>
                <p:nvPr/>
              </p:nvSpPr>
              <p:spPr>
                <a:xfrm>
                  <a:off x="7963025" y="3640300"/>
                  <a:ext cx="13175" cy="1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471" extrusionOk="0">
                      <a:moveTo>
                        <a:pt x="291" y="1"/>
                      </a:moveTo>
                      <a:cubicBezTo>
                        <a:pt x="284" y="1"/>
                        <a:pt x="276" y="1"/>
                        <a:pt x="268" y="2"/>
                      </a:cubicBezTo>
                      <a:cubicBezTo>
                        <a:pt x="134" y="2"/>
                        <a:pt x="1" y="102"/>
                        <a:pt x="1" y="236"/>
                      </a:cubicBezTo>
                      <a:cubicBezTo>
                        <a:pt x="1" y="369"/>
                        <a:pt x="134" y="469"/>
                        <a:pt x="268" y="469"/>
                      </a:cubicBezTo>
                      <a:cubicBezTo>
                        <a:pt x="276" y="470"/>
                        <a:pt x="284" y="471"/>
                        <a:pt x="291" y="471"/>
                      </a:cubicBezTo>
                      <a:cubicBezTo>
                        <a:pt x="527" y="471"/>
                        <a:pt x="527" y="1"/>
                        <a:pt x="291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63" name="Google Shape;21463;p61"/>
                <p:cNvSpPr/>
                <p:nvPr/>
              </p:nvSpPr>
              <p:spPr>
                <a:xfrm>
                  <a:off x="8072725" y="3559000"/>
                  <a:ext cx="15425" cy="1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497" extrusionOk="0">
                      <a:moveTo>
                        <a:pt x="371" y="1"/>
                      </a:moveTo>
                      <a:cubicBezTo>
                        <a:pt x="184" y="1"/>
                        <a:pt x="0" y="212"/>
                        <a:pt x="149" y="386"/>
                      </a:cubicBezTo>
                      <a:cubicBezTo>
                        <a:pt x="208" y="464"/>
                        <a:pt x="278" y="496"/>
                        <a:pt x="346" y="496"/>
                      </a:cubicBezTo>
                      <a:cubicBezTo>
                        <a:pt x="394" y="496"/>
                        <a:pt x="442" y="480"/>
                        <a:pt x="483" y="452"/>
                      </a:cubicBezTo>
                      <a:cubicBezTo>
                        <a:pt x="583" y="352"/>
                        <a:pt x="616" y="219"/>
                        <a:pt x="550" y="85"/>
                      </a:cubicBezTo>
                      <a:cubicBezTo>
                        <a:pt x="499" y="26"/>
                        <a:pt x="434" y="1"/>
                        <a:pt x="371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64" name="Google Shape;21464;p61"/>
                <p:cNvSpPr/>
                <p:nvPr/>
              </p:nvSpPr>
              <p:spPr>
                <a:xfrm>
                  <a:off x="8045600" y="3352425"/>
                  <a:ext cx="12525" cy="1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477" extrusionOk="0">
                      <a:moveTo>
                        <a:pt x="240" y="0"/>
                      </a:moveTo>
                      <a:cubicBezTo>
                        <a:pt x="121" y="0"/>
                        <a:pt x="0" y="84"/>
                        <a:pt x="0" y="243"/>
                      </a:cubicBezTo>
                      <a:cubicBezTo>
                        <a:pt x="0" y="376"/>
                        <a:pt x="134" y="476"/>
                        <a:pt x="267" y="476"/>
                      </a:cubicBezTo>
                      <a:cubicBezTo>
                        <a:pt x="401" y="443"/>
                        <a:pt x="501" y="343"/>
                        <a:pt x="467" y="209"/>
                      </a:cubicBezTo>
                      <a:cubicBezTo>
                        <a:pt x="452" y="67"/>
                        <a:pt x="346" y="0"/>
                        <a:pt x="24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65" name="Google Shape;21465;p61"/>
                <p:cNvSpPr/>
                <p:nvPr/>
              </p:nvSpPr>
              <p:spPr>
                <a:xfrm>
                  <a:off x="7882150" y="3492525"/>
                  <a:ext cx="13350" cy="1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90" extrusionOk="0">
                      <a:moveTo>
                        <a:pt x="255" y="1"/>
                      </a:moveTo>
                      <a:cubicBezTo>
                        <a:pt x="192" y="1"/>
                        <a:pt x="134" y="26"/>
                        <a:pt x="100" y="76"/>
                      </a:cubicBezTo>
                      <a:cubicBezTo>
                        <a:pt x="0" y="176"/>
                        <a:pt x="0" y="343"/>
                        <a:pt x="100" y="443"/>
                      </a:cubicBezTo>
                      <a:cubicBezTo>
                        <a:pt x="145" y="473"/>
                        <a:pt x="204" y="489"/>
                        <a:pt x="264" y="489"/>
                      </a:cubicBezTo>
                      <a:cubicBezTo>
                        <a:pt x="337" y="489"/>
                        <a:pt x="412" y="465"/>
                        <a:pt x="467" y="409"/>
                      </a:cubicBezTo>
                      <a:cubicBezTo>
                        <a:pt x="534" y="309"/>
                        <a:pt x="534" y="143"/>
                        <a:pt x="434" y="76"/>
                      </a:cubicBezTo>
                      <a:cubicBezTo>
                        <a:pt x="384" y="26"/>
                        <a:pt x="317" y="1"/>
                        <a:pt x="255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66" name="Google Shape;21466;p61"/>
                <p:cNvSpPr/>
                <p:nvPr/>
              </p:nvSpPr>
              <p:spPr>
                <a:xfrm>
                  <a:off x="7887150" y="3718125"/>
                  <a:ext cx="12225" cy="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364" extrusionOk="0">
                      <a:moveTo>
                        <a:pt x="116" y="1"/>
                      </a:moveTo>
                      <a:cubicBezTo>
                        <a:pt x="74" y="1"/>
                        <a:pt x="41" y="35"/>
                        <a:pt x="34" y="125"/>
                      </a:cubicBezTo>
                      <a:cubicBezTo>
                        <a:pt x="0" y="225"/>
                        <a:pt x="100" y="359"/>
                        <a:pt x="234" y="359"/>
                      </a:cubicBezTo>
                      <a:cubicBezTo>
                        <a:pt x="251" y="362"/>
                        <a:pt x="266" y="363"/>
                        <a:pt x="279" y="363"/>
                      </a:cubicBezTo>
                      <a:cubicBezTo>
                        <a:pt x="488" y="363"/>
                        <a:pt x="253" y="1"/>
                        <a:pt x="11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67" name="Google Shape;21467;p61"/>
                <p:cNvSpPr/>
                <p:nvPr/>
              </p:nvSpPr>
              <p:spPr>
                <a:xfrm>
                  <a:off x="7717025" y="3831500"/>
                  <a:ext cx="12525" cy="1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488" extrusionOk="0">
                      <a:moveTo>
                        <a:pt x="249" y="0"/>
                      </a:moveTo>
                      <a:cubicBezTo>
                        <a:pt x="195" y="0"/>
                        <a:pt x="141" y="19"/>
                        <a:pt x="101" y="60"/>
                      </a:cubicBezTo>
                      <a:cubicBezTo>
                        <a:pt x="1" y="160"/>
                        <a:pt x="1" y="327"/>
                        <a:pt x="101" y="427"/>
                      </a:cubicBezTo>
                      <a:cubicBezTo>
                        <a:pt x="142" y="469"/>
                        <a:pt x="198" y="488"/>
                        <a:pt x="253" y="488"/>
                      </a:cubicBezTo>
                      <a:cubicBezTo>
                        <a:pt x="375" y="488"/>
                        <a:pt x="501" y="397"/>
                        <a:pt x="501" y="260"/>
                      </a:cubicBezTo>
                      <a:cubicBezTo>
                        <a:pt x="501" y="98"/>
                        <a:pt x="372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68" name="Google Shape;21468;p61"/>
                <p:cNvSpPr/>
                <p:nvPr/>
              </p:nvSpPr>
              <p:spPr>
                <a:xfrm>
                  <a:off x="7742875" y="4011800"/>
                  <a:ext cx="13725" cy="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" h="354" extrusionOk="0">
                      <a:moveTo>
                        <a:pt x="84" y="1"/>
                      </a:moveTo>
                      <a:cubicBezTo>
                        <a:pt x="35" y="1"/>
                        <a:pt x="1" y="34"/>
                        <a:pt x="1" y="120"/>
                      </a:cubicBezTo>
                      <a:cubicBezTo>
                        <a:pt x="1" y="253"/>
                        <a:pt x="101" y="353"/>
                        <a:pt x="267" y="353"/>
                      </a:cubicBezTo>
                      <a:cubicBezTo>
                        <a:pt x="549" y="353"/>
                        <a:pt x="242" y="1"/>
                        <a:pt x="8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69" name="Google Shape;21469;p61"/>
                <p:cNvSpPr/>
                <p:nvPr/>
              </p:nvSpPr>
              <p:spPr>
                <a:xfrm>
                  <a:off x="7820600" y="3968125"/>
                  <a:ext cx="14025" cy="1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496" extrusionOk="0">
                      <a:moveTo>
                        <a:pt x="268" y="1"/>
                      </a:moveTo>
                      <a:cubicBezTo>
                        <a:pt x="164" y="1"/>
                        <a:pt x="64" y="69"/>
                        <a:pt x="27" y="199"/>
                      </a:cubicBezTo>
                      <a:cubicBezTo>
                        <a:pt x="1" y="358"/>
                        <a:pt x="142" y="496"/>
                        <a:pt x="285" y="496"/>
                      </a:cubicBezTo>
                      <a:cubicBezTo>
                        <a:pt x="323" y="496"/>
                        <a:pt x="360" y="486"/>
                        <a:pt x="394" y="466"/>
                      </a:cubicBezTo>
                      <a:cubicBezTo>
                        <a:pt x="528" y="366"/>
                        <a:pt x="561" y="232"/>
                        <a:pt x="494" y="132"/>
                      </a:cubicBezTo>
                      <a:cubicBezTo>
                        <a:pt x="435" y="44"/>
                        <a:pt x="350" y="1"/>
                        <a:pt x="26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70" name="Google Shape;21470;p61"/>
                <p:cNvSpPr/>
                <p:nvPr/>
              </p:nvSpPr>
              <p:spPr>
                <a:xfrm>
                  <a:off x="7800400" y="3877800"/>
                  <a:ext cx="13825" cy="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" h="325" extrusionOk="0">
                      <a:moveTo>
                        <a:pt x="336" y="1"/>
                      </a:moveTo>
                      <a:cubicBezTo>
                        <a:pt x="314" y="1"/>
                        <a:pt x="291" y="3"/>
                        <a:pt x="268" y="9"/>
                      </a:cubicBezTo>
                      <a:cubicBezTo>
                        <a:pt x="0" y="33"/>
                        <a:pt x="301" y="324"/>
                        <a:pt x="457" y="324"/>
                      </a:cubicBezTo>
                      <a:cubicBezTo>
                        <a:pt x="515" y="324"/>
                        <a:pt x="553" y="284"/>
                        <a:pt x="535" y="176"/>
                      </a:cubicBezTo>
                      <a:cubicBezTo>
                        <a:pt x="535" y="65"/>
                        <a:pt x="443" y="1"/>
                        <a:pt x="33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71" name="Google Shape;21471;p61"/>
                <p:cNvSpPr/>
                <p:nvPr/>
              </p:nvSpPr>
              <p:spPr>
                <a:xfrm>
                  <a:off x="7671725" y="3996950"/>
                  <a:ext cx="17250" cy="1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493" extrusionOk="0">
                      <a:moveTo>
                        <a:pt x="354" y="1"/>
                      </a:moveTo>
                      <a:cubicBezTo>
                        <a:pt x="296" y="1"/>
                        <a:pt x="234" y="24"/>
                        <a:pt x="178" y="80"/>
                      </a:cubicBezTo>
                      <a:cubicBezTo>
                        <a:pt x="1" y="257"/>
                        <a:pt x="151" y="493"/>
                        <a:pt x="336" y="493"/>
                      </a:cubicBezTo>
                      <a:cubicBezTo>
                        <a:pt x="394" y="493"/>
                        <a:pt x="456" y="469"/>
                        <a:pt x="512" y="414"/>
                      </a:cubicBezTo>
                      <a:cubicBezTo>
                        <a:pt x="689" y="236"/>
                        <a:pt x="539" y="1"/>
                        <a:pt x="35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72" name="Google Shape;21472;p61"/>
                <p:cNvSpPr/>
                <p:nvPr/>
              </p:nvSpPr>
              <p:spPr>
                <a:xfrm>
                  <a:off x="7634125" y="4208550"/>
                  <a:ext cx="14200" cy="1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97" extrusionOk="0">
                      <a:moveTo>
                        <a:pt x="298" y="1"/>
                      </a:moveTo>
                      <a:cubicBezTo>
                        <a:pt x="209" y="1"/>
                        <a:pt x="121" y="49"/>
                        <a:pt x="81" y="155"/>
                      </a:cubicBezTo>
                      <a:cubicBezTo>
                        <a:pt x="1" y="356"/>
                        <a:pt x="162" y="496"/>
                        <a:pt x="318" y="496"/>
                      </a:cubicBezTo>
                      <a:cubicBezTo>
                        <a:pt x="421" y="496"/>
                        <a:pt x="521" y="435"/>
                        <a:pt x="548" y="289"/>
                      </a:cubicBezTo>
                      <a:cubicBezTo>
                        <a:pt x="568" y="109"/>
                        <a:pt x="432" y="1"/>
                        <a:pt x="29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73" name="Google Shape;21473;p61"/>
                <p:cNvSpPr/>
                <p:nvPr/>
              </p:nvSpPr>
              <p:spPr>
                <a:xfrm>
                  <a:off x="7685325" y="4154475"/>
                  <a:ext cx="12550" cy="1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493" extrusionOk="0">
                      <a:moveTo>
                        <a:pt x="219" y="1"/>
                      </a:moveTo>
                      <a:cubicBezTo>
                        <a:pt x="102" y="1"/>
                        <a:pt x="1" y="97"/>
                        <a:pt x="1" y="250"/>
                      </a:cubicBezTo>
                      <a:cubicBezTo>
                        <a:pt x="1" y="387"/>
                        <a:pt x="110" y="493"/>
                        <a:pt x="232" y="493"/>
                      </a:cubicBezTo>
                      <a:cubicBezTo>
                        <a:pt x="289" y="493"/>
                        <a:pt x="348" y="470"/>
                        <a:pt x="401" y="417"/>
                      </a:cubicBezTo>
                      <a:cubicBezTo>
                        <a:pt x="501" y="317"/>
                        <a:pt x="501" y="184"/>
                        <a:pt x="401" y="83"/>
                      </a:cubicBezTo>
                      <a:cubicBezTo>
                        <a:pt x="344" y="26"/>
                        <a:pt x="279" y="1"/>
                        <a:pt x="219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74" name="Google Shape;21474;p61"/>
                <p:cNvSpPr/>
                <p:nvPr/>
              </p:nvSpPr>
              <p:spPr>
                <a:xfrm>
                  <a:off x="7652825" y="4003100"/>
                  <a:ext cx="11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502" extrusionOk="0">
                      <a:moveTo>
                        <a:pt x="234" y="1"/>
                      </a:moveTo>
                      <a:cubicBezTo>
                        <a:pt x="100" y="1"/>
                        <a:pt x="0" y="101"/>
                        <a:pt x="0" y="234"/>
                      </a:cubicBezTo>
                      <a:cubicBezTo>
                        <a:pt x="0" y="368"/>
                        <a:pt x="100" y="501"/>
                        <a:pt x="234" y="501"/>
                      </a:cubicBezTo>
                      <a:cubicBezTo>
                        <a:pt x="367" y="501"/>
                        <a:pt x="467" y="368"/>
                        <a:pt x="467" y="234"/>
                      </a:cubicBezTo>
                      <a:cubicBezTo>
                        <a:pt x="467" y="101"/>
                        <a:pt x="367" y="1"/>
                        <a:pt x="23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75" name="Google Shape;21475;p61"/>
                <p:cNvSpPr/>
                <p:nvPr/>
              </p:nvSpPr>
              <p:spPr>
                <a:xfrm>
                  <a:off x="7584425" y="4090800"/>
                  <a:ext cx="14000" cy="1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477" extrusionOk="0">
                      <a:moveTo>
                        <a:pt x="272" y="1"/>
                      </a:moveTo>
                      <a:cubicBezTo>
                        <a:pt x="204" y="1"/>
                        <a:pt x="140" y="30"/>
                        <a:pt x="101" y="95"/>
                      </a:cubicBezTo>
                      <a:cubicBezTo>
                        <a:pt x="1" y="195"/>
                        <a:pt x="34" y="362"/>
                        <a:pt x="134" y="429"/>
                      </a:cubicBezTo>
                      <a:cubicBezTo>
                        <a:pt x="184" y="462"/>
                        <a:pt x="236" y="477"/>
                        <a:pt x="286" y="477"/>
                      </a:cubicBezTo>
                      <a:cubicBezTo>
                        <a:pt x="434" y="477"/>
                        <a:pt x="559" y="345"/>
                        <a:pt x="534" y="195"/>
                      </a:cubicBezTo>
                      <a:cubicBezTo>
                        <a:pt x="494" y="73"/>
                        <a:pt x="378" y="1"/>
                        <a:pt x="27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76" name="Google Shape;21476;p61"/>
                <p:cNvSpPr/>
                <p:nvPr/>
              </p:nvSpPr>
              <p:spPr>
                <a:xfrm>
                  <a:off x="7596100" y="4410900"/>
                  <a:ext cx="12550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501" extrusionOk="0">
                      <a:moveTo>
                        <a:pt x="268" y="0"/>
                      </a:moveTo>
                      <a:cubicBezTo>
                        <a:pt x="101" y="0"/>
                        <a:pt x="1" y="100"/>
                        <a:pt x="1" y="234"/>
                      </a:cubicBezTo>
                      <a:cubicBezTo>
                        <a:pt x="1" y="367"/>
                        <a:pt x="101" y="501"/>
                        <a:pt x="234" y="501"/>
                      </a:cubicBezTo>
                      <a:cubicBezTo>
                        <a:pt x="368" y="501"/>
                        <a:pt x="468" y="401"/>
                        <a:pt x="468" y="267"/>
                      </a:cubicBezTo>
                      <a:cubicBezTo>
                        <a:pt x="501" y="134"/>
                        <a:pt x="368" y="34"/>
                        <a:pt x="26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77" name="Google Shape;21477;p61"/>
                <p:cNvSpPr/>
                <p:nvPr/>
              </p:nvSpPr>
              <p:spPr>
                <a:xfrm>
                  <a:off x="7663175" y="4371525"/>
                  <a:ext cx="13850" cy="1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472" extrusionOk="0">
                      <a:moveTo>
                        <a:pt x="293" y="1"/>
                      </a:moveTo>
                      <a:cubicBezTo>
                        <a:pt x="193" y="1"/>
                        <a:pt x="91" y="61"/>
                        <a:pt x="53" y="174"/>
                      </a:cubicBezTo>
                      <a:cubicBezTo>
                        <a:pt x="0" y="333"/>
                        <a:pt x="136" y="471"/>
                        <a:pt x="295" y="471"/>
                      </a:cubicBezTo>
                      <a:cubicBezTo>
                        <a:pt x="336" y="471"/>
                        <a:pt x="379" y="462"/>
                        <a:pt x="420" y="441"/>
                      </a:cubicBezTo>
                      <a:cubicBezTo>
                        <a:pt x="520" y="375"/>
                        <a:pt x="553" y="241"/>
                        <a:pt x="487" y="108"/>
                      </a:cubicBezTo>
                      <a:cubicBezTo>
                        <a:pt x="443" y="36"/>
                        <a:pt x="369" y="1"/>
                        <a:pt x="29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78" name="Google Shape;21478;p61"/>
                <p:cNvSpPr/>
                <p:nvPr/>
              </p:nvSpPr>
              <p:spPr>
                <a:xfrm>
                  <a:off x="7668650" y="4265175"/>
                  <a:ext cx="1170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465" extrusionOk="0">
                      <a:moveTo>
                        <a:pt x="234" y="0"/>
                      </a:moveTo>
                      <a:cubicBezTo>
                        <a:pt x="118" y="0"/>
                        <a:pt x="1" y="75"/>
                        <a:pt x="1" y="225"/>
                      </a:cubicBezTo>
                      <a:cubicBezTo>
                        <a:pt x="1" y="345"/>
                        <a:pt x="81" y="464"/>
                        <a:pt x="193" y="464"/>
                      </a:cubicBezTo>
                      <a:cubicBezTo>
                        <a:pt x="207" y="464"/>
                        <a:pt x="220" y="462"/>
                        <a:pt x="234" y="459"/>
                      </a:cubicBezTo>
                      <a:cubicBezTo>
                        <a:pt x="368" y="459"/>
                        <a:pt x="468" y="359"/>
                        <a:pt x="468" y="225"/>
                      </a:cubicBezTo>
                      <a:cubicBezTo>
                        <a:pt x="468" y="75"/>
                        <a:pt x="351" y="0"/>
                        <a:pt x="23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79" name="Google Shape;21479;p61"/>
                <p:cNvSpPr/>
                <p:nvPr/>
              </p:nvSpPr>
              <p:spPr>
                <a:xfrm>
                  <a:off x="7511050" y="4236600"/>
                  <a:ext cx="12525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502" extrusionOk="0">
                      <a:moveTo>
                        <a:pt x="267" y="1"/>
                      </a:moveTo>
                      <a:cubicBezTo>
                        <a:pt x="134" y="1"/>
                        <a:pt x="0" y="101"/>
                        <a:pt x="0" y="234"/>
                      </a:cubicBezTo>
                      <a:cubicBezTo>
                        <a:pt x="0" y="368"/>
                        <a:pt x="100" y="501"/>
                        <a:pt x="234" y="501"/>
                      </a:cubicBezTo>
                      <a:cubicBezTo>
                        <a:pt x="367" y="501"/>
                        <a:pt x="467" y="401"/>
                        <a:pt x="501" y="268"/>
                      </a:cubicBezTo>
                      <a:cubicBezTo>
                        <a:pt x="501" y="134"/>
                        <a:pt x="401" y="34"/>
                        <a:pt x="267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80" name="Google Shape;21480;p61"/>
                <p:cNvSpPr/>
                <p:nvPr/>
              </p:nvSpPr>
              <p:spPr>
                <a:xfrm>
                  <a:off x="7323400" y="4488125"/>
                  <a:ext cx="16200" cy="1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" h="472" extrusionOk="0">
                      <a:moveTo>
                        <a:pt x="286" y="0"/>
                      </a:moveTo>
                      <a:cubicBezTo>
                        <a:pt x="221" y="0"/>
                        <a:pt x="156" y="25"/>
                        <a:pt x="101" y="80"/>
                      </a:cubicBezTo>
                      <a:cubicBezTo>
                        <a:pt x="1" y="180"/>
                        <a:pt x="34" y="347"/>
                        <a:pt x="134" y="414"/>
                      </a:cubicBezTo>
                      <a:cubicBezTo>
                        <a:pt x="182" y="455"/>
                        <a:pt x="233" y="472"/>
                        <a:pt x="283" y="472"/>
                      </a:cubicBezTo>
                      <a:cubicBezTo>
                        <a:pt x="479" y="472"/>
                        <a:pt x="647" y="206"/>
                        <a:pt x="435" y="47"/>
                      </a:cubicBezTo>
                      <a:cubicBezTo>
                        <a:pt x="390" y="17"/>
                        <a:pt x="338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81" name="Google Shape;21481;p61"/>
                <p:cNvSpPr/>
                <p:nvPr/>
              </p:nvSpPr>
              <p:spPr>
                <a:xfrm>
                  <a:off x="7411475" y="4455925"/>
                  <a:ext cx="17525" cy="1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" h="509" extrusionOk="0">
                      <a:moveTo>
                        <a:pt x="367" y="0"/>
                      </a:moveTo>
                      <a:cubicBezTo>
                        <a:pt x="330" y="0"/>
                        <a:pt x="289" y="11"/>
                        <a:pt x="247" y="34"/>
                      </a:cubicBezTo>
                      <a:cubicBezTo>
                        <a:pt x="1" y="157"/>
                        <a:pt x="124" y="509"/>
                        <a:pt x="355" y="509"/>
                      </a:cubicBezTo>
                      <a:cubicBezTo>
                        <a:pt x="374" y="509"/>
                        <a:pt x="394" y="506"/>
                        <a:pt x="414" y="501"/>
                      </a:cubicBezTo>
                      <a:cubicBezTo>
                        <a:pt x="701" y="386"/>
                        <a:pt x="593" y="0"/>
                        <a:pt x="367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82" name="Google Shape;21482;p61"/>
                <p:cNvSpPr/>
                <p:nvPr/>
              </p:nvSpPr>
              <p:spPr>
                <a:xfrm>
                  <a:off x="7490925" y="4186175"/>
                  <a:ext cx="15150" cy="1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462" extrusionOk="0">
                      <a:moveTo>
                        <a:pt x="322" y="0"/>
                      </a:moveTo>
                      <a:cubicBezTo>
                        <a:pt x="107" y="0"/>
                        <a:pt x="1" y="331"/>
                        <a:pt x="238" y="450"/>
                      </a:cubicBezTo>
                      <a:cubicBezTo>
                        <a:pt x="262" y="458"/>
                        <a:pt x="287" y="462"/>
                        <a:pt x="313" y="462"/>
                      </a:cubicBezTo>
                      <a:cubicBezTo>
                        <a:pt x="398" y="462"/>
                        <a:pt x="488" y="418"/>
                        <a:pt x="538" y="317"/>
                      </a:cubicBezTo>
                      <a:cubicBezTo>
                        <a:pt x="605" y="183"/>
                        <a:pt x="538" y="50"/>
                        <a:pt x="405" y="16"/>
                      </a:cubicBezTo>
                      <a:cubicBezTo>
                        <a:pt x="376" y="5"/>
                        <a:pt x="348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83" name="Google Shape;21483;p61"/>
                <p:cNvSpPr/>
                <p:nvPr/>
              </p:nvSpPr>
              <p:spPr>
                <a:xfrm>
                  <a:off x="7410150" y="4255275"/>
                  <a:ext cx="13350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81" extrusionOk="0">
                      <a:moveTo>
                        <a:pt x="282" y="1"/>
                      </a:moveTo>
                      <a:cubicBezTo>
                        <a:pt x="232" y="1"/>
                        <a:pt x="180" y="17"/>
                        <a:pt x="134" y="54"/>
                      </a:cubicBezTo>
                      <a:cubicBezTo>
                        <a:pt x="33" y="154"/>
                        <a:pt x="0" y="288"/>
                        <a:pt x="100" y="388"/>
                      </a:cubicBezTo>
                      <a:cubicBezTo>
                        <a:pt x="151" y="451"/>
                        <a:pt x="220" y="481"/>
                        <a:pt x="289" y="481"/>
                      </a:cubicBezTo>
                      <a:cubicBezTo>
                        <a:pt x="402" y="481"/>
                        <a:pt x="513" y="400"/>
                        <a:pt x="534" y="254"/>
                      </a:cubicBezTo>
                      <a:cubicBezTo>
                        <a:pt x="534" y="110"/>
                        <a:pt x="413" y="1"/>
                        <a:pt x="28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84" name="Google Shape;21484;p61"/>
                <p:cNvSpPr/>
                <p:nvPr/>
              </p:nvSpPr>
              <p:spPr>
                <a:xfrm>
                  <a:off x="7369275" y="4467400"/>
                  <a:ext cx="1477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78" extrusionOk="0">
                      <a:moveTo>
                        <a:pt x="299" y="0"/>
                      </a:moveTo>
                      <a:cubicBezTo>
                        <a:pt x="191" y="0"/>
                        <a:pt x="95" y="65"/>
                        <a:pt x="67" y="175"/>
                      </a:cubicBezTo>
                      <a:cubicBezTo>
                        <a:pt x="1" y="276"/>
                        <a:pt x="67" y="409"/>
                        <a:pt x="201" y="476"/>
                      </a:cubicBezTo>
                      <a:cubicBezTo>
                        <a:pt x="212" y="477"/>
                        <a:pt x="224" y="478"/>
                        <a:pt x="235" y="478"/>
                      </a:cubicBezTo>
                      <a:cubicBezTo>
                        <a:pt x="478" y="478"/>
                        <a:pt x="591" y="136"/>
                        <a:pt x="368" y="9"/>
                      </a:cubicBezTo>
                      <a:cubicBezTo>
                        <a:pt x="345" y="3"/>
                        <a:pt x="32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85" name="Google Shape;21485;p61"/>
                <p:cNvSpPr/>
                <p:nvPr/>
              </p:nvSpPr>
              <p:spPr>
                <a:xfrm>
                  <a:off x="7042225" y="4605825"/>
                  <a:ext cx="17650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" h="510" extrusionOk="0">
                      <a:moveTo>
                        <a:pt x="376" y="0"/>
                      </a:moveTo>
                      <a:cubicBezTo>
                        <a:pt x="333" y="0"/>
                        <a:pt x="287" y="13"/>
                        <a:pt x="240" y="42"/>
                      </a:cubicBezTo>
                      <a:cubicBezTo>
                        <a:pt x="1" y="202"/>
                        <a:pt x="164" y="510"/>
                        <a:pt x="376" y="510"/>
                      </a:cubicBezTo>
                      <a:cubicBezTo>
                        <a:pt x="429" y="510"/>
                        <a:pt x="486" y="490"/>
                        <a:pt x="540" y="443"/>
                      </a:cubicBezTo>
                      <a:cubicBezTo>
                        <a:pt x="705" y="278"/>
                        <a:pt x="576" y="0"/>
                        <a:pt x="376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86" name="Google Shape;21486;p61"/>
                <p:cNvSpPr/>
                <p:nvPr/>
              </p:nvSpPr>
              <p:spPr>
                <a:xfrm>
                  <a:off x="7059050" y="4717775"/>
                  <a:ext cx="14200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75" extrusionOk="0">
                      <a:moveTo>
                        <a:pt x="234" y="1"/>
                      </a:moveTo>
                      <a:cubicBezTo>
                        <a:pt x="101" y="1"/>
                        <a:pt x="1" y="134"/>
                        <a:pt x="1" y="268"/>
                      </a:cubicBezTo>
                      <a:cubicBezTo>
                        <a:pt x="1" y="384"/>
                        <a:pt x="101" y="474"/>
                        <a:pt x="215" y="474"/>
                      </a:cubicBezTo>
                      <a:cubicBezTo>
                        <a:pt x="233" y="474"/>
                        <a:pt x="250" y="472"/>
                        <a:pt x="268" y="468"/>
                      </a:cubicBezTo>
                      <a:cubicBezTo>
                        <a:pt x="568" y="435"/>
                        <a:pt x="501" y="1"/>
                        <a:pt x="23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87" name="Google Shape;21487;p61"/>
                <p:cNvSpPr/>
                <p:nvPr/>
              </p:nvSpPr>
              <p:spPr>
                <a:xfrm>
                  <a:off x="7155175" y="4645975"/>
                  <a:ext cx="15650" cy="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" h="506" extrusionOk="0">
                      <a:moveTo>
                        <a:pt x="320" y="1"/>
                      </a:moveTo>
                      <a:cubicBezTo>
                        <a:pt x="138" y="1"/>
                        <a:pt x="0" y="217"/>
                        <a:pt x="125" y="404"/>
                      </a:cubicBezTo>
                      <a:cubicBezTo>
                        <a:pt x="168" y="469"/>
                        <a:pt x="239" y="506"/>
                        <a:pt x="320" y="506"/>
                      </a:cubicBezTo>
                      <a:cubicBezTo>
                        <a:pt x="364" y="506"/>
                        <a:pt x="412" y="495"/>
                        <a:pt x="459" y="471"/>
                      </a:cubicBezTo>
                      <a:cubicBezTo>
                        <a:pt x="626" y="338"/>
                        <a:pt x="559" y="71"/>
                        <a:pt x="359" y="4"/>
                      </a:cubicBezTo>
                      <a:cubicBezTo>
                        <a:pt x="346" y="2"/>
                        <a:pt x="333" y="1"/>
                        <a:pt x="32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88" name="Google Shape;21488;p61"/>
                <p:cNvSpPr/>
                <p:nvPr/>
              </p:nvSpPr>
              <p:spPr>
                <a:xfrm>
                  <a:off x="7070725" y="4559000"/>
                  <a:ext cx="1587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1" extrusionOk="0">
                      <a:moveTo>
                        <a:pt x="324" y="1"/>
                      </a:moveTo>
                      <a:cubicBezTo>
                        <a:pt x="254" y="1"/>
                        <a:pt x="189" y="26"/>
                        <a:pt x="134" y="81"/>
                      </a:cubicBezTo>
                      <a:cubicBezTo>
                        <a:pt x="1" y="247"/>
                        <a:pt x="134" y="481"/>
                        <a:pt x="334" y="481"/>
                      </a:cubicBezTo>
                      <a:cubicBezTo>
                        <a:pt x="568" y="481"/>
                        <a:pt x="635" y="214"/>
                        <a:pt x="501" y="47"/>
                      </a:cubicBezTo>
                      <a:cubicBezTo>
                        <a:pt x="441" y="17"/>
                        <a:pt x="381" y="1"/>
                        <a:pt x="32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89" name="Google Shape;21489;p61"/>
                <p:cNvSpPr/>
                <p:nvPr/>
              </p:nvSpPr>
              <p:spPr>
                <a:xfrm>
                  <a:off x="6751625" y="4734900"/>
                  <a:ext cx="17350" cy="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486" extrusionOk="0">
                      <a:moveTo>
                        <a:pt x="349" y="0"/>
                      </a:moveTo>
                      <a:cubicBezTo>
                        <a:pt x="320" y="0"/>
                        <a:pt x="289" y="5"/>
                        <a:pt x="256" y="16"/>
                      </a:cubicBezTo>
                      <a:cubicBezTo>
                        <a:pt x="0" y="130"/>
                        <a:pt x="107" y="486"/>
                        <a:pt x="330" y="486"/>
                      </a:cubicBezTo>
                      <a:cubicBezTo>
                        <a:pt x="369" y="486"/>
                        <a:pt x="411" y="475"/>
                        <a:pt x="456" y="450"/>
                      </a:cubicBezTo>
                      <a:cubicBezTo>
                        <a:pt x="694" y="331"/>
                        <a:pt x="587" y="0"/>
                        <a:pt x="34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90" name="Google Shape;21490;p61"/>
                <p:cNvSpPr/>
                <p:nvPr/>
              </p:nvSpPr>
              <p:spPr>
                <a:xfrm>
                  <a:off x="6794700" y="4821825"/>
                  <a:ext cx="15325" cy="1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488" extrusionOk="0">
                      <a:moveTo>
                        <a:pt x="264" y="1"/>
                      </a:moveTo>
                      <a:cubicBezTo>
                        <a:pt x="244" y="1"/>
                        <a:pt x="223" y="3"/>
                        <a:pt x="201" y="9"/>
                      </a:cubicBezTo>
                      <a:cubicBezTo>
                        <a:pt x="67" y="75"/>
                        <a:pt x="1" y="209"/>
                        <a:pt x="67" y="342"/>
                      </a:cubicBezTo>
                      <a:cubicBezTo>
                        <a:pt x="93" y="444"/>
                        <a:pt x="196" y="488"/>
                        <a:pt x="288" y="488"/>
                      </a:cubicBezTo>
                      <a:cubicBezTo>
                        <a:pt x="316" y="488"/>
                        <a:pt x="344" y="483"/>
                        <a:pt x="367" y="476"/>
                      </a:cubicBezTo>
                      <a:cubicBezTo>
                        <a:pt x="612" y="322"/>
                        <a:pt x="492" y="1"/>
                        <a:pt x="26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91" name="Google Shape;21491;p61"/>
                <p:cNvSpPr/>
                <p:nvPr/>
              </p:nvSpPr>
              <p:spPr>
                <a:xfrm>
                  <a:off x="7086750" y="4620525"/>
                  <a:ext cx="13200" cy="1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485" extrusionOk="0">
                      <a:moveTo>
                        <a:pt x="264" y="1"/>
                      </a:moveTo>
                      <a:cubicBezTo>
                        <a:pt x="156" y="1"/>
                        <a:pt x="46" y="72"/>
                        <a:pt x="27" y="188"/>
                      </a:cubicBezTo>
                      <a:cubicBezTo>
                        <a:pt x="0" y="347"/>
                        <a:pt x="142" y="485"/>
                        <a:pt x="285" y="485"/>
                      </a:cubicBezTo>
                      <a:cubicBezTo>
                        <a:pt x="322" y="485"/>
                        <a:pt x="359" y="476"/>
                        <a:pt x="394" y="455"/>
                      </a:cubicBezTo>
                      <a:cubicBezTo>
                        <a:pt x="494" y="355"/>
                        <a:pt x="527" y="222"/>
                        <a:pt x="461" y="122"/>
                      </a:cubicBezTo>
                      <a:cubicBezTo>
                        <a:pt x="419" y="38"/>
                        <a:pt x="342" y="1"/>
                        <a:pt x="26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92" name="Google Shape;21492;p61"/>
                <p:cNvSpPr/>
                <p:nvPr/>
              </p:nvSpPr>
              <p:spPr>
                <a:xfrm>
                  <a:off x="7102200" y="4536600"/>
                  <a:ext cx="13600" cy="1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454" extrusionOk="0">
                      <a:moveTo>
                        <a:pt x="273" y="1"/>
                      </a:moveTo>
                      <a:cubicBezTo>
                        <a:pt x="165" y="1"/>
                        <a:pt x="70" y="60"/>
                        <a:pt x="43" y="143"/>
                      </a:cubicBezTo>
                      <a:cubicBezTo>
                        <a:pt x="1" y="331"/>
                        <a:pt x="142" y="453"/>
                        <a:pt x="286" y="453"/>
                      </a:cubicBezTo>
                      <a:cubicBezTo>
                        <a:pt x="372" y="453"/>
                        <a:pt x="460" y="409"/>
                        <a:pt x="510" y="310"/>
                      </a:cubicBezTo>
                      <a:cubicBezTo>
                        <a:pt x="543" y="176"/>
                        <a:pt x="476" y="43"/>
                        <a:pt x="343" y="9"/>
                      </a:cubicBezTo>
                      <a:cubicBezTo>
                        <a:pt x="319" y="3"/>
                        <a:pt x="296" y="1"/>
                        <a:pt x="27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93" name="Google Shape;21493;p61"/>
                <p:cNvSpPr/>
                <p:nvPr/>
              </p:nvSpPr>
              <p:spPr>
                <a:xfrm>
                  <a:off x="7048425" y="4676625"/>
                  <a:ext cx="14825" cy="1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" h="492" extrusionOk="0">
                      <a:moveTo>
                        <a:pt x="313" y="0"/>
                      </a:moveTo>
                      <a:cubicBezTo>
                        <a:pt x="219" y="0"/>
                        <a:pt x="110" y="44"/>
                        <a:pt x="59" y="146"/>
                      </a:cubicBezTo>
                      <a:cubicBezTo>
                        <a:pt x="0" y="293"/>
                        <a:pt x="122" y="491"/>
                        <a:pt x="289" y="491"/>
                      </a:cubicBezTo>
                      <a:cubicBezTo>
                        <a:pt x="312" y="491"/>
                        <a:pt x="335" y="487"/>
                        <a:pt x="359" y="479"/>
                      </a:cubicBezTo>
                      <a:cubicBezTo>
                        <a:pt x="559" y="413"/>
                        <a:pt x="593" y="112"/>
                        <a:pt x="392" y="12"/>
                      </a:cubicBezTo>
                      <a:cubicBezTo>
                        <a:pt x="369" y="4"/>
                        <a:pt x="341" y="0"/>
                        <a:pt x="31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94" name="Google Shape;21494;p61"/>
                <p:cNvSpPr/>
                <p:nvPr/>
              </p:nvSpPr>
              <p:spPr>
                <a:xfrm>
                  <a:off x="7209375" y="4622800"/>
                  <a:ext cx="11500" cy="1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" h="413" extrusionOk="0">
                      <a:moveTo>
                        <a:pt x="328" y="0"/>
                      </a:moveTo>
                      <a:cubicBezTo>
                        <a:pt x="184" y="0"/>
                        <a:pt x="1" y="413"/>
                        <a:pt x="186" y="413"/>
                      </a:cubicBezTo>
                      <a:cubicBezTo>
                        <a:pt x="206" y="413"/>
                        <a:pt x="230" y="408"/>
                        <a:pt x="259" y="397"/>
                      </a:cubicBezTo>
                      <a:cubicBezTo>
                        <a:pt x="392" y="364"/>
                        <a:pt x="459" y="231"/>
                        <a:pt x="426" y="97"/>
                      </a:cubicBezTo>
                      <a:cubicBezTo>
                        <a:pt x="400" y="28"/>
                        <a:pt x="366" y="0"/>
                        <a:pt x="32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95" name="Google Shape;21495;p61"/>
                <p:cNvSpPr/>
                <p:nvPr/>
              </p:nvSpPr>
              <p:spPr>
                <a:xfrm>
                  <a:off x="7235150" y="4491550"/>
                  <a:ext cx="11575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411" extrusionOk="0">
                      <a:moveTo>
                        <a:pt x="203" y="1"/>
                      </a:moveTo>
                      <a:cubicBezTo>
                        <a:pt x="1" y="1"/>
                        <a:pt x="201" y="410"/>
                        <a:pt x="340" y="410"/>
                      </a:cubicBezTo>
                      <a:cubicBezTo>
                        <a:pt x="377" y="410"/>
                        <a:pt x="409" y="382"/>
                        <a:pt x="429" y="310"/>
                      </a:cubicBezTo>
                      <a:cubicBezTo>
                        <a:pt x="462" y="210"/>
                        <a:pt x="395" y="77"/>
                        <a:pt x="262" y="10"/>
                      </a:cubicBezTo>
                      <a:cubicBezTo>
                        <a:pt x="239" y="4"/>
                        <a:pt x="219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96" name="Google Shape;21496;p61"/>
                <p:cNvSpPr/>
                <p:nvPr/>
              </p:nvSpPr>
              <p:spPr>
                <a:xfrm>
                  <a:off x="6961125" y="4466650"/>
                  <a:ext cx="13725" cy="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" h="358" extrusionOk="0">
                      <a:moveTo>
                        <a:pt x="323" y="0"/>
                      </a:moveTo>
                      <a:cubicBezTo>
                        <a:pt x="310" y="0"/>
                        <a:pt x="296" y="2"/>
                        <a:pt x="282" y="5"/>
                      </a:cubicBezTo>
                      <a:cubicBezTo>
                        <a:pt x="1" y="5"/>
                        <a:pt x="307" y="358"/>
                        <a:pt x="465" y="358"/>
                      </a:cubicBezTo>
                      <a:cubicBezTo>
                        <a:pt x="514" y="358"/>
                        <a:pt x="549" y="325"/>
                        <a:pt x="549" y="239"/>
                      </a:cubicBezTo>
                      <a:cubicBezTo>
                        <a:pt x="519" y="120"/>
                        <a:pt x="436" y="0"/>
                        <a:pt x="32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97" name="Google Shape;21497;p61"/>
                <p:cNvSpPr/>
                <p:nvPr/>
              </p:nvSpPr>
              <p:spPr>
                <a:xfrm>
                  <a:off x="6739650" y="4718400"/>
                  <a:ext cx="15450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" h="505" extrusionOk="0">
                      <a:moveTo>
                        <a:pt x="268" y="1"/>
                      </a:moveTo>
                      <a:cubicBezTo>
                        <a:pt x="209" y="1"/>
                        <a:pt x="151" y="26"/>
                        <a:pt x="101" y="76"/>
                      </a:cubicBezTo>
                      <a:cubicBezTo>
                        <a:pt x="1" y="176"/>
                        <a:pt x="1" y="343"/>
                        <a:pt x="101" y="443"/>
                      </a:cubicBezTo>
                      <a:cubicBezTo>
                        <a:pt x="151" y="486"/>
                        <a:pt x="206" y="504"/>
                        <a:pt x="259" y="504"/>
                      </a:cubicBezTo>
                      <a:cubicBezTo>
                        <a:pt x="452" y="504"/>
                        <a:pt x="618" y="259"/>
                        <a:pt x="435" y="76"/>
                      </a:cubicBezTo>
                      <a:cubicBezTo>
                        <a:pt x="385" y="26"/>
                        <a:pt x="326" y="1"/>
                        <a:pt x="26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98" name="Google Shape;21498;p61"/>
                <p:cNvSpPr/>
                <p:nvPr/>
              </p:nvSpPr>
              <p:spPr>
                <a:xfrm>
                  <a:off x="6834725" y="4775825"/>
                  <a:ext cx="15550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" h="475" extrusionOk="0">
                      <a:moveTo>
                        <a:pt x="314" y="1"/>
                      </a:moveTo>
                      <a:cubicBezTo>
                        <a:pt x="288" y="1"/>
                        <a:pt x="261" y="5"/>
                        <a:pt x="234" y="14"/>
                      </a:cubicBezTo>
                      <a:cubicBezTo>
                        <a:pt x="34" y="81"/>
                        <a:pt x="1" y="347"/>
                        <a:pt x="201" y="448"/>
                      </a:cubicBezTo>
                      <a:cubicBezTo>
                        <a:pt x="238" y="466"/>
                        <a:pt x="275" y="474"/>
                        <a:pt x="311" y="474"/>
                      </a:cubicBezTo>
                      <a:cubicBezTo>
                        <a:pt x="404" y="474"/>
                        <a:pt x="486" y="420"/>
                        <a:pt x="534" y="347"/>
                      </a:cubicBezTo>
                      <a:cubicBezTo>
                        <a:pt x="621" y="174"/>
                        <a:pt x="483" y="1"/>
                        <a:pt x="31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99" name="Google Shape;21499;p61"/>
                <p:cNvSpPr/>
                <p:nvPr/>
              </p:nvSpPr>
              <p:spPr>
                <a:xfrm>
                  <a:off x="6995075" y="4609500"/>
                  <a:ext cx="1312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483" extrusionOk="0">
                      <a:moveTo>
                        <a:pt x="263" y="1"/>
                      </a:moveTo>
                      <a:cubicBezTo>
                        <a:pt x="152" y="1"/>
                        <a:pt x="45" y="73"/>
                        <a:pt x="25" y="196"/>
                      </a:cubicBezTo>
                      <a:cubicBezTo>
                        <a:pt x="0" y="365"/>
                        <a:pt x="117" y="482"/>
                        <a:pt x="247" y="482"/>
                      </a:cubicBezTo>
                      <a:cubicBezTo>
                        <a:pt x="295" y="482"/>
                        <a:pt x="346" y="466"/>
                        <a:pt x="392" y="429"/>
                      </a:cubicBezTo>
                      <a:cubicBezTo>
                        <a:pt x="492" y="362"/>
                        <a:pt x="525" y="196"/>
                        <a:pt x="458" y="96"/>
                      </a:cubicBezTo>
                      <a:cubicBezTo>
                        <a:pt x="406" y="31"/>
                        <a:pt x="334" y="1"/>
                        <a:pt x="26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00" name="Google Shape;21500;p61"/>
                <p:cNvSpPr/>
                <p:nvPr/>
              </p:nvSpPr>
              <p:spPr>
                <a:xfrm>
                  <a:off x="6850925" y="4559950"/>
                  <a:ext cx="14550" cy="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322" extrusionOk="0">
                      <a:moveTo>
                        <a:pt x="252" y="1"/>
                      </a:moveTo>
                      <a:cubicBezTo>
                        <a:pt x="144" y="1"/>
                        <a:pt x="47" y="66"/>
                        <a:pt x="20" y="176"/>
                      </a:cubicBezTo>
                      <a:cubicBezTo>
                        <a:pt x="1" y="282"/>
                        <a:pt x="48" y="321"/>
                        <a:pt x="116" y="321"/>
                      </a:cubicBezTo>
                      <a:cubicBezTo>
                        <a:pt x="284" y="321"/>
                        <a:pt x="581" y="81"/>
                        <a:pt x="320" y="9"/>
                      </a:cubicBezTo>
                      <a:cubicBezTo>
                        <a:pt x="297" y="4"/>
                        <a:pt x="274" y="1"/>
                        <a:pt x="25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01" name="Google Shape;21501;p61"/>
                <p:cNvSpPr/>
                <p:nvPr/>
              </p:nvSpPr>
              <p:spPr>
                <a:xfrm>
                  <a:off x="6566200" y="4806975"/>
                  <a:ext cx="13375" cy="1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471" extrusionOk="0">
                      <a:moveTo>
                        <a:pt x="258" y="1"/>
                      </a:moveTo>
                      <a:cubicBezTo>
                        <a:pt x="213" y="1"/>
                        <a:pt x="170" y="12"/>
                        <a:pt x="134" y="35"/>
                      </a:cubicBezTo>
                      <a:cubicBezTo>
                        <a:pt x="34" y="102"/>
                        <a:pt x="1" y="269"/>
                        <a:pt x="67" y="369"/>
                      </a:cubicBezTo>
                      <a:cubicBezTo>
                        <a:pt x="110" y="434"/>
                        <a:pt x="195" y="470"/>
                        <a:pt x="277" y="470"/>
                      </a:cubicBezTo>
                      <a:cubicBezTo>
                        <a:pt x="322" y="470"/>
                        <a:pt x="365" y="459"/>
                        <a:pt x="401" y="436"/>
                      </a:cubicBezTo>
                      <a:cubicBezTo>
                        <a:pt x="501" y="369"/>
                        <a:pt x="534" y="202"/>
                        <a:pt x="468" y="102"/>
                      </a:cubicBezTo>
                      <a:cubicBezTo>
                        <a:pt x="425" y="38"/>
                        <a:pt x="340" y="1"/>
                        <a:pt x="25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02" name="Google Shape;21502;p61"/>
                <p:cNvSpPr/>
                <p:nvPr/>
              </p:nvSpPr>
              <p:spPr>
                <a:xfrm>
                  <a:off x="6721325" y="4802850"/>
                  <a:ext cx="11700" cy="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468" extrusionOk="0">
                      <a:moveTo>
                        <a:pt x="234" y="0"/>
                      </a:moveTo>
                      <a:cubicBezTo>
                        <a:pt x="100" y="0"/>
                        <a:pt x="0" y="100"/>
                        <a:pt x="0" y="234"/>
                      </a:cubicBezTo>
                      <a:cubicBezTo>
                        <a:pt x="0" y="367"/>
                        <a:pt x="100" y="467"/>
                        <a:pt x="234" y="467"/>
                      </a:cubicBezTo>
                      <a:cubicBezTo>
                        <a:pt x="367" y="467"/>
                        <a:pt x="467" y="367"/>
                        <a:pt x="467" y="234"/>
                      </a:cubicBezTo>
                      <a:cubicBezTo>
                        <a:pt x="467" y="100"/>
                        <a:pt x="367" y="0"/>
                        <a:pt x="23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03" name="Google Shape;21503;p61"/>
                <p:cNvSpPr/>
                <p:nvPr/>
              </p:nvSpPr>
              <p:spPr>
                <a:xfrm>
                  <a:off x="6751825" y="4610875"/>
                  <a:ext cx="153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" h="483" extrusionOk="0">
                      <a:moveTo>
                        <a:pt x="357" y="1"/>
                      </a:moveTo>
                      <a:cubicBezTo>
                        <a:pt x="99" y="1"/>
                        <a:pt x="1" y="412"/>
                        <a:pt x="281" y="474"/>
                      </a:cubicBezTo>
                      <a:cubicBezTo>
                        <a:pt x="304" y="480"/>
                        <a:pt x="327" y="483"/>
                        <a:pt x="349" y="483"/>
                      </a:cubicBezTo>
                      <a:cubicBezTo>
                        <a:pt x="457" y="483"/>
                        <a:pt x="554" y="418"/>
                        <a:pt x="581" y="307"/>
                      </a:cubicBezTo>
                      <a:cubicBezTo>
                        <a:pt x="615" y="174"/>
                        <a:pt x="548" y="41"/>
                        <a:pt x="415" y="7"/>
                      </a:cubicBezTo>
                      <a:cubicBezTo>
                        <a:pt x="395" y="3"/>
                        <a:pt x="375" y="1"/>
                        <a:pt x="357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04" name="Google Shape;21504;p61"/>
                <p:cNvSpPr/>
                <p:nvPr/>
              </p:nvSpPr>
              <p:spPr>
                <a:xfrm>
                  <a:off x="6538675" y="4677375"/>
                  <a:ext cx="10800" cy="1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414" extrusionOk="0">
                      <a:moveTo>
                        <a:pt x="266" y="1"/>
                      </a:moveTo>
                      <a:cubicBezTo>
                        <a:pt x="249" y="1"/>
                        <a:pt x="227" y="5"/>
                        <a:pt x="201" y="16"/>
                      </a:cubicBezTo>
                      <a:cubicBezTo>
                        <a:pt x="68" y="49"/>
                        <a:pt x="1" y="183"/>
                        <a:pt x="34" y="316"/>
                      </a:cubicBezTo>
                      <a:cubicBezTo>
                        <a:pt x="53" y="385"/>
                        <a:pt x="83" y="413"/>
                        <a:pt x="116" y="413"/>
                      </a:cubicBezTo>
                      <a:cubicBezTo>
                        <a:pt x="246" y="413"/>
                        <a:pt x="431" y="1"/>
                        <a:pt x="26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05" name="Google Shape;21505;p61"/>
                <p:cNvSpPr/>
                <p:nvPr/>
              </p:nvSpPr>
              <p:spPr>
                <a:xfrm>
                  <a:off x="6497825" y="4844025"/>
                  <a:ext cx="13775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" h="479" extrusionOk="0">
                      <a:moveTo>
                        <a:pt x="263" y="0"/>
                      </a:moveTo>
                      <a:cubicBezTo>
                        <a:pt x="167" y="0"/>
                        <a:pt x="69" y="50"/>
                        <a:pt x="34" y="155"/>
                      </a:cubicBezTo>
                      <a:cubicBezTo>
                        <a:pt x="0" y="288"/>
                        <a:pt x="34" y="421"/>
                        <a:pt x="167" y="455"/>
                      </a:cubicBezTo>
                      <a:cubicBezTo>
                        <a:pt x="200" y="471"/>
                        <a:pt x="233" y="479"/>
                        <a:pt x="265" y="479"/>
                      </a:cubicBezTo>
                      <a:cubicBezTo>
                        <a:pt x="425" y="479"/>
                        <a:pt x="551" y="288"/>
                        <a:pt x="467" y="121"/>
                      </a:cubicBezTo>
                      <a:cubicBezTo>
                        <a:pt x="436" y="42"/>
                        <a:pt x="351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06" name="Google Shape;21506;p61"/>
                <p:cNvSpPr/>
                <p:nvPr/>
              </p:nvSpPr>
              <p:spPr>
                <a:xfrm>
                  <a:off x="6503650" y="4755725"/>
                  <a:ext cx="14600" cy="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" h="486" extrusionOk="0">
                      <a:moveTo>
                        <a:pt x="265" y="1"/>
                      </a:moveTo>
                      <a:cubicBezTo>
                        <a:pt x="192" y="1"/>
                        <a:pt x="119" y="35"/>
                        <a:pt x="68" y="117"/>
                      </a:cubicBezTo>
                      <a:cubicBezTo>
                        <a:pt x="1" y="217"/>
                        <a:pt x="34" y="384"/>
                        <a:pt x="134" y="451"/>
                      </a:cubicBezTo>
                      <a:cubicBezTo>
                        <a:pt x="182" y="475"/>
                        <a:pt x="229" y="486"/>
                        <a:pt x="273" y="486"/>
                      </a:cubicBezTo>
                      <a:cubicBezTo>
                        <a:pt x="354" y="486"/>
                        <a:pt x="425" y="449"/>
                        <a:pt x="468" y="384"/>
                      </a:cubicBezTo>
                      <a:cubicBezTo>
                        <a:pt x="583" y="176"/>
                        <a:pt x="427" y="1"/>
                        <a:pt x="265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07" name="Google Shape;21507;p61"/>
                <p:cNvSpPr/>
                <p:nvPr/>
              </p:nvSpPr>
              <p:spPr>
                <a:xfrm>
                  <a:off x="6542025" y="4796050"/>
                  <a:ext cx="1337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500" extrusionOk="0">
                      <a:moveTo>
                        <a:pt x="268" y="1"/>
                      </a:moveTo>
                      <a:cubicBezTo>
                        <a:pt x="201" y="1"/>
                        <a:pt x="136" y="34"/>
                        <a:pt x="100" y="106"/>
                      </a:cubicBezTo>
                      <a:cubicBezTo>
                        <a:pt x="0" y="172"/>
                        <a:pt x="0" y="339"/>
                        <a:pt x="100" y="439"/>
                      </a:cubicBezTo>
                      <a:cubicBezTo>
                        <a:pt x="142" y="481"/>
                        <a:pt x="196" y="500"/>
                        <a:pt x="249" y="500"/>
                      </a:cubicBezTo>
                      <a:cubicBezTo>
                        <a:pt x="323" y="500"/>
                        <a:pt x="395" y="464"/>
                        <a:pt x="434" y="406"/>
                      </a:cubicBezTo>
                      <a:cubicBezTo>
                        <a:pt x="534" y="306"/>
                        <a:pt x="534" y="139"/>
                        <a:pt x="434" y="72"/>
                      </a:cubicBezTo>
                      <a:cubicBezTo>
                        <a:pt x="388" y="26"/>
                        <a:pt x="327" y="1"/>
                        <a:pt x="26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08" name="Google Shape;21508;p61"/>
                <p:cNvSpPr/>
                <p:nvPr/>
              </p:nvSpPr>
              <p:spPr>
                <a:xfrm>
                  <a:off x="6597250" y="4759025"/>
                  <a:ext cx="140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487" extrusionOk="0">
                      <a:moveTo>
                        <a:pt x="287" y="0"/>
                      </a:moveTo>
                      <a:cubicBezTo>
                        <a:pt x="176" y="0"/>
                        <a:pt x="66" y="80"/>
                        <a:pt x="26" y="219"/>
                      </a:cubicBezTo>
                      <a:cubicBezTo>
                        <a:pt x="1" y="372"/>
                        <a:pt x="132" y="486"/>
                        <a:pt x="285" y="486"/>
                      </a:cubicBezTo>
                      <a:cubicBezTo>
                        <a:pt x="331" y="486"/>
                        <a:pt x="380" y="476"/>
                        <a:pt x="427" y="452"/>
                      </a:cubicBezTo>
                      <a:cubicBezTo>
                        <a:pt x="527" y="352"/>
                        <a:pt x="560" y="219"/>
                        <a:pt x="493" y="119"/>
                      </a:cubicBezTo>
                      <a:cubicBezTo>
                        <a:pt x="439" y="38"/>
                        <a:pt x="363" y="0"/>
                        <a:pt x="287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09" name="Google Shape;21509;p61"/>
                <p:cNvSpPr/>
                <p:nvPr/>
              </p:nvSpPr>
              <p:spPr>
                <a:xfrm>
                  <a:off x="6373650" y="4648275"/>
                  <a:ext cx="14125" cy="1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71" extrusionOk="0">
                      <a:moveTo>
                        <a:pt x="304" y="0"/>
                      </a:moveTo>
                      <a:cubicBezTo>
                        <a:pt x="205" y="0"/>
                        <a:pt x="115" y="44"/>
                        <a:pt x="64" y="146"/>
                      </a:cubicBezTo>
                      <a:cubicBezTo>
                        <a:pt x="1" y="335"/>
                        <a:pt x="163" y="471"/>
                        <a:pt x="316" y="471"/>
                      </a:cubicBezTo>
                      <a:cubicBezTo>
                        <a:pt x="406" y="471"/>
                        <a:pt x="494" y="424"/>
                        <a:pt x="531" y="312"/>
                      </a:cubicBezTo>
                      <a:cubicBezTo>
                        <a:pt x="564" y="179"/>
                        <a:pt x="498" y="46"/>
                        <a:pt x="397" y="12"/>
                      </a:cubicBezTo>
                      <a:cubicBezTo>
                        <a:pt x="366" y="4"/>
                        <a:pt x="334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10" name="Google Shape;21510;p61"/>
                <p:cNvSpPr/>
                <p:nvPr/>
              </p:nvSpPr>
              <p:spPr>
                <a:xfrm>
                  <a:off x="6077525" y="4779175"/>
                  <a:ext cx="14700" cy="1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482" extrusionOk="0">
                      <a:moveTo>
                        <a:pt x="280" y="0"/>
                      </a:moveTo>
                      <a:cubicBezTo>
                        <a:pt x="254" y="0"/>
                        <a:pt x="227" y="4"/>
                        <a:pt x="201" y="13"/>
                      </a:cubicBezTo>
                      <a:cubicBezTo>
                        <a:pt x="67" y="47"/>
                        <a:pt x="0" y="180"/>
                        <a:pt x="34" y="314"/>
                      </a:cubicBezTo>
                      <a:cubicBezTo>
                        <a:pt x="70" y="422"/>
                        <a:pt x="165" y="481"/>
                        <a:pt x="265" y="481"/>
                      </a:cubicBezTo>
                      <a:cubicBezTo>
                        <a:pt x="350" y="481"/>
                        <a:pt x="440" y="439"/>
                        <a:pt x="501" y="347"/>
                      </a:cubicBezTo>
                      <a:cubicBezTo>
                        <a:pt x="587" y="174"/>
                        <a:pt x="449" y="0"/>
                        <a:pt x="28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11" name="Google Shape;21511;p61"/>
                <p:cNvSpPr/>
                <p:nvPr/>
              </p:nvSpPr>
              <p:spPr>
                <a:xfrm>
                  <a:off x="6213475" y="4808550"/>
                  <a:ext cx="14625" cy="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46" extrusionOk="0">
                      <a:moveTo>
                        <a:pt x="480" y="1"/>
                      </a:moveTo>
                      <a:cubicBezTo>
                        <a:pt x="314" y="1"/>
                        <a:pt x="0" y="267"/>
                        <a:pt x="266" y="339"/>
                      </a:cubicBezTo>
                      <a:cubicBezTo>
                        <a:pt x="284" y="344"/>
                        <a:pt x="302" y="346"/>
                        <a:pt x="319" y="346"/>
                      </a:cubicBezTo>
                      <a:cubicBezTo>
                        <a:pt x="433" y="346"/>
                        <a:pt x="538" y="255"/>
                        <a:pt x="567" y="139"/>
                      </a:cubicBezTo>
                      <a:cubicBezTo>
                        <a:pt x="585" y="39"/>
                        <a:pt x="543" y="1"/>
                        <a:pt x="48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12" name="Google Shape;21512;p61"/>
                <p:cNvSpPr/>
                <p:nvPr/>
              </p:nvSpPr>
              <p:spPr>
                <a:xfrm>
                  <a:off x="6312250" y="4734175"/>
                  <a:ext cx="15475" cy="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" h="480" extrusionOk="0">
                      <a:moveTo>
                        <a:pt x="314" y="0"/>
                      </a:moveTo>
                      <a:cubicBezTo>
                        <a:pt x="142" y="0"/>
                        <a:pt x="1" y="199"/>
                        <a:pt x="118" y="346"/>
                      </a:cubicBezTo>
                      <a:cubicBezTo>
                        <a:pt x="140" y="435"/>
                        <a:pt x="222" y="479"/>
                        <a:pt x="303" y="479"/>
                      </a:cubicBezTo>
                      <a:cubicBezTo>
                        <a:pt x="344" y="479"/>
                        <a:pt x="385" y="468"/>
                        <a:pt x="418" y="446"/>
                      </a:cubicBezTo>
                      <a:cubicBezTo>
                        <a:pt x="619" y="346"/>
                        <a:pt x="585" y="79"/>
                        <a:pt x="385" y="12"/>
                      </a:cubicBezTo>
                      <a:cubicBezTo>
                        <a:pt x="361" y="4"/>
                        <a:pt x="337" y="0"/>
                        <a:pt x="31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13" name="Google Shape;21513;p61"/>
                <p:cNvSpPr/>
                <p:nvPr/>
              </p:nvSpPr>
              <p:spPr>
                <a:xfrm>
                  <a:off x="6189150" y="4662400"/>
                  <a:ext cx="17775" cy="1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496" extrusionOk="0">
                      <a:moveTo>
                        <a:pt x="357" y="0"/>
                      </a:moveTo>
                      <a:cubicBezTo>
                        <a:pt x="111" y="0"/>
                        <a:pt x="1" y="391"/>
                        <a:pt x="272" y="481"/>
                      </a:cubicBezTo>
                      <a:cubicBezTo>
                        <a:pt x="304" y="491"/>
                        <a:pt x="334" y="495"/>
                        <a:pt x="362" y="495"/>
                      </a:cubicBezTo>
                      <a:cubicBezTo>
                        <a:pt x="627" y="495"/>
                        <a:pt x="710" y="105"/>
                        <a:pt x="439" y="14"/>
                      </a:cubicBezTo>
                      <a:cubicBezTo>
                        <a:pt x="410" y="5"/>
                        <a:pt x="383" y="0"/>
                        <a:pt x="357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14" name="Google Shape;21514;p61"/>
                <p:cNvSpPr/>
                <p:nvPr/>
              </p:nvSpPr>
              <p:spPr>
                <a:xfrm>
                  <a:off x="6111725" y="4753875"/>
                  <a:ext cx="15500" cy="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486" extrusionOk="0">
                      <a:moveTo>
                        <a:pt x="279" y="0"/>
                      </a:moveTo>
                      <a:cubicBezTo>
                        <a:pt x="231" y="0"/>
                        <a:pt x="181" y="17"/>
                        <a:pt x="133" y="58"/>
                      </a:cubicBezTo>
                      <a:cubicBezTo>
                        <a:pt x="0" y="125"/>
                        <a:pt x="0" y="291"/>
                        <a:pt x="67" y="392"/>
                      </a:cubicBezTo>
                      <a:cubicBezTo>
                        <a:pt x="125" y="450"/>
                        <a:pt x="194" y="485"/>
                        <a:pt x="268" y="485"/>
                      </a:cubicBezTo>
                      <a:cubicBezTo>
                        <a:pt x="322" y="485"/>
                        <a:pt x="378" y="467"/>
                        <a:pt x="434" y="425"/>
                      </a:cubicBezTo>
                      <a:cubicBezTo>
                        <a:pt x="620" y="265"/>
                        <a:pt x="467" y="0"/>
                        <a:pt x="27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15" name="Google Shape;21515;p61"/>
                <p:cNvSpPr/>
                <p:nvPr/>
              </p:nvSpPr>
              <p:spPr>
                <a:xfrm>
                  <a:off x="6199300" y="4781025"/>
                  <a:ext cx="14625" cy="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47" extrusionOk="0">
                      <a:moveTo>
                        <a:pt x="480" y="1"/>
                      </a:moveTo>
                      <a:cubicBezTo>
                        <a:pt x="314" y="1"/>
                        <a:pt x="0" y="267"/>
                        <a:pt x="266" y="340"/>
                      </a:cubicBezTo>
                      <a:cubicBezTo>
                        <a:pt x="284" y="344"/>
                        <a:pt x="301" y="346"/>
                        <a:pt x="319" y="346"/>
                      </a:cubicBezTo>
                      <a:cubicBezTo>
                        <a:pt x="433" y="346"/>
                        <a:pt x="538" y="255"/>
                        <a:pt x="567" y="139"/>
                      </a:cubicBezTo>
                      <a:cubicBezTo>
                        <a:pt x="585" y="39"/>
                        <a:pt x="543" y="1"/>
                        <a:pt x="48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16" name="Google Shape;21516;p61"/>
                <p:cNvSpPr/>
                <p:nvPr/>
              </p:nvSpPr>
              <p:spPr>
                <a:xfrm>
                  <a:off x="6266350" y="4691625"/>
                  <a:ext cx="15500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489" extrusionOk="0">
                      <a:moveTo>
                        <a:pt x="357" y="0"/>
                      </a:moveTo>
                      <a:cubicBezTo>
                        <a:pt x="176" y="0"/>
                        <a:pt x="1" y="236"/>
                        <a:pt x="153" y="413"/>
                      </a:cubicBezTo>
                      <a:cubicBezTo>
                        <a:pt x="203" y="463"/>
                        <a:pt x="270" y="488"/>
                        <a:pt x="336" y="488"/>
                      </a:cubicBezTo>
                      <a:cubicBezTo>
                        <a:pt x="403" y="488"/>
                        <a:pt x="470" y="463"/>
                        <a:pt x="520" y="413"/>
                      </a:cubicBezTo>
                      <a:cubicBezTo>
                        <a:pt x="587" y="313"/>
                        <a:pt x="620" y="180"/>
                        <a:pt x="520" y="80"/>
                      </a:cubicBezTo>
                      <a:cubicBezTo>
                        <a:pt x="472" y="24"/>
                        <a:pt x="414" y="0"/>
                        <a:pt x="357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17" name="Google Shape;21517;p61"/>
                <p:cNvSpPr/>
                <p:nvPr/>
              </p:nvSpPr>
              <p:spPr>
                <a:xfrm>
                  <a:off x="6097575" y="4607500"/>
                  <a:ext cx="14175" cy="1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476" extrusionOk="0">
                      <a:moveTo>
                        <a:pt x="308" y="0"/>
                      </a:moveTo>
                      <a:cubicBezTo>
                        <a:pt x="211" y="0"/>
                        <a:pt x="93" y="60"/>
                        <a:pt x="66" y="142"/>
                      </a:cubicBezTo>
                      <a:cubicBezTo>
                        <a:pt x="1" y="337"/>
                        <a:pt x="161" y="476"/>
                        <a:pt x="309" y="476"/>
                      </a:cubicBezTo>
                      <a:cubicBezTo>
                        <a:pt x="388" y="476"/>
                        <a:pt x="464" y="436"/>
                        <a:pt x="499" y="342"/>
                      </a:cubicBezTo>
                      <a:cubicBezTo>
                        <a:pt x="566" y="209"/>
                        <a:pt x="499" y="75"/>
                        <a:pt x="366" y="9"/>
                      </a:cubicBezTo>
                      <a:cubicBezTo>
                        <a:pt x="348" y="3"/>
                        <a:pt x="328" y="0"/>
                        <a:pt x="30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18" name="Google Shape;21518;p61"/>
                <p:cNvSpPr/>
                <p:nvPr/>
              </p:nvSpPr>
              <p:spPr>
                <a:xfrm>
                  <a:off x="5980775" y="4731600"/>
                  <a:ext cx="1317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500" extrusionOk="0">
                      <a:moveTo>
                        <a:pt x="267" y="0"/>
                      </a:moveTo>
                      <a:cubicBezTo>
                        <a:pt x="222" y="0"/>
                        <a:pt x="176" y="15"/>
                        <a:pt x="134" y="48"/>
                      </a:cubicBezTo>
                      <a:cubicBezTo>
                        <a:pt x="34" y="148"/>
                        <a:pt x="1" y="282"/>
                        <a:pt x="68" y="415"/>
                      </a:cubicBezTo>
                      <a:cubicBezTo>
                        <a:pt x="114" y="474"/>
                        <a:pt x="182" y="499"/>
                        <a:pt x="250" y="499"/>
                      </a:cubicBezTo>
                      <a:cubicBezTo>
                        <a:pt x="375" y="499"/>
                        <a:pt x="501" y="412"/>
                        <a:pt x="501" y="282"/>
                      </a:cubicBezTo>
                      <a:cubicBezTo>
                        <a:pt x="526" y="132"/>
                        <a:pt x="401" y="0"/>
                        <a:pt x="267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19" name="Google Shape;21519;p61"/>
                <p:cNvSpPr/>
                <p:nvPr/>
              </p:nvSpPr>
              <p:spPr>
                <a:xfrm>
                  <a:off x="6082525" y="4748425"/>
                  <a:ext cx="133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483" extrusionOk="0">
                      <a:moveTo>
                        <a:pt x="266" y="1"/>
                      </a:moveTo>
                      <a:cubicBezTo>
                        <a:pt x="158" y="1"/>
                        <a:pt x="62" y="65"/>
                        <a:pt x="34" y="176"/>
                      </a:cubicBezTo>
                      <a:cubicBezTo>
                        <a:pt x="1" y="309"/>
                        <a:pt x="67" y="443"/>
                        <a:pt x="201" y="476"/>
                      </a:cubicBezTo>
                      <a:cubicBezTo>
                        <a:pt x="219" y="481"/>
                        <a:pt x="236" y="483"/>
                        <a:pt x="254" y="483"/>
                      </a:cubicBezTo>
                      <a:cubicBezTo>
                        <a:pt x="368" y="483"/>
                        <a:pt x="472" y="396"/>
                        <a:pt x="501" y="309"/>
                      </a:cubicBezTo>
                      <a:cubicBezTo>
                        <a:pt x="534" y="176"/>
                        <a:pt x="468" y="42"/>
                        <a:pt x="334" y="9"/>
                      </a:cubicBezTo>
                      <a:cubicBezTo>
                        <a:pt x="311" y="3"/>
                        <a:pt x="288" y="1"/>
                        <a:pt x="26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20" name="Google Shape;21520;p61"/>
                <p:cNvSpPr/>
                <p:nvPr/>
              </p:nvSpPr>
              <p:spPr>
                <a:xfrm>
                  <a:off x="6136350" y="4683150"/>
                  <a:ext cx="14575" cy="1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61" extrusionOk="0">
                      <a:moveTo>
                        <a:pt x="328" y="0"/>
                      </a:moveTo>
                      <a:cubicBezTo>
                        <a:pt x="147" y="0"/>
                        <a:pt x="0" y="211"/>
                        <a:pt x="149" y="385"/>
                      </a:cubicBezTo>
                      <a:cubicBezTo>
                        <a:pt x="199" y="435"/>
                        <a:pt x="266" y="460"/>
                        <a:pt x="328" y="460"/>
                      </a:cubicBezTo>
                      <a:cubicBezTo>
                        <a:pt x="391" y="460"/>
                        <a:pt x="449" y="435"/>
                        <a:pt x="483" y="385"/>
                      </a:cubicBezTo>
                      <a:cubicBezTo>
                        <a:pt x="583" y="318"/>
                        <a:pt x="583" y="152"/>
                        <a:pt x="516" y="85"/>
                      </a:cubicBezTo>
                      <a:cubicBezTo>
                        <a:pt x="456" y="25"/>
                        <a:pt x="390" y="0"/>
                        <a:pt x="32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21" name="Google Shape;21521;p61"/>
                <p:cNvSpPr/>
                <p:nvPr/>
              </p:nvSpPr>
              <p:spPr>
                <a:xfrm>
                  <a:off x="5972675" y="4545325"/>
                  <a:ext cx="15650" cy="1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" h="498" extrusionOk="0">
                      <a:moveTo>
                        <a:pt x="310" y="0"/>
                      </a:moveTo>
                      <a:cubicBezTo>
                        <a:pt x="236" y="0"/>
                        <a:pt x="164" y="36"/>
                        <a:pt x="125" y="94"/>
                      </a:cubicBezTo>
                      <a:cubicBezTo>
                        <a:pt x="0" y="281"/>
                        <a:pt x="138" y="497"/>
                        <a:pt x="320" y="497"/>
                      </a:cubicBezTo>
                      <a:cubicBezTo>
                        <a:pt x="332" y="497"/>
                        <a:pt x="345" y="496"/>
                        <a:pt x="358" y="494"/>
                      </a:cubicBezTo>
                      <a:cubicBezTo>
                        <a:pt x="592" y="428"/>
                        <a:pt x="625" y="161"/>
                        <a:pt x="458" y="61"/>
                      </a:cubicBezTo>
                      <a:cubicBezTo>
                        <a:pt x="416" y="19"/>
                        <a:pt x="363" y="0"/>
                        <a:pt x="31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22" name="Google Shape;21522;p61"/>
                <p:cNvSpPr/>
                <p:nvPr/>
              </p:nvSpPr>
              <p:spPr>
                <a:xfrm>
                  <a:off x="5663900" y="4575875"/>
                  <a:ext cx="11700" cy="1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474" extrusionOk="0">
                      <a:moveTo>
                        <a:pt x="193" y="1"/>
                      </a:moveTo>
                      <a:cubicBezTo>
                        <a:pt x="80" y="1"/>
                        <a:pt x="0" y="120"/>
                        <a:pt x="0" y="240"/>
                      </a:cubicBezTo>
                      <a:cubicBezTo>
                        <a:pt x="0" y="373"/>
                        <a:pt x="100" y="473"/>
                        <a:pt x="234" y="473"/>
                      </a:cubicBezTo>
                      <a:cubicBezTo>
                        <a:pt x="367" y="473"/>
                        <a:pt x="467" y="373"/>
                        <a:pt x="467" y="240"/>
                      </a:cubicBezTo>
                      <a:cubicBezTo>
                        <a:pt x="467" y="120"/>
                        <a:pt x="387" y="1"/>
                        <a:pt x="275" y="1"/>
                      </a:cubicBezTo>
                      <a:cubicBezTo>
                        <a:pt x="262" y="1"/>
                        <a:pt x="248" y="3"/>
                        <a:pt x="234" y="6"/>
                      </a:cubicBezTo>
                      <a:cubicBezTo>
                        <a:pt x="220" y="3"/>
                        <a:pt x="206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23" name="Google Shape;21523;p61"/>
                <p:cNvSpPr/>
                <p:nvPr/>
              </p:nvSpPr>
              <p:spPr>
                <a:xfrm>
                  <a:off x="5740825" y="4697700"/>
                  <a:ext cx="15650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" h="481" extrusionOk="0">
                      <a:moveTo>
                        <a:pt x="320" y="0"/>
                      </a:moveTo>
                      <a:cubicBezTo>
                        <a:pt x="138" y="0"/>
                        <a:pt x="1" y="214"/>
                        <a:pt x="126" y="370"/>
                      </a:cubicBezTo>
                      <a:cubicBezTo>
                        <a:pt x="165" y="448"/>
                        <a:pt x="238" y="481"/>
                        <a:pt x="312" y="481"/>
                      </a:cubicBezTo>
                      <a:cubicBezTo>
                        <a:pt x="365" y="481"/>
                        <a:pt x="418" y="465"/>
                        <a:pt x="459" y="437"/>
                      </a:cubicBezTo>
                      <a:cubicBezTo>
                        <a:pt x="626" y="304"/>
                        <a:pt x="593" y="37"/>
                        <a:pt x="359" y="3"/>
                      </a:cubicBezTo>
                      <a:cubicBezTo>
                        <a:pt x="346" y="1"/>
                        <a:pt x="333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24" name="Google Shape;21524;p61"/>
                <p:cNvSpPr/>
                <p:nvPr/>
              </p:nvSpPr>
              <p:spPr>
                <a:xfrm>
                  <a:off x="5898225" y="4665075"/>
                  <a:ext cx="12525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475" extrusionOk="0">
                      <a:moveTo>
                        <a:pt x="285" y="1"/>
                      </a:moveTo>
                      <a:cubicBezTo>
                        <a:pt x="269" y="1"/>
                        <a:pt x="252" y="3"/>
                        <a:pt x="234" y="7"/>
                      </a:cubicBezTo>
                      <a:cubicBezTo>
                        <a:pt x="101" y="7"/>
                        <a:pt x="1" y="107"/>
                        <a:pt x="1" y="241"/>
                      </a:cubicBezTo>
                      <a:cubicBezTo>
                        <a:pt x="34" y="374"/>
                        <a:pt x="134" y="474"/>
                        <a:pt x="267" y="474"/>
                      </a:cubicBezTo>
                      <a:cubicBezTo>
                        <a:pt x="401" y="474"/>
                        <a:pt x="501" y="341"/>
                        <a:pt x="501" y="208"/>
                      </a:cubicBezTo>
                      <a:cubicBezTo>
                        <a:pt x="472" y="92"/>
                        <a:pt x="393" y="1"/>
                        <a:pt x="285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25" name="Google Shape;21525;p61"/>
                <p:cNvSpPr/>
                <p:nvPr/>
              </p:nvSpPr>
              <p:spPr>
                <a:xfrm>
                  <a:off x="5876550" y="4570700"/>
                  <a:ext cx="15525" cy="1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494" extrusionOk="0">
                      <a:moveTo>
                        <a:pt x="294" y="1"/>
                      </a:moveTo>
                      <a:cubicBezTo>
                        <a:pt x="263" y="1"/>
                        <a:pt x="232" y="5"/>
                        <a:pt x="200" y="13"/>
                      </a:cubicBezTo>
                      <a:cubicBezTo>
                        <a:pt x="0" y="113"/>
                        <a:pt x="34" y="413"/>
                        <a:pt x="234" y="480"/>
                      </a:cubicBezTo>
                      <a:cubicBezTo>
                        <a:pt x="261" y="489"/>
                        <a:pt x="287" y="493"/>
                        <a:pt x="314" y="493"/>
                      </a:cubicBezTo>
                      <a:cubicBezTo>
                        <a:pt x="482" y="493"/>
                        <a:pt x="621" y="320"/>
                        <a:pt x="534" y="146"/>
                      </a:cubicBezTo>
                      <a:cubicBezTo>
                        <a:pt x="483" y="44"/>
                        <a:pt x="393" y="1"/>
                        <a:pt x="29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26" name="Google Shape;21526;p61"/>
                <p:cNvSpPr/>
                <p:nvPr/>
              </p:nvSpPr>
              <p:spPr>
                <a:xfrm>
                  <a:off x="5769225" y="4569300"/>
                  <a:ext cx="147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503" extrusionOk="0">
                      <a:moveTo>
                        <a:pt x="327" y="1"/>
                      </a:moveTo>
                      <a:cubicBezTo>
                        <a:pt x="53" y="1"/>
                        <a:pt x="1" y="438"/>
                        <a:pt x="290" y="503"/>
                      </a:cubicBezTo>
                      <a:cubicBezTo>
                        <a:pt x="424" y="503"/>
                        <a:pt x="557" y="403"/>
                        <a:pt x="557" y="269"/>
                      </a:cubicBezTo>
                      <a:cubicBezTo>
                        <a:pt x="591" y="136"/>
                        <a:pt x="491" y="36"/>
                        <a:pt x="357" y="2"/>
                      </a:cubicBezTo>
                      <a:cubicBezTo>
                        <a:pt x="347" y="1"/>
                        <a:pt x="337" y="1"/>
                        <a:pt x="327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27" name="Google Shape;21527;p61"/>
                <p:cNvSpPr/>
                <p:nvPr/>
              </p:nvSpPr>
              <p:spPr>
                <a:xfrm>
                  <a:off x="5721825" y="4680475"/>
                  <a:ext cx="15075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484" extrusionOk="0">
                      <a:moveTo>
                        <a:pt x="298" y="0"/>
                      </a:moveTo>
                      <a:cubicBezTo>
                        <a:pt x="209" y="0"/>
                        <a:pt x="122" y="47"/>
                        <a:pt x="85" y="159"/>
                      </a:cubicBezTo>
                      <a:cubicBezTo>
                        <a:pt x="1" y="348"/>
                        <a:pt x="155" y="484"/>
                        <a:pt x="305" y="484"/>
                      </a:cubicBezTo>
                      <a:cubicBezTo>
                        <a:pt x="394" y="484"/>
                        <a:pt x="482" y="437"/>
                        <a:pt x="519" y="325"/>
                      </a:cubicBezTo>
                      <a:cubicBezTo>
                        <a:pt x="603" y="136"/>
                        <a:pt x="449" y="0"/>
                        <a:pt x="29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28" name="Google Shape;21528;p61"/>
                <p:cNvSpPr/>
                <p:nvPr/>
              </p:nvSpPr>
              <p:spPr>
                <a:xfrm>
                  <a:off x="5857375" y="4686900"/>
                  <a:ext cx="13175" cy="1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504" extrusionOk="0">
                      <a:moveTo>
                        <a:pt x="289" y="0"/>
                      </a:moveTo>
                      <a:cubicBezTo>
                        <a:pt x="282" y="0"/>
                        <a:pt x="275" y="1"/>
                        <a:pt x="267" y="2"/>
                      </a:cubicBezTo>
                      <a:cubicBezTo>
                        <a:pt x="134" y="2"/>
                        <a:pt x="33" y="102"/>
                        <a:pt x="33" y="235"/>
                      </a:cubicBezTo>
                      <a:cubicBezTo>
                        <a:pt x="0" y="369"/>
                        <a:pt x="134" y="502"/>
                        <a:pt x="267" y="502"/>
                      </a:cubicBezTo>
                      <a:cubicBezTo>
                        <a:pt x="275" y="503"/>
                        <a:pt x="282" y="503"/>
                        <a:pt x="289" y="503"/>
                      </a:cubicBezTo>
                      <a:cubicBezTo>
                        <a:pt x="526" y="503"/>
                        <a:pt x="526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29" name="Google Shape;21529;p61"/>
                <p:cNvSpPr/>
                <p:nvPr/>
              </p:nvSpPr>
              <p:spPr>
                <a:xfrm>
                  <a:off x="6004125" y="4545000"/>
                  <a:ext cx="16300" cy="1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476" extrusionOk="0">
                      <a:moveTo>
                        <a:pt x="298" y="1"/>
                      </a:moveTo>
                      <a:cubicBezTo>
                        <a:pt x="256" y="1"/>
                        <a:pt x="212" y="13"/>
                        <a:pt x="168" y="40"/>
                      </a:cubicBezTo>
                      <a:cubicBezTo>
                        <a:pt x="34" y="107"/>
                        <a:pt x="1" y="274"/>
                        <a:pt x="68" y="374"/>
                      </a:cubicBezTo>
                      <a:cubicBezTo>
                        <a:pt x="132" y="438"/>
                        <a:pt x="211" y="475"/>
                        <a:pt x="285" y="475"/>
                      </a:cubicBezTo>
                      <a:cubicBezTo>
                        <a:pt x="326" y="475"/>
                        <a:pt x="366" y="464"/>
                        <a:pt x="401" y="441"/>
                      </a:cubicBezTo>
                      <a:lnTo>
                        <a:pt x="401" y="474"/>
                      </a:lnTo>
                      <a:cubicBezTo>
                        <a:pt x="652" y="307"/>
                        <a:pt x="507" y="1"/>
                        <a:pt x="29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30" name="Google Shape;21530;p61"/>
                <p:cNvSpPr/>
                <p:nvPr/>
              </p:nvSpPr>
              <p:spPr>
                <a:xfrm>
                  <a:off x="5808225" y="4480725"/>
                  <a:ext cx="11650" cy="1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410" extrusionOk="0">
                      <a:moveTo>
                        <a:pt x="205" y="0"/>
                      </a:moveTo>
                      <a:cubicBezTo>
                        <a:pt x="1" y="0"/>
                        <a:pt x="183" y="410"/>
                        <a:pt x="331" y="410"/>
                      </a:cubicBezTo>
                      <a:cubicBezTo>
                        <a:pt x="369" y="410"/>
                        <a:pt x="406" y="381"/>
                        <a:pt x="432" y="310"/>
                      </a:cubicBezTo>
                      <a:cubicBezTo>
                        <a:pt x="465" y="176"/>
                        <a:pt x="365" y="43"/>
                        <a:pt x="265" y="9"/>
                      </a:cubicBezTo>
                      <a:cubicBezTo>
                        <a:pt x="242" y="3"/>
                        <a:pt x="222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31" name="Google Shape;21531;p61"/>
                <p:cNvSpPr/>
                <p:nvPr/>
              </p:nvSpPr>
              <p:spPr>
                <a:xfrm>
                  <a:off x="5604625" y="4579825"/>
                  <a:ext cx="17700" cy="1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497" extrusionOk="0">
                      <a:moveTo>
                        <a:pt x="352" y="1"/>
                      </a:moveTo>
                      <a:cubicBezTo>
                        <a:pt x="326" y="1"/>
                        <a:pt x="298" y="5"/>
                        <a:pt x="270" y="15"/>
                      </a:cubicBezTo>
                      <a:cubicBezTo>
                        <a:pt x="0" y="135"/>
                        <a:pt x="107" y="497"/>
                        <a:pt x="349" y="497"/>
                      </a:cubicBezTo>
                      <a:cubicBezTo>
                        <a:pt x="377" y="497"/>
                        <a:pt x="406" y="492"/>
                        <a:pt x="437" y="482"/>
                      </a:cubicBezTo>
                      <a:cubicBezTo>
                        <a:pt x="708" y="391"/>
                        <a:pt x="598" y="1"/>
                        <a:pt x="35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32" name="Google Shape;21532;p61"/>
                <p:cNvSpPr/>
                <p:nvPr/>
              </p:nvSpPr>
              <p:spPr>
                <a:xfrm>
                  <a:off x="5700575" y="4601650"/>
                  <a:ext cx="15150" cy="1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491" extrusionOk="0">
                      <a:moveTo>
                        <a:pt x="266" y="1"/>
                      </a:moveTo>
                      <a:cubicBezTo>
                        <a:pt x="158" y="1"/>
                        <a:pt x="62" y="65"/>
                        <a:pt x="34" y="176"/>
                      </a:cubicBezTo>
                      <a:cubicBezTo>
                        <a:pt x="1" y="309"/>
                        <a:pt x="68" y="443"/>
                        <a:pt x="201" y="476"/>
                      </a:cubicBezTo>
                      <a:cubicBezTo>
                        <a:pt x="230" y="486"/>
                        <a:pt x="257" y="490"/>
                        <a:pt x="283" y="490"/>
                      </a:cubicBezTo>
                      <a:cubicBezTo>
                        <a:pt x="523" y="490"/>
                        <a:pt x="606" y="100"/>
                        <a:pt x="335" y="9"/>
                      </a:cubicBezTo>
                      <a:cubicBezTo>
                        <a:pt x="312" y="3"/>
                        <a:pt x="289" y="1"/>
                        <a:pt x="26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33" name="Google Shape;21533;p61"/>
                <p:cNvSpPr/>
                <p:nvPr/>
              </p:nvSpPr>
              <p:spPr>
                <a:xfrm>
                  <a:off x="5727525" y="4513025"/>
                  <a:ext cx="14950" cy="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" h="328" extrusionOk="0">
                      <a:moveTo>
                        <a:pt x="482" y="1"/>
                      </a:moveTo>
                      <a:cubicBezTo>
                        <a:pt x="316" y="1"/>
                        <a:pt x="0" y="225"/>
                        <a:pt x="257" y="319"/>
                      </a:cubicBezTo>
                      <a:cubicBezTo>
                        <a:pt x="280" y="324"/>
                        <a:pt x="303" y="327"/>
                        <a:pt x="325" y="327"/>
                      </a:cubicBezTo>
                      <a:cubicBezTo>
                        <a:pt x="433" y="327"/>
                        <a:pt x="530" y="262"/>
                        <a:pt x="557" y="152"/>
                      </a:cubicBezTo>
                      <a:cubicBezTo>
                        <a:pt x="597" y="42"/>
                        <a:pt x="554" y="1"/>
                        <a:pt x="48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34" name="Google Shape;21534;p61"/>
                <p:cNvSpPr/>
                <p:nvPr/>
              </p:nvSpPr>
              <p:spPr>
                <a:xfrm>
                  <a:off x="5600675" y="4446750"/>
                  <a:ext cx="14875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" h="505" extrusionOk="0">
                      <a:moveTo>
                        <a:pt x="297" y="1"/>
                      </a:moveTo>
                      <a:cubicBezTo>
                        <a:pt x="213" y="1"/>
                        <a:pt x="139" y="45"/>
                        <a:pt x="94" y="134"/>
                      </a:cubicBezTo>
                      <a:cubicBezTo>
                        <a:pt x="1" y="290"/>
                        <a:pt x="140" y="504"/>
                        <a:pt x="322" y="504"/>
                      </a:cubicBezTo>
                      <a:cubicBezTo>
                        <a:pt x="335" y="504"/>
                        <a:pt x="348" y="503"/>
                        <a:pt x="361" y="501"/>
                      </a:cubicBezTo>
                      <a:cubicBezTo>
                        <a:pt x="561" y="434"/>
                        <a:pt x="595" y="168"/>
                        <a:pt x="428" y="34"/>
                      </a:cubicBezTo>
                      <a:cubicBezTo>
                        <a:pt x="383" y="12"/>
                        <a:pt x="339" y="1"/>
                        <a:pt x="297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35" name="Google Shape;21535;p61"/>
                <p:cNvSpPr/>
                <p:nvPr/>
              </p:nvSpPr>
              <p:spPr>
                <a:xfrm>
                  <a:off x="5467925" y="4506575"/>
                  <a:ext cx="133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483" extrusionOk="0">
                      <a:moveTo>
                        <a:pt x="269" y="1"/>
                      </a:moveTo>
                      <a:cubicBezTo>
                        <a:pt x="246" y="1"/>
                        <a:pt x="223" y="4"/>
                        <a:pt x="200" y="9"/>
                      </a:cubicBezTo>
                      <a:cubicBezTo>
                        <a:pt x="67" y="43"/>
                        <a:pt x="0" y="176"/>
                        <a:pt x="34" y="276"/>
                      </a:cubicBezTo>
                      <a:cubicBezTo>
                        <a:pt x="63" y="392"/>
                        <a:pt x="167" y="483"/>
                        <a:pt x="281" y="483"/>
                      </a:cubicBezTo>
                      <a:cubicBezTo>
                        <a:pt x="299" y="483"/>
                        <a:pt x="316" y="481"/>
                        <a:pt x="334" y="476"/>
                      </a:cubicBezTo>
                      <a:cubicBezTo>
                        <a:pt x="434" y="410"/>
                        <a:pt x="534" y="276"/>
                        <a:pt x="501" y="176"/>
                      </a:cubicBezTo>
                      <a:cubicBezTo>
                        <a:pt x="473" y="66"/>
                        <a:pt x="377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36" name="Google Shape;21536;p61"/>
                <p:cNvSpPr/>
                <p:nvPr/>
              </p:nvSpPr>
              <p:spPr>
                <a:xfrm>
                  <a:off x="5484600" y="4547650"/>
                  <a:ext cx="14200" cy="1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95" extrusionOk="0">
                      <a:moveTo>
                        <a:pt x="298" y="1"/>
                      </a:moveTo>
                      <a:cubicBezTo>
                        <a:pt x="256" y="1"/>
                        <a:pt x="212" y="12"/>
                        <a:pt x="167" y="34"/>
                      </a:cubicBezTo>
                      <a:cubicBezTo>
                        <a:pt x="67" y="101"/>
                        <a:pt x="0" y="234"/>
                        <a:pt x="67" y="335"/>
                      </a:cubicBezTo>
                      <a:cubicBezTo>
                        <a:pt x="116" y="432"/>
                        <a:pt x="201" y="494"/>
                        <a:pt x="295" y="494"/>
                      </a:cubicBezTo>
                      <a:cubicBezTo>
                        <a:pt x="329" y="494"/>
                        <a:pt x="365" y="486"/>
                        <a:pt x="401" y="468"/>
                      </a:cubicBezTo>
                      <a:cubicBezTo>
                        <a:pt x="501" y="401"/>
                        <a:pt x="568" y="268"/>
                        <a:pt x="501" y="134"/>
                      </a:cubicBezTo>
                      <a:cubicBezTo>
                        <a:pt x="456" y="45"/>
                        <a:pt x="382" y="1"/>
                        <a:pt x="29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37" name="Google Shape;21537;p61"/>
                <p:cNvSpPr/>
                <p:nvPr/>
              </p:nvSpPr>
              <p:spPr>
                <a:xfrm>
                  <a:off x="5573125" y="4477725"/>
                  <a:ext cx="1407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465" extrusionOk="0">
                      <a:moveTo>
                        <a:pt x="318" y="0"/>
                      </a:moveTo>
                      <a:cubicBezTo>
                        <a:pt x="159" y="0"/>
                        <a:pt x="0" y="173"/>
                        <a:pt x="95" y="363"/>
                      </a:cubicBezTo>
                      <a:cubicBezTo>
                        <a:pt x="138" y="428"/>
                        <a:pt x="209" y="464"/>
                        <a:pt x="290" y="464"/>
                      </a:cubicBezTo>
                      <a:cubicBezTo>
                        <a:pt x="334" y="464"/>
                        <a:pt x="382" y="453"/>
                        <a:pt x="429" y="430"/>
                      </a:cubicBezTo>
                      <a:cubicBezTo>
                        <a:pt x="529" y="363"/>
                        <a:pt x="562" y="229"/>
                        <a:pt x="496" y="96"/>
                      </a:cubicBezTo>
                      <a:cubicBezTo>
                        <a:pt x="447" y="29"/>
                        <a:pt x="383" y="0"/>
                        <a:pt x="31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38" name="Google Shape;21538;p61"/>
                <p:cNvSpPr/>
                <p:nvPr/>
              </p:nvSpPr>
              <p:spPr>
                <a:xfrm>
                  <a:off x="5553825" y="4380225"/>
                  <a:ext cx="14725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87" extrusionOk="0">
                      <a:moveTo>
                        <a:pt x="339" y="0"/>
                      </a:moveTo>
                      <a:cubicBezTo>
                        <a:pt x="305" y="0"/>
                        <a:pt x="269" y="9"/>
                        <a:pt x="234" y="27"/>
                      </a:cubicBezTo>
                      <a:cubicBezTo>
                        <a:pt x="33" y="60"/>
                        <a:pt x="0" y="360"/>
                        <a:pt x="200" y="460"/>
                      </a:cubicBezTo>
                      <a:cubicBezTo>
                        <a:pt x="231" y="479"/>
                        <a:pt x="264" y="487"/>
                        <a:pt x="297" y="487"/>
                      </a:cubicBezTo>
                      <a:cubicBezTo>
                        <a:pt x="443" y="487"/>
                        <a:pt x="588" y="323"/>
                        <a:pt x="534" y="160"/>
                      </a:cubicBezTo>
                      <a:cubicBezTo>
                        <a:pt x="509" y="62"/>
                        <a:pt x="431" y="0"/>
                        <a:pt x="33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39" name="Google Shape;21539;p61"/>
                <p:cNvSpPr/>
                <p:nvPr/>
              </p:nvSpPr>
              <p:spPr>
                <a:xfrm>
                  <a:off x="5438100" y="4367375"/>
                  <a:ext cx="14000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503" extrusionOk="0">
                      <a:moveTo>
                        <a:pt x="275" y="0"/>
                      </a:moveTo>
                      <a:cubicBezTo>
                        <a:pt x="167" y="0"/>
                        <a:pt x="88" y="91"/>
                        <a:pt x="59" y="207"/>
                      </a:cubicBezTo>
                      <a:cubicBezTo>
                        <a:pt x="0" y="384"/>
                        <a:pt x="138" y="503"/>
                        <a:pt x="281" y="503"/>
                      </a:cubicBezTo>
                      <a:cubicBezTo>
                        <a:pt x="382" y="503"/>
                        <a:pt x="485" y="444"/>
                        <a:pt x="526" y="307"/>
                      </a:cubicBezTo>
                      <a:cubicBezTo>
                        <a:pt x="560" y="174"/>
                        <a:pt x="459" y="40"/>
                        <a:pt x="326" y="7"/>
                      </a:cubicBezTo>
                      <a:cubicBezTo>
                        <a:pt x="308" y="2"/>
                        <a:pt x="291" y="0"/>
                        <a:pt x="27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40" name="Google Shape;21540;p61"/>
                <p:cNvSpPr/>
                <p:nvPr/>
              </p:nvSpPr>
              <p:spPr>
                <a:xfrm>
                  <a:off x="5332100" y="4309700"/>
                  <a:ext cx="14925" cy="1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488" extrusionOk="0">
                      <a:moveTo>
                        <a:pt x="330" y="0"/>
                      </a:moveTo>
                      <a:cubicBezTo>
                        <a:pt x="145" y="0"/>
                        <a:pt x="1" y="250"/>
                        <a:pt x="163" y="412"/>
                      </a:cubicBezTo>
                      <a:cubicBezTo>
                        <a:pt x="213" y="463"/>
                        <a:pt x="271" y="488"/>
                        <a:pt x="330" y="488"/>
                      </a:cubicBezTo>
                      <a:cubicBezTo>
                        <a:pt x="388" y="488"/>
                        <a:pt x="446" y="463"/>
                        <a:pt x="496" y="412"/>
                      </a:cubicBezTo>
                      <a:cubicBezTo>
                        <a:pt x="597" y="279"/>
                        <a:pt x="563" y="146"/>
                        <a:pt x="463" y="46"/>
                      </a:cubicBezTo>
                      <a:cubicBezTo>
                        <a:pt x="419" y="14"/>
                        <a:pt x="373" y="0"/>
                        <a:pt x="33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41" name="Google Shape;21541;p61"/>
                <p:cNvSpPr/>
                <p:nvPr/>
              </p:nvSpPr>
              <p:spPr>
                <a:xfrm>
                  <a:off x="5364525" y="4283275"/>
                  <a:ext cx="14200" cy="1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71" extrusionOk="0">
                      <a:moveTo>
                        <a:pt x="291" y="0"/>
                      </a:moveTo>
                      <a:cubicBezTo>
                        <a:pt x="246" y="0"/>
                        <a:pt x="202" y="11"/>
                        <a:pt x="167" y="35"/>
                      </a:cubicBezTo>
                      <a:cubicBezTo>
                        <a:pt x="67" y="102"/>
                        <a:pt x="0" y="235"/>
                        <a:pt x="67" y="369"/>
                      </a:cubicBezTo>
                      <a:cubicBezTo>
                        <a:pt x="131" y="433"/>
                        <a:pt x="210" y="470"/>
                        <a:pt x="293" y="470"/>
                      </a:cubicBezTo>
                      <a:cubicBezTo>
                        <a:pt x="339" y="470"/>
                        <a:pt x="386" y="459"/>
                        <a:pt x="434" y="435"/>
                      </a:cubicBezTo>
                      <a:cubicBezTo>
                        <a:pt x="534" y="369"/>
                        <a:pt x="567" y="235"/>
                        <a:pt x="500" y="102"/>
                      </a:cubicBezTo>
                      <a:cubicBezTo>
                        <a:pt x="457" y="37"/>
                        <a:pt x="372" y="0"/>
                        <a:pt x="29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42" name="Google Shape;21542;p61"/>
                <p:cNvSpPr/>
                <p:nvPr/>
              </p:nvSpPr>
              <p:spPr>
                <a:xfrm>
                  <a:off x="5299475" y="4180700"/>
                  <a:ext cx="15650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" h="473" extrusionOk="0">
                      <a:moveTo>
                        <a:pt x="291" y="0"/>
                      </a:moveTo>
                      <a:cubicBezTo>
                        <a:pt x="246" y="0"/>
                        <a:pt x="202" y="12"/>
                        <a:pt x="167" y="35"/>
                      </a:cubicBezTo>
                      <a:cubicBezTo>
                        <a:pt x="0" y="169"/>
                        <a:pt x="67" y="469"/>
                        <a:pt x="300" y="469"/>
                      </a:cubicBezTo>
                      <a:cubicBezTo>
                        <a:pt x="313" y="471"/>
                        <a:pt x="326" y="472"/>
                        <a:pt x="339" y="472"/>
                      </a:cubicBezTo>
                      <a:cubicBezTo>
                        <a:pt x="517" y="472"/>
                        <a:pt x="625" y="258"/>
                        <a:pt x="501" y="102"/>
                      </a:cubicBezTo>
                      <a:cubicBezTo>
                        <a:pt x="457" y="37"/>
                        <a:pt x="373" y="0"/>
                        <a:pt x="29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43" name="Google Shape;21543;p61"/>
                <p:cNvSpPr/>
                <p:nvPr/>
              </p:nvSpPr>
              <p:spPr>
                <a:xfrm>
                  <a:off x="5292800" y="4354875"/>
                  <a:ext cx="17050" cy="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07" extrusionOk="0">
                      <a:moveTo>
                        <a:pt x="356" y="1"/>
                      </a:moveTo>
                      <a:cubicBezTo>
                        <a:pt x="339" y="1"/>
                        <a:pt x="320" y="3"/>
                        <a:pt x="301" y="6"/>
                      </a:cubicBezTo>
                      <a:cubicBezTo>
                        <a:pt x="0" y="73"/>
                        <a:pt x="67" y="507"/>
                        <a:pt x="367" y="507"/>
                      </a:cubicBezTo>
                      <a:cubicBezTo>
                        <a:pt x="681" y="475"/>
                        <a:pt x="641" y="1"/>
                        <a:pt x="35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44" name="Google Shape;21544;p61"/>
                <p:cNvSpPr/>
                <p:nvPr/>
              </p:nvSpPr>
              <p:spPr>
                <a:xfrm>
                  <a:off x="5565500" y="4631000"/>
                  <a:ext cx="27300" cy="2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" h="830" extrusionOk="0">
                      <a:moveTo>
                        <a:pt x="543" y="1"/>
                      </a:moveTo>
                      <a:cubicBezTo>
                        <a:pt x="529" y="1"/>
                        <a:pt x="515" y="1"/>
                        <a:pt x="500" y="3"/>
                      </a:cubicBezTo>
                      <a:cubicBezTo>
                        <a:pt x="134" y="36"/>
                        <a:pt x="0" y="503"/>
                        <a:pt x="267" y="737"/>
                      </a:cubicBezTo>
                      <a:cubicBezTo>
                        <a:pt x="357" y="797"/>
                        <a:pt x="460" y="830"/>
                        <a:pt x="559" y="830"/>
                      </a:cubicBezTo>
                      <a:cubicBezTo>
                        <a:pt x="680" y="830"/>
                        <a:pt x="794" y="780"/>
                        <a:pt x="867" y="670"/>
                      </a:cubicBezTo>
                      <a:cubicBezTo>
                        <a:pt x="1092" y="381"/>
                        <a:pt x="885" y="1"/>
                        <a:pt x="54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45" name="Google Shape;21545;p61"/>
                <p:cNvSpPr/>
                <p:nvPr/>
              </p:nvSpPr>
              <p:spPr>
                <a:xfrm>
                  <a:off x="5657225" y="4622700"/>
                  <a:ext cx="28925" cy="2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836" extrusionOk="0">
                      <a:moveTo>
                        <a:pt x="600" y="0"/>
                      </a:moveTo>
                      <a:cubicBezTo>
                        <a:pt x="589" y="0"/>
                        <a:pt x="579" y="0"/>
                        <a:pt x="567" y="1"/>
                      </a:cubicBezTo>
                      <a:cubicBezTo>
                        <a:pt x="0" y="1"/>
                        <a:pt x="34" y="835"/>
                        <a:pt x="601" y="835"/>
                      </a:cubicBezTo>
                      <a:cubicBezTo>
                        <a:pt x="1157" y="802"/>
                        <a:pt x="1136" y="0"/>
                        <a:pt x="60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46" name="Google Shape;21546;p61"/>
                <p:cNvSpPr/>
                <p:nvPr/>
              </p:nvSpPr>
              <p:spPr>
                <a:xfrm>
                  <a:off x="5630200" y="4512300"/>
                  <a:ext cx="26075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839" extrusionOk="0">
                      <a:moveTo>
                        <a:pt x="530" y="1"/>
                      </a:moveTo>
                      <a:cubicBezTo>
                        <a:pt x="264" y="1"/>
                        <a:pt x="0" y="244"/>
                        <a:pt x="147" y="581"/>
                      </a:cubicBezTo>
                      <a:cubicBezTo>
                        <a:pt x="220" y="762"/>
                        <a:pt x="366" y="838"/>
                        <a:pt x="514" y="838"/>
                      </a:cubicBezTo>
                      <a:cubicBezTo>
                        <a:pt x="776" y="838"/>
                        <a:pt x="1042" y="600"/>
                        <a:pt x="915" y="281"/>
                      </a:cubicBezTo>
                      <a:cubicBezTo>
                        <a:pt x="841" y="84"/>
                        <a:pt x="685" y="1"/>
                        <a:pt x="53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47" name="Google Shape;21547;p61"/>
                <p:cNvSpPr/>
                <p:nvPr/>
              </p:nvSpPr>
              <p:spPr>
                <a:xfrm>
                  <a:off x="5564375" y="4513025"/>
                  <a:ext cx="25325" cy="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" h="817" extrusionOk="0">
                      <a:moveTo>
                        <a:pt x="470" y="1"/>
                      </a:moveTo>
                      <a:cubicBezTo>
                        <a:pt x="301" y="1"/>
                        <a:pt x="133" y="121"/>
                        <a:pt x="78" y="285"/>
                      </a:cubicBezTo>
                      <a:cubicBezTo>
                        <a:pt x="0" y="571"/>
                        <a:pt x="226" y="816"/>
                        <a:pt x="471" y="816"/>
                      </a:cubicBezTo>
                      <a:cubicBezTo>
                        <a:pt x="541" y="816"/>
                        <a:pt x="612" y="796"/>
                        <a:pt x="679" y="752"/>
                      </a:cubicBezTo>
                      <a:cubicBezTo>
                        <a:pt x="1012" y="585"/>
                        <a:pt x="946" y="85"/>
                        <a:pt x="579" y="18"/>
                      </a:cubicBezTo>
                      <a:cubicBezTo>
                        <a:pt x="543" y="7"/>
                        <a:pt x="507" y="1"/>
                        <a:pt x="47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48" name="Google Shape;21548;p61"/>
                <p:cNvSpPr/>
                <p:nvPr/>
              </p:nvSpPr>
              <p:spPr>
                <a:xfrm>
                  <a:off x="5647425" y="4651850"/>
                  <a:ext cx="27325" cy="2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" h="819" extrusionOk="0">
                      <a:moveTo>
                        <a:pt x="553" y="1"/>
                      </a:moveTo>
                      <a:cubicBezTo>
                        <a:pt x="209" y="1"/>
                        <a:pt x="1" y="413"/>
                        <a:pt x="226" y="670"/>
                      </a:cubicBezTo>
                      <a:cubicBezTo>
                        <a:pt x="323" y="767"/>
                        <a:pt x="443" y="819"/>
                        <a:pt x="565" y="819"/>
                      </a:cubicBezTo>
                      <a:cubicBezTo>
                        <a:pt x="653" y="819"/>
                        <a:pt x="742" y="792"/>
                        <a:pt x="826" y="737"/>
                      </a:cubicBezTo>
                      <a:cubicBezTo>
                        <a:pt x="1093" y="503"/>
                        <a:pt x="959" y="36"/>
                        <a:pt x="593" y="3"/>
                      </a:cubicBezTo>
                      <a:cubicBezTo>
                        <a:pt x="579" y="1"/>
                        <a:pt x="566" y="1"/>
                        <a:pt x="55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49" name="Google Shape;21549;p61"/>
                <p:cNvSpPr/>
                <p:nvPr/>
              </p:nvSpPr>
              <p:spPr>
                <a:xfrm>
                  <a:off x="5838175" y="4650225"/>
                  <a:ext cx="24225" cy="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835" extrusionOk="0">
                      <a:moveTo>
                        <a:pt x="533" y="1"/>
                      </a:moveTo>
                      <a:cubicBezTo>
                        <a:pt x="440" y="1"/>
                        <a:pt x="347" y="32"/>
                        <a:pt x="268" y="101"/>
                      </a:cubicBezTo>
                      <a:cubicBezTo>
                        <a:pt x="1" y="335"/>
                        <a:pt x="134" y="802"/>
                        <a:pt x="535" y="835"/>
                      </a:cubicBezTo>
                      <a:cubicBezTo>
                        <a:pt x="735" y="835"/>
                        <a:pt x="935" y="668"/>
                        <a:pt x="968" y="435"/>
                      </a:cubicBezTo>
                      <a:cubicBezTo>
                        <a:pt x="968" y="176"/>
                        <a:pt x="753" y="1"/>
                        <a:pt x="53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0" name="Google Shape;21550;p61"/>
                <p:cNvSpPr/>
                <p:nvPr/>
              </p:nvSpPr>
              <p:spPr>
                <a:xfrm>
                  <a:off x="5840675" y="4546725"/>
                  <a:ext cx="24850" cy="2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" h="846" extrusionOk="0">
                      <a:moveTo>
                        <a:pt x="553" y="0"/>
                      </a:moveTo>
                      <a:cubicBezTo>
                        <a:pt x="536" y="0"/>
                        <a:pt x="518" y="2"/>
                        <a:pt x="501" y="5"/>
                      </a:cubicBezTo>
                      <a:cubicBezTo>
                        <a:pt x="101" y="71"/>
                        <a:pt x="1" y="538"/>
                        <a:pt x="301" y="772"/>
                      </a:cubicBezTo>
                      <a:cubicBezTo>
                        <a:pt x="377" y="822"/>
                        <a:pt x="459" y="845"/>
                        <a:pt x="540" y="845"/>
                      </a:cubicBezTo>
                      <a:cubicBezTo>
                        <a:pt x="776" y="845"/>
                        <a:pt x="993" y="646"/>
                        <a:pt x="968" y="372"/>
                      </a:cubicBezTo>
                      <a:cubicBezTo>
                        <a:pt x="938" y="158"/>
                        <a:pt x="740" y="0"/>
                        <a:pt x="55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1" name="Google Shape;21551;p61"/>
                <p:cNvSpPr/>
                <p:nvPr/>
              </p:nvSpPr>
              <p:spPr>
                <a:xfrm>
                  <a:off x="5726700" y="4538125"/>
                  <a:ext cx="23125" cy="2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" h="847" extrusionOk="0">
                      <a:moveTo>
                        <a:pt x="452" y="0"/>
                      </a:moveTo>
                      <a:cubicBezTo>
                        <a:pt x="258" y="0"/>
                        <a:pt x="85" y="150"/>
                        <a:pt x="57" y="349"/>
                      </a:cubicBezTo>
                      <a:cubicBezTo>
                        <a:pt x="1" y="665"/>
                        <a:pt x="236" y="846"/>
                        <a:pt x="472" y="846"/>
                      </a:cubicBezTo>
                      <a:cubicBezTo>
                        <a:pt x="659" y="846"/>
                        <a:pt x="846" y="733"/>
                        <a:pt x="891" y="482"/>
                      </a:cubicBezTo>
                      <a:cubicBezTo>
                        <a:pt x="924" y="249"/>
                        <a:pt x="791" y="48"/>
                        <a:pt x="557" y="15"/>
                      </a:cubicBezTo>
                      <a:cubicBezTo>
                        <a:pt x="522" y="5"/>
                        <a:pt x="487" y="0"/>
                        <a:pt x="45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2" name="Google Shape;21552;p61"/>
                <p:cNvSpPr/>
                <p:nvPr/>
              </p:nvSpPr>
              <p:spPr>
                <a:xfrm>
                  <a:off x="5731450" y="4628950"/>
                  <a:ext cx="23675" cy="2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" h="833" extrusionOk="0">
                      <a:moveTo>
                        <a:pt x="488" y="1"/>
                      </a:moveTo>
                      <a:cubicBezTo>
                        <a:pt x="448" y="1"/>
                        <a:pt x="408" y="6"/>
                        <a:pt x="367" y="18"/>
                      </a:cubicBezTo>
                      <a:cubicBezTo>
                        <a:pt x="134" y="51"/>
                        <a:pt x="0" y="285"/>
                        <a:pt x="67" y="518"/>
                      </a:cubicBezTo>
                      <a:cubicBezTo>
                        <a:pt x="121" y="737"/>
                        <a:pt x="288" y="832"/>
                        <a:pt x="456" y="832"/>
                      </a:cubicBezTo>
                      <a:cubicBezTo>
                        <a:pt x="699" y="832"/>
                        <a:pt x="946" y="633"/>
                        <a:pt x="867" y="318"/>
                      </a:cubicBezTo>
                      <a:cubicBezTo>
                        <a:pt x="840" y="125"/>
                        <a:pt x="676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3" name="Google Shape;21553;p61"/>
                <p:cNvSpPr/>
                <p:nvPr/>
              </p:nvSpPr>
              <p:spPr>
                <a:xfrm>
                  <a:off x="5955725" y="4663375"/>
                  <a:ext cx="30125" cy="2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" h="851" extrusionOk="0">
                      <a:moveTo>
                        <a:pt x="583" y="0"/>
                      </a:moveTo>
                      <a:cubicBezTo>
                        <a:pt x="119" y="0"/>
                        <a:pt x="1" y="748"/>
                        <a:pt x="536" y="843"/>
                      </a:cubicBezTo>
                      <a:cubicBezTo>
                        <a:pt x="568" y="848"/>
                        <a:pt x="599" y="851"/>
                        <a:pt x="628" y="851"/>
                      </a:cubicBezTo>
                      <a:cubicBezTo>
                        <a:pt x="1116" y="851"/>
                        <a:pt x="1204" y="103"/>
                        <a:pt x="669" y="9"/>
                      </a:cubicBezTo>
                      <a:cubicBezTo>
                        <a:pt x="639" y="3"/>
                        <a:pt x="610" y="0"/>
                        <a:pt x="58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4" name="Google Shape;21554;p61"/>
                <p:cNvSpPr/>
                <p:nvPr/>
              </p:nvSpPr>
              <p:spPr>
                <a:xfrm>
                  <a:off x="6175925" y="4697775"/>
                  <a:ext cx="28375" cy="2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5" h="860" extrusionOk="0">
                      <a:moveTo>
                        <a:pt x="568" y="0"/>
                      </a:moveTo>
                      <a:cubicBezTo>
                        <a:pt x="201" y="0"/>
                        <a:pt x="1" y="467"/>
                        <a:pt x="267" y="734"/>
                      </a:cubicBezTo>
                      <a:cubicBezTo>
                        <a:pt x="351" y="818"/>
                        <a:pt x="459" y="859"/>
                        <a:pt x="568" y="859"/>
                      </a:cubicBezTo>
                      <a:cubicBezTo>
                        <a:pt x="676" y="859"/>
                        <a:pt x="784" y="818"/>
                        <a:pt x="868" y="734"/>
                      </a:cubicBezTo>
                      <a:cubicBezTo>
                        <a:pt x="1135" y="467"/>
                        <a:pt x="935" y="0"/>
                        <a:pt x="56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5" name="Google Shape;21555;p61"/>
                <p:cNvSpPr/>
                <p:nvPr/>
              </p:nvSpPr>
              <p:spPr>
                <a:xfrm>
                  <a:off x="6559525" y="4697025"/>
                  <a:ext cx="24225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831" extrusionOk="0">
                      <a:moveTo>
                        <a:pt x="568" y="1"/>
                      </a:moveTo>
                      <a:cubicBezTo>
                        <a:pt x="464" y="1"/>
                        <a:pt x="357" y="41"/>
                        <a:pt x="268" y="130"/>
                      </a:cubicBezTo>
                      <a:cubicBezTo>
                        <a:pt x="1" y="397"/>
                        <a:pt x="201" y="831"/>
                        <a:pt x="568" y="831"/>
                      </a:cubicBezTo>
                      <a:cubicBezTo>
                        <a:pt x="801" y="831"/>
                        <a:pt x="968" y="631"/>
                        <a:pt x="968" y="431"/>
                      </a:cubicBezTo>
                      <a:cubicBezTo>
                        <a:pt x="968" y="164"/>
                        <a:pt x="775" y="1"/>
                        <a:pt x="56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6" name="Google Shape;21556;p61"/>
                <p:cNvSpPr/>
                <p:nvPr/>
              </p:nvSpPr>
              <p:spPr>
                <a:xfrm>
                  <a:off x="6620850" y="4690450"/>
                  <a:ext cx="24600" cy="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35" extrusionOk="0">
                      <a:moveTo>
                        <a:pt x="545" y="0"/>
                      </a:moveTo>
                      <a:cubicBezTo>
                        <a:pt x="421" y="0"/>
                        <a:pt x="297" y="59"/>
                        <a:pt x="216" y="193"/>
                      </a:cubicBezTo>
                      <a:cubicBezTo>
                        <a:pt x="0" y="471"/>
                        <a:pt x="213" y="834"/>
                        <a:pt x="536" y="834"/>
                      </a:cubicBezTo>
                      <a:cubicBezTo>
                        <a:pt x="562" y="834"/>
                        <a:pt x="589" y="832"/>
                        <a:pt x="617" y="827"/>
                      </a:cubicBezTo>
                      <a:cubicBezTo>
                        <a:pt x="850" y="794"/>
                        <a:pt x="984" y="560"/>
                        <a:pt x="950" y="327"/>
                      </a:cubicBezTo>
                      <a:cubicBezTo>
                        <a:pt x="910" y="128"/>
                        <a:pt x="728" y="0"/>
                        <a:pt x="54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7" name="Google Shape;21557;p61"/>
                <p:cNvSpPr/>
                <p:nvPr/>
              </p:nvSpPr>
              <p:spPr>
                <a:xfrm>
                  <a:off x="6299350" y="4668575"/>
                  <a:ext cx="27550" cy="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835" extrusionOk="0">
                      <a:moveTo>
                        <a:pt x="534" y="1"/>
                      </a:moveTo>
                      <a:cubicBezTo>
                        <a:pt x="0" y="1"/>
                        <a:pt x="0" y="835"/>
                        <a:pt x="534" y="835"/>
                      </a:cubicBezTo>
                      <a:cubicBezTo>
                        <a:pt x="1101" y="835"/>
                        <a:pt x="1101" y="1"/>
                        <a:pt x="53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8" name="Google Shape;21558;p61"/>
                <p:cNvSpPr/>
                <p:nvPr/>
              </p:nvSpPr>
              <p:spPr>
                <a:xfrm>
                  <a:off x="6156750" y="4742925"/>
                  <a:ext cx="25275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" h="831" extrusionOk="0">
                      <a:moveTo>
                        <a:pt x="489" y="1"/>
                      </a:moveTo>
                      <a:cubicBezTo>
                        <a:pt x="439" y="1"/>
                        <a:pt x="387" y="10"/>
                        <a:pt x="334" y="29"/>
                      </a:cubicBezTo>
                      <a:cubicBezTo>
                        <a:pt x="134" y="96"/>
                        <a:pt x="0" y="329"/>
                        <a:pt x="100" y="563"/>
                      </a:cubicBezTo>
                      <a:cubicBezTo>
                        <a:pt x="153" y="738"/>
                        <a:pt x="316" y="830"/>
                        <a:pt x="483" y="830"/>
                      </a:cubicBezTo>
                      <a:cubicBezTo>
                        <a:pt x="634" y="830"/>
                        <a:pt x="788" y="754"/>
                        <a:pt x="868" y="596"/>
                      </a:cubicBezTo>
                      <a:cubicBezTo>
                        <a:pt x="1010" y="311"/>
                        <a:pt x="787" y="1"/>
                        <a:pt x="489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9" name="Google Shape;21559;p61"/>
                <p:cNvSpPr/>
                <p:nvPr/>
              </p:nvSpPr>
              <p:spPr>
                <a:xfrm>
                  <a:off x="6466125" y="4748650"/>
                  <a:ext cx="24225" cy="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835" extrusionOk="0">
                      <a:moveTo>
                        <a:pt x="535" y="0"/>
                      </a:moveTo>
                      <a:cubicBezTo>
                        <a:pt x="1" y="0"/>
                        <a:pt x="1" y="834"/>
                        <a:pt x="535" y="834"/>
                      </a:cubicBezTo>
                      <a:cubicBezTo>
                        <a:pt x="768" y="834"/>
                        <a:pt x="968" y="634"/>
                        <a:pt x="968" y="434"/>
                      </a:cubicBezTo>
                      <a:cubicBezTo>
                        <a:pt x="968" y="200"/>
                        <a:pt x="768" y="0"/>
                        <a:pt x="53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60" name="Google Shape;21560;p61"/>
                <p:cNvSpPr/>
                <p:nvPr/>
              </p:nvSpPr>
              <p:spPr>
                <a:xfrm>
                  <a:off x="6638450" y="4651700"/>
                  <a:ext cx="24525" cy="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840" extrusionOk="0">
                      <a:moveTo>
                        <a:pt x="496" y="0"/>
                      </a:moveTo>
                      <a:cubicBezTo>
                        <a:pt x="338" y="0"/>
                        <a:pt x="180" y="92"/>
                        <a:pt x="113" y="276"/>
                      </a:cubicBezTo>
                      <a:cubicBezTo>
                        <a:pt x="0" y="557"/>
                        <a:pt x="245" y="839"/>
                        <a:pt x="525" y="839"/>
                      </a:cubicBezTo>
                      <a:cubicBezTo>
                        <a:pt x="576" y="839"/>
                        <a:pt x="628" y="830"/>
                        <a:pt x="680" y="809"/>
                      </a:cubicBezTo>
                      <a:cubicBezTo>
                        <a:pt x="880" y="709"/>
                        <a:pt x="980" y="476"/>
                        <a:pt x="880" y="276"/>
                      </a:cubicBezTo>
                      <a:cubicBezTo>
                        <a:pt x="813" y="92"/>
                        <a:pt x="655" y="0"/>
                        <a:pt x="496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61" name="Google Shape;21561;p61"/>
                <p:cNvSpPr/>
                <p:nvPr/>
              </p:nvSpPr>
              <p:spPr>
                <a:xfrm>
                  <a:off x="6580000" y="4639300"/>
                  <a:ext cx="25425" cy="2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832" extrusionOk="0">
                      <a:moveTo>
                        <a:pt x="431" y="0"/>
                      </a:moveTo>
                      <a:cubicBezTo>
                        <a:pt x="244" y="0"/>
                        <a:pt x="49" y="158"/>
                        <a:pt x="49" y="371"/>
                      </a:cubicBezTo>
                      <a:cubicBezTo>
                        <a:pt x="1" y="636"/>
                        <a:pt x="214" y="832"/>
                        <a:pt x="449" y="832"/>
                      </a:cubicBezTo>
                      <a:cubicBezTo>
                        <a:pt x="539" y="832"/>
                        <a:pt x="633" y="803"/>
                        <a:pt x="716" y="738"/>
                      </a:cubicBezTo>
                      <a:cubicBezTo>
                        <a:pt x="1016" y="505"/>
                        <a:pt x="850" y="38"/>
                        <a:pt x="483" y="4"/>
                      </a:cubicBezTo>
                      <a:cubicBezTo>
                        <a:pt x="466" y="1"/>
                        <a:pt x="448" y="0"/>
                        <a:pt x="43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62" name="Google Shape;21562;p61"/>
                <p:cNvSpPr/>
                <p:nvPr/>
              </p:nvSpPr>
              <p:spPr>
                <a:xfrm>
                  <a:off x="6520350" y="4712100"/>
                  <a:ext cx="22300" cy="2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" h="836" extrusionOk="0">
                      <a:moveTo>
                        <a:pt x="447" y="1"/>
                      </a:moveTo>
                      <a:cubicBezTo>
                        <a:pt x="361" y="1"/>
                        <a:pt x="274" y="30"/>
                        <a:pt x="200" y="94"/>
                      </a:cubicBezTo>
                      <a:cubicBezTo>
                        <a:pt x="33" y="261"/>
                        <a:pt x="0" y="528"/>
                        <a:pt x="133" y="695"/>
                      </a:cubicBezTo>
                      <a:cubicBezTo>
                        <a:pt x="230" y="791"/>
                        <a:pt x="347" y="835"/>
                        <a:pt x="460" y="835"/>
                      </a:cubicBezTo>
                      <a:cubicBezTo>
                        <a:pt x="661" y="835"/>
                        <a:pt x="846" y="696"/>
                        <a:pt x="867" y="461"/>
                      </a:cubicBezTo>
                      <a:cubicBezTo>
                        <a:pt x="891" y="196"/>
                        <a:pt x="672" y="1"/>
                        <a:pt x="447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63" name="Google Shape;21563;p61"/>
                <p:cNvSpPr/>
                <p:nvPr/>
              </p:nvSpPr>
              <p:spPr>
                <a:xfrm>
                  <a:off x="6785925" y="4667325"/>
                  <a:ext cx="24650" cy="2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" h="825" extrusionOk="0">
                      <a:moveTo>
                        <a:pt x="538" y="0"/>
                      </a:moveTo>
                      <a:cubicBezTo>
                        <a:pt x="416" y="0"/>
                        <a:pt x="295" y="48"/>
                        <a:pt x="218" y="151"/>
                      </a:cubicBezTo>
                      <a:cubicBezTo>
                        <a:pt x="1" y="430"/>
                        <a:pt x="188" y="825"/>
                        <a:pt x="510" y="825"/>
                      </a:cubicBezTo>
                      <a:cubicBezTo>
                        <a:pt x="534" y="825"/>
                        <a:pt x="559" y="823"/>
                        <a:pt x="585" y="818"/>
                      </a:cubicBezTo>
                      <a:cubicBezTo>
                        <a:pt x="819" y="785"/>
                        <a:pt x="985" y="585"/>
                        <a:pt x="952" y="351"/>
                      </a:cubicBezTo>
                      <a:cubicBezTo>
                        <a:pt x="931" y="125"/>
                        <a:pt x="733" y="0"/>
                        <a:pt x="53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64" name="Google Shape;21564;p61"/>
                <p:cNvSpPr/>
                <p:nvPr/>
              </p:nvSpPr>
              <p:spPr>
                <a:xfrm>
                  <a:off x="7003575" y="4631275"/>
                  <a:ext cx="24650" cy="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" h="834" extrusionOk="0">
                      <a:moveTo>
                        <a:pt x="531" y="0"/>
                      </a:moveTo>
                      <a:cubicBezTo>
                        <a:pt x="393" y="0"/>
                        <a:pt x="257" y="61"/>
                        <a:pt x="185" y="192"/>
                      </a:cubicBezTo>
                      <a:cubicBezTo>
                        <a:pt x="1" y="499"/>
                        <a:pt x="240" y="834"/>
                        <a:pt x="565" y="834"/>
                      </a:cubicBezTo>
                      <a:cubicBezTo>
                        <a:pt x="593" y="834"/>
                        <a:pt x="622" y="831"/>
                        <a:pt x="652" y="826"/>
                      </a:cubicBezTo>
                      <a:cubicBezTo>
                        <a:pt x="852" y="759"/>
                        <a:pt x="986" y="525"/>
                        <a:pt x="952" y="292"/>
                      </a:cubicBezTo>
                      <a:cubicBezTo>
                        <a:pt x="896" y="103"/>
                        <a:pt x="711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65" name="Google Shape;21565;p61"/>
                <p:cNvSpPr/>
                <p:nvPr/>
              </p:nvSpPr>
              <p:spPr>
                <a:xfrm>
                  <a:off x="6827225" y="4679825"/>
                  <a:ext cx="25325" cy="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" h="817" extrusionOk="0">
                      <a:moveTo>
                        <a:pt x="553" y="1"/>
                      </a:moveTo>
                      <a:cubicBezTo>
                        <a:pt x="514" y="1"/>
                        <a:pt x="475" y="6"/>
                        <a:pt x="434" y="18"/>
                      </a:cubicBezTo>
                      <a:cubicBezTo>
                        <a:pt x="67" y="85"/>
                        <a:pt x="0" y="585"/>
                        <a:pt x="334" y="752"/>
                      </a:cubicBezTo>
                      <a:cubicBezTo>
                        <a:pt x="401" y="796"/>
                        <a:pt x="473" y="816"/>
                        <a:pt x="543" y="816"/>
                      </a:cubicBezTo>
                      <a:cubicBezTo>
                        <a:pt x="788" y="816"/>
                        <a:pt x="1012" y="577"/>
                        <a:pt x="934" y="318"/>
                      </a:cubicBezTo>
                      <a:cubicBezTo>
                        <a:pt x="879" y="125"/>
                        <a:pt x="733" y="1"/>
                        <a:pt x="55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66" name="Google Shape;21566;p61"/>
                <p:cNvSpPr/>
                <p:nvPr/>
              </p:nvSpPr>
              <p:spPr>
                <a:xfrm>
                  <a:off x="6791375" y="4716750"/>
                  <a:ext cx="21700" cy="2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" h="832" extrusionOk="0">
                      <a:moveTo>
                        <a:pt x="452" y="1"/>
                      </a:moveTo>
                      <a:cubicBezTo>
                        <a:pt x="353" y="1"/>
                        <a:pt x="251" y="35"/>
                        <a:pt x="167" y="109"/>
                      </a:cubicBezTo>
                      <a:cubicBezTo>
                        <a:pt x="0" y="275"/>
                        <a:pt x="0" y="542"/>
                        <a:pt x="167" y="709"/>
                      </a:cubicBezTo>
                      <a:cubicBezTo>
                        <a:pt x="252" y="794"/>
                        <a:pt x="354" y="832"/>
                        <a:pt x="453" y="832"/>
                      </a:cubicBezTo>
                      <a:cubicBezTo>
                        <a:pt x="666" y="832"/>
                        <a:pt x="867" y="659"/>
                        <a:pt x="867" y="409"/>
                      </a:cubicBezTo>
                      <a:cubicBezTo>
                        <a:pt x="867" y="158"/>
                        <a:pt x="665" y="1"/>
                        <a:pt x="45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67" name="Google Shape;21567;p61"/>
                <p:cNvSpPr/>
                <p:nvPr/>
              </p:nvSpPr>
              <p:spPr>
                <a:xfrm>
                  <a:off x="7213425" y="4461450"/>
                  <a:ext cx="27450" cy="2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8" h="838" extrusionOk="0">
                      <a:moveTo>
                        <a:pt x="595" y="1"/>
                      </a:moveTo>
                      <a:cubicBezTo>
                        <a:pt x="527" y="1"/>
                        <a:pt x="459" y="16"/>
                        <a:pt x="397" y="47"/>
                      </a:cubicBezTo>
                      <a:cubicBezTo>
                        <a:pt x="0" y="273"/>
                        <a:pt x="230" y="838"/>
                        <a:pt x="615" y="838"/>
                      </a:cubicBezTo>
                      <a:cubicBezTo>
                        <a:pt x="683" y="838"/>
                        <a:pt x="756" y="820"/>
                        <a:pt x="831" y="780"/>
                      </a:cubicBezTo>
                      <a:cubicBezTo>
                        <a:pt x="1031" y="647"/>
                        <a:pt x="1098" y="413"/>
                        <a:pt x="964" y="213"/>
                      </a:cubicBezTo>
                      <a:cubicBezTo>
                        <a:pt x="895" y="75"/>
                        <a:pt x="746" y="1"/>
                        <a:pt x="595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68" name="Google Shape;21568;p61"/>
                <p:cNvSpPr/>
                <p:nvPr/>
              </p:nvSpPr>
              <p:spPr>
                <a:xfrm>
                  <a:off x="7489750" y="4278125"/>
                  <a:ext cx="27150" cy="2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" h="830" extrusionOk="0">
                      <a:moveTo>
                        <a:pt x="538" y="0"/>
                      </a:moveTo>
                      <a:cubicBezTo>
                        <a:pt x="215" y="0"/>
                        <a:pt x="0" y="364"/>
                        <a:pt x="185" y="641"/>
                      </a:cubicBezTo>
                      <a:cubicBezTo>
                        <a:pt x="271" y="770"/>
                        <a:pt x="411" y="829"/>
                        <a:pt x="545" y="829"/>
                      </a:cubicBezTo>
                      <a:cubicBezTo>
                        <a:pt x="620" y="829"/>
                        <a:pt x="692" y="811"/>
                        <a:pt x="752" y="775"/>
                      </a:cubicBezTo>
                      <a:cubicBezTo>
                        <a:pt x="1086" y="541"/>
                        <a:pt x="986" y="74"/>
                        <a:pt x="619" y="8"/>
                      </a:cubicBezTo>
                      <a:cubicBezTo>
                        <a:pt x="591" y="3"/>
                        <a:pt x="564" y="0"/>
                        <a:pt x="53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69" name="Google Shape;21569;p61"/>
                <p:cNvSpPr/>
                <p:nvPr/>
              </p:nvSpPr>
              <p:spPr>
                <a:xfrm>
                  <a:off x="7464350" y="4314000"/>
                  <a:ext cx="23150" cy="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6" h="835" extrusionOk="0">
                      <a:moveTo>
                        <a:pt x="479" y="0"/>
                      </a:moveTo>
                      <a:cubicBezTo>
                        <a:pt x="366" y="0"/>
                        <a:pt x="251" y="44"/>
                        <a:pt x="167" y="140"/>
                      </a:cubicBezTo>
                      <a:cubicBezTo>
                        <a:pt x="0" y="307"/>
                        <a:pt x="34" y="574"/>
                        <a:pt x="234" y="741"/>
                      </a:cubicBezTo>
                      <a:cubicBezTo>
                        <a:pt x="308" y="806"/>
                        <a:pt x="395" y="834"/>
                        <a:pt x="481" y="834"/>
                      </a:cubicBezTo>
                      <a:cubicBezTo>
                        <a:pt x="705" y="834"/>
                        <a:pt x="925" y="639"/>
                        <a:pt x="901" y="374"/>
                      </a:cubicBezTo>
                      <a:cubicBezTo>
                        <a:pt x="880" y="139"/>
                        <a:pt x="681" y="0"/>
                        <a:pt x="47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70" name="Google Shape;21570;p61"/>
                <p:cNvSpPr/>
                <p:nvPr/>
              </p:nvSpPr>
              <p:spPr>
                <a:xfrm>
                  <a:off x="7336750" y="4444475"/>
                  <a:ext cx="27025" cy="2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1" h="874" extrusionOk="0">
                      <a:moveTo>
                        <a:pt x="468" y="0"/>
                      </a:moveTo>
                      <a:cubicBezTo>
                        <a:pt x="359" y="0"/>
                        <a:pt x="251" y="42"/>
                        <a:pt x="167" y="125"/>
                      </a:cubicBezTo>
                      <a:cubicBezTo>
                        <a:pt x="1" y="292"/>
                        <a:pt x="1" y="592"/>
                        <a:pt x="201" y="759"/>
                      </a:cubicBezTo>
                      <a:cubicBezTo>
                        <a:pt x="288" y="839"/>
                        <a:pt x="384" y="873"/>
                        <a:pt x="475" y="873"/>
                      </a:cubicBezTo>
                      <a:cubicBezTo>
                        <a:pt x="803" y="873"/>
                        <a:pt x="1081" y="438"/>
                        <a:pt x="768" y="125"/>
                      </a:cubicBezTo>
                      <a:cubicBezTo>
                        <a:pt x="684" y="42"/>
                        <a:pt x="576" y="0"/>
                        <a:pt x="46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71" name="Google Shape;21571;p61"/>
                <p:cNvSpPr/>
                <p:nvPr/>
              </p:nvSpPr>
              <p:spPr>
                <a:xfrm>
                  <a:off x="7459600" y="4405325"/>
                  <a:ext cx="31300" cy="2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847" extrusionOk="0">
                      <a:moveTo>
                        <a:pt x="664" y="1"/>
                      </a:moveTo>
                      <a:cubicBezTo>
                        <a:pt x="599" y="1"/>
                        <a:pt x="530" y="18"/>
                        <a:pt x="457" y="57"/>
                      </a:cubicBezTo>
                      <a:cubicBezTo>
                        <a:pt x="1" y="256"/>
                        <a:pt x="227" y="846"/>
                        <a:pt x="615" y="846"/>
                      </a:cubicBezTo>
                      <a:cubicBezTo>
                        <a:pt x="681" y="846"/>
                        <a:pt x="752" y="829"/>
                        <a:pt x="824" y="790"/>
                      </a:cubicBezTo>
                      <a:cubicBezTo>
                        <a:pt x="1252" y="591"/>
                        <a:pt x="1046" y="1"/>
                        <a:pt x="66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72" name="Google Shape;21572;p61"/>
                <p:cNvSpPr/>
                <p:nvPr/>
              </p:nvSpPr>
              <p:spPr>
                <a:xfrm>
                  <a:off x="7586975" y="4286625"/>
                  <a:ext cx="30375" cy="2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859" extrusionOk="0">
                      <a:moveTo>
                        <a:pt x="628" y="0"/>
                      </a:moveTo>
                      <a:cubicBezTo>
                        <a:pt x="541" y="0"/>
                        <a:pt x="451" y="31"/>
                        <a:pt x="366" y="101"/>
                      </a:cubicBezTo>
                      <a:cubicBezTo>
                        <a:pt x="1" y="388"/>
                        <a:pt x="288" y="859"/>
                        <a:pt x="622" y="859"/>
                      </a:cubicBezTo>
                      <a:cubicBezTo>
                        <a:pt x="715" y="859"/>
                        <a:pt x="812" y="822"/>
                        <a:pt x="899" y="735"/>
                      </a:cubicBezTo>
                      <a:cubicBezTo>
                        <a:pt x="1215" y="420"/>
                        <a:pt x="950" y="0"/>
                        <a:pt x="62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73" name="Google Shape;21573;p61"/>
                <p:cNvSpPr/>
                <p:nvPr/>
              </p:nvSpPr>
              <p:spPr>
                <a:xfrm>
                  <a:off x="7443500" y="4345500"/>
                  <a:ext cx="23725" cy="2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816" extrusionOk="0">
                      <a:moveTo>
                        <a:pt x="462" y="1"/>
                      </a:moveTo>
                      <a:cubicBezTo>
                        <a:pt x="399" y="1"/>
                        <a:pt x="332" y="15"/>
                        <a:pt x="267" y="48"/>
                      </a:cubicBezTo>
                      <a:cubicBezTo>
                        <a:pt x="67" y="148"/>
                        <a:pt x="0" y="381"/>
                        <a:pt x="100" y="582"/>
                      </a:cubicBezTo>
                      <a:cubicBezTo>
                        <a:pt x="180" y="740"/>
                        <a:pt x="327" y="816"/>
                        <a:pt x="473" y="816"/>
                      </a:cubicBezTo>
                      <a:cubicBezTo>
                        <a:pt x="636" y="816"/>
                        <a:pt x="798" y="723"/>
                        <a:pt x="868" y="548"/>
                      </a:cubicBezTo>
                      <a:cubicBezTo>
                        <a:pt x="948" y="253"/>
                        <a:pt x="726" y="1"/>
                        <a:pt x="46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74" name="Google Shape;21574;p61"/>
                <p:cNvSpPr/>
                <p:nvPr/>
              </p:nvSpPr>
              <p:spPr>
                <a:xfrm>
                  <a:off x="7420150" y="4407150"/>
                  <a:ext cx="24550" cy="2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" h="846" extrusionOk="0">
                      <a:moveTo>
                        <a:pt x="484" y="0"/>
                      </a:moveTo>
                      <a:cubicBezTo>
                        <a:pt x="326" y="0"/>
                        <a:pt x="167" y="84"/>
                        <a:pt x="100" y="250"/>
                      </a:cubicBezTo>
                      <a:cubicBezTo>
                        <a:pt x="0" y="484"/>
                        <a:pt x="100" y="717"/>
                        <a:pt x="334" y="818"/>
                      </a:cubicBezTo>
                      <a:cubicBezTo>
                        <a:pt x="382" y="837"/>
                        <a:pt x="430" y="846"/>
                        <a:pt x="477" y="846"/>
                      </a:cubicBezTo>
                      <a:cubicBezTo>
                        <a:pt x="754" y="846"/>
                        <a:pt x="982" y="536"/>
                        <a:pt x="868" y="250"/>
                      </a:cubicBezTo>
                      <a:cubicBezTo>
                        <a:pt x="801" y="84"/>
                        <a:pt x="643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75" name="Google Shape;21575;p61"/>
                <p:cNvSpPr/>
                <p:nvPr/>
              </p:nvSpPr>
              <p:spPr>
                <a:xfrm>
                  <a:off x="7611375" y="4247750"/>
                  <a:ext cx="23125" cy="2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" h="838" extrusionOk="0">
                      <a:moveTo>
                        <a:pt x="447" y="0"/>
                      </a:moveTo>
                      <a:cubicBezTo>
                        <a:pt x="245" y="0"/>
                        <a:pt x="45" y="153"/>
                        <a:pt x="24" y="389"/>
                      </a:cubicBezTo>
                      <a:cubicBezTo>
                        <a:pt x="0" y="646"/>
                        <a:pt x="222" y="837"/>
                        <a:pt x="449" y="837"/>
                      </a:cubicBezTo>
                      <a:cubicBezTo>
                        <a:pt x="546" y="837"/>
                        <a:pt x="644" y="802"/>
                        <a:pt x="724" y="722"/>
                      </a:cubicBezTo>
                      <a:cubicBezTo>
                        <a:pt x="891" y="589"/>
                        <a:pt x="924" y="322"/>
                        <a:pt x="757" y="155"/>
                      </a:cubicBezTo>
                      <a:cubicBezTo>
                        <a:pt x="674" y="48"/>
                        <a:pt x="560" y="0"/>
                        <a:pt x="447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76" name="Google Shape;21576;p61"/>
                <p:cNvSpPr/>
                <p:nvPr/>
              </p:nvSpPr>
              <p:spPr>
                <a:xfrm>
                  <a:off x="7616325" y="4118975"/>
                  <a:ext cx="24850" cy="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" h="835" extrusionOk="0">
                      <a:moveTo>
                        <a:pt x="550" y="0"/>
                      </a:moveTo>
                      <a:cubicBezTo>
                        <a:pt x="208" y="0"/>
                        <a:pt x="0" y="381"/>
                        <a:pt x="192" y="670"/>
                      </a:cubicBezTo>
                      <a:cubicBezTo>
                        <a:pt x="281" y="783"/>
                        <a:pt x="403" y="835"/>
                        <a:pt x="524" y="835"/>
                      </a:cubicBezTo>
                      <a:cubicBezTo>
                        <a:pt x="723" y="835"/>
                        <a:pt x="918" y="697"/>
                        <a:pt x="960" y="469"/>
                      </a:cubicBezTo>
                      <a:cubicBezTo>
                        <a:pt x="993" y="236"/>
                        <a:pt x="826" y="36"/>
                        <a:pt x="593" y="2"/>
                      </a:cubicBezTo>
                      <a:cubicBezTo>
                        <a:pt x="578" y="1"/>
                        <a:pt x="564" y="0"/>
                        <a:pt x="55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77" name="Google Shape;21577;p61"/>
                <p:cNvSpPr/>
                <p:nvPr/>
              </p:nvSpPr>
              <p:spPr>
                <a:xfrm>
                  <a:off x="7553750" y="4179575"/>
                  <a:ext cx="27375" cy="2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850" extrusionOk="0">
                      <a:moveTo>
                        <a:pt x="559" y="0"/>
                      </a:moveTo>
                      <a:cubicBezTo>
                        <a:pt x="430" y="0"/>
                        <a:pt x="294" y="60"/>
                        <a:pt x="194" y="180"/>
                      </a:cubicBezTo>
                      <a:cubicBezTo>
                        <a:pt x="1" y="437"/>
                        <a:pt x="211" y="849"/>
                        <a:pt x="554" y="849"/>
                      </a:cubicBezTo>
                      <a:cubicBezTo>
                        <a:pt x="567" y="849"/>
                        <a:pt x="581" y="849"/>
                        <a:pt x="594" y="847"/>
                      </a:cubicBezTo>
                      <a:cubicBezTo>
                        <a:pt x="961" y="781"/>
                        <a:pt x="1094" y="314"/>
                        <a:pt x="794" y="80"/>
                      </a:cubicBezTo>
                      <a:cubicBezTo>
                        <a:pt x="727" y="27"/>
                        <a:pt x="645" y="0"/>
                        <a:pt x="55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78" name="Google Shape;21578;p61"/>
                <p:cNvSpPr/>
                <p:nvPr/>
              </p:nvSpPr>
              <p:spPr>
                <a:xfrm>
                  <a:off x="7591925" y="4184900"/>
                  <a:ext cx="20875" cy="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835" extrusionOk="0">
                      <a:moveTo>
                        <a:pt x="435" y="1"/>
                      </a:moveTo>
                      <a:cubicBezTo>
                        <a:pt x="201" y="1"/>
                        <a:pt x="1" y="167"/>
                        <a:pt x="1" y="401"/>
                      </a:cubicBezTo>
                      <a:cubicBezTo>
                        <a:pt x="1" y="634"/>
                        <a:pt x="201" y="835"/>
                        <a:pt x="435" y="835"/>
                      </a:cubicBezTo>
                      <a:cubicBezTo>
                        <a:pt x="668" y="835"/>
                        <a:pt x="835" y="634"/>
                        <a:pt x="835" y="401"/>
                      </a:cubicBezTo>
                      <a:cubicBezTo>
                        <a:pt x="835" y="167"/>
                        <a:pt x="668" y="1"/>
                        <a:pt x="435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79" name="Google Shape;21579;p61"/>
                <p:cNvSpPr/>
                <p:nvPr/>
              </p:nvSpPr>
              <p:spPr>
                <a:xfrm>
                  <a:off x="7725675" y="3915875"/>
                  <a:ext cx="28900" cy="2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861" extrusionOk="0">
                      <a:moveTo>
                        <a:pt x="641" y="0"/>
                      </a:moveTo>
                      <a:cubicBezTo>
                        <a:pt x="229" y="0"/>
                        <a:pt x="1" y="620"/>
                        <a:pt x="488" y="821"/>
                      </a:cubicBezTo>
                      <a:cubicBezTo>
                        <a:pt x="542" y="848"/>
                        <a:pt x="601" y="860"/>
                        <a:pt x="659" y="860"/>
                      </a:cubicBezTo>
                      <a:cubicBezTo>
                        <a:pt x="820" y="860"/>
                        <a:pt x="982" y="768"/>
                        <a:pt x="1056" y="621"/>
                      </a:cubicBezTo>
                      <a:cubicBezTo>
                        <a:pt x="1156" y="421"/>
                        <a:pt x="1056" y="154"/>
                        <a:pt x="855" y="54"/>
                      </a:cubicBezTo>
                      <a:cubicBezTo>
                        <a:pt x="781" y="17"/>
                        <a:pt x="709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80" name="Google Shape;21580;p61"/>
                <p:cNvSpPr/>
                <p:nvPr/>
              </p:nvSpPr>
              <p:spPr>
                <a:xfrm>
                  <a:off x="7794325" y="3680800"/>
                  <a:ext cx="25300" cy="2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2" h="848" extrusionOk="0">
                      <a:moveTo>
                        <a:pt x="531" y="0"/>
                      </a:moveTo>
                      <a:cubicBezTo>
                        <a:pt x="242" y="0"/>
                        <a:pt x="0" y="322"/>
                        <a:pt x="178" y="617"/>
                      </a:cubicBezTo>
                      <a:cubicBezTo>
                        <a:pt x="255" y="772"/>
                        <a:pt x="397" y="848"/>
                        <a:pt x="541" y="848"/>
                      </a:cubicBezTo>
                      <a:cubicBezTo>
                        <a:pt x="706" y="848"/>
                        <a:pt x="873" y="747"/>
                        <a:pt x="945" y="551"/>
                      </a:cubicBezTo>
                      <a:cubicBezTo>
                        <a:pt x="1011" y="317"/>
                        <a:pt x="878" y="84"/>
                        <a:pt x="645" y="17"/>
                      </a:cubicBezTo>
                      <a:cubicBezTo>
                        <a:pt x="606" y="5"/>
                        <a:pt x="568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81" name="Google Shape;21581;p61"/>
                <p:cNvSpPr/>
                <p:nvPr/>
              </p:nvSpPr>
              <p:spPr>
                <a:xfrm>
                  <a:off x="7782900" y="3759175"/>
                  <a:ext cx="26350" cy="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4" h="840" extrusionOk="0">
                      <a:moveTo>
                        <a:pt x="461" y="0"/>
                      </a:moveTo>
                      <a:cubicBezTo>
                        <a:pt x="291" y="0"/>
                        <a:pt x="123" y="125"/>
                        <a:pt x="67" y="318"/>
                      </a:cubicBezTo>
                      <a:cubicBezTo>
                        <a:pt x="1" y="518"/>
                        <a:pt x="134" y="751"/>
                        <a:pt x="368" y="818"/>
                      </a:cubicBezTo>
                      <a:cubicBezTo>
                        <a:pt x="416" y="833"/>
                        <a:pt x="461" y="840"/>
                        <a:pt x="504" y="840"/>
                      </a:cubicBezTo>
                      <a:cubicBezTo>
                        <a:pt x="932" y="840"/>
                        <a:pt x="1053" y="139"/>
                        <a:pt x="568" y="17"/>
                      </a:cubicBezTo>
                      <a:cubicBezTo>
                        <a:pt x="533" y="6"/>
                        <a:pt x="497" y="0"/>
                        <a:pt x="46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82" name="Google Shape;21582;p61"/>
                <p:cNvSpPr/>
                <p:nvPr/>
              </p:nvSpPr>
              <p:spPr>
                <a:xfrm>
                  <a:off x="7782075" y="3907875"/>
                  <a:ext cx="24825" cy="2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" h="843" extrusionOk="0">
                      <a:moveTo>
                        <a:pt x="455" y="0"/>
                      </a:moveTo>
                      <a:cubicBezTo>
                        <a:pt x="254" y="0"/>
                        <a:pt x="55" y="139"/>
                        <a:pt x="34" y="374"/>
                      </a:cubicBezTo>
                      <a:cubicBezTo>
                        <a:pt x="0" y="607"/>
                        <a:pt x="167" y="808"/>
                        <a:pt x="401" y="841"/>
                      </a:cubicBezTo>
                      <a:cubicBezTo>
                        <a:pt x="414" y="842"/>
                        <a:pt x="427" y="843"/>
                        <a:pt x="440" y="843"/>
                      </a:cubicBezTo>
                      <a:cubicBezTo>
                        <a:pt x="784" y="843"/>
                        <a:pt x="993" y="430"/>
                        <a:pt x="768" y="140"/>
                      </a:cubicBezTo>
                      <a:cubicBezTo>
                        <a:pt x="683" y="44"/>
                        <a:pt x="569" y="0"/>
                        <a:pt x="45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83" name="Google Shape;21583;p61"/>
                <p:cNvSpPr/>
                <p:nvPr/>
              </p:nvSpPr>
              <p:spPr>
                <a:xfrm>
                  <a:off x="7859825" y="3647250"/>
                  <a:ext cx="254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826" extrusionOk="0">
                      <a:moveTo>
                        <a:pt x="503" y="1"/>
                      </a:moveTo>
                      <a:cubicBezTo>
                        <a:pt x="346" y="1"/>
                        <a:pt x="190" y="88"/>
                        <a:pt x="126" y="291"/>
                      </a:cubicBezTo>
                      <a:cubicBezTo>
                        <a:pt x="1" y="604"/>
                        <a:pt x="267" y="826"/>
                        <a:pt x="524" y="826"/>
                      </a:cubicBezTo>
                      <a:cubicBezTo>
                        <a:pt x="679" y="826"/>
                        <a:pt x="831" y="746"/>
                        <a:pt x="893" y="558"/>
                      </a:cubicBezTo>
                      <a:cubicBezTo>
                        <a:pt x="1017" y="228"/>
                        <a:pt x="758" y="1"/>
                        <a:pt x="50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84" name="Google Shape;21584;p61"/>
                <p:cNvSpPr/>
                <p:nvPr/>
              </p:nvSpPr>
              <p:spPr>
                <a:xfrm>
                  <a:off x="7862125" y="3576050"/>
                  <a:ext cx="23125" cy="2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" h="843" extrusionOk="0">
                      <a:moveTo>
                        <a:pt x="441" y="0"/>
                      </a:moveTo>
                      <a:cubicBezTo>
                        <a:pt x="258" y="0"/>
                        <a:pt x="77" y="106"/>
                        <a:pt x="34" y="337"/>
                      </a:cubicBezTo>
                      <a:cubicBezTo>
                        <a:pt x="1" y="571"/>
                        <a:pt x="134" y="804"/>
                        <a:pt x="368" y="838"/>
                      </a:cubicBezTo>
                      <a:cubicBezTo>
                        <a:pt x="388" y="841"/>
                        <a:pt x="408" y="842"/>
                        <a:pt x="427" y="842"/>
                      </a:cubicBezTo>
                      <a:cubicBezTo>
                        <a:pt x="635" y="842"/>
                        <a:pt x="807" y="687"/>
                        <a:pt x="868" y="504"/>
                      </a:cubicBezTo>
                      <a:cubicBezTo>
                        <a:pt x="925" y="183"/>
                        <a:pt x="681" y="0"/>
                        <a:pt x="44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85" name="Google Shape;21585;p61"/>
                <p:cNvSpPr/>
                <p:nvPr/>
              </p:nvSpPr>
              <p:spPr>
                <a:xfrm>
                  <a:off x="7960525" y="3726925"/>
                  <a:ext cx="24750" cy="2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" h="846" extrusionOk="0">
                      <a:moveTo>
                        <a:pt x="466" y="1"/>
                      </a:moveTo>
                      <a:cubicBezTo>
                        <a:pt x="411" y="1"/>
                        <a:pt x="355" y="13"/>
                        <a:pt x="301" y="40"/>
                      </a:cubicBezTo>
                      <a:cubicBezTo>
                        <a:pt x="68" y="140"/>
                        <a:pt x="1" y="373"/>
                        <a:pt x="101" y="607"/>
                      </a:cubicBezTo>
                      <a:cubicBezTo>
                        <a:pt x="179" y="775"/>
                        <a:pt x="315" y="845"/>
                        <a:pt x="450" y="845"/>
                      </a:cubicBezTo>
                      <a:cubicBezTo>
                        <a:pt x="719" y="845"/>
                        <a:pt x="990" y="572"/>
                        <a:pt x="835" y="240"/>
                      </a:cubicBezTo>
                      <a:cubicBezTo>
                        <a:pt x="762" y="93"/>
                        <a:pt x="617" y="1"/>
                        <a:pt x="46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86" name="Google Shape;21586;p61"/>
                <p:cNvSpPr/>
                <p:nvPr/>
              </p:nvSpPr>
              <p:spPr>
                <a:xfrm>
                  <a:off x="8013075" y="3656150"/>
                  <a:ext cx="27300" cy="2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" h="850" extrusionOk="0">
                      <a:moveTo>
                        <a:pt x="510" y="0"/>
                      </a:moveTo>
                      <a:cubicBezTo>
                        <a:pt x="496" y="0"/>
                        <a:pt x="482" y="1"/>
                        <a:pt x="467" y="2"/>
                      </a:cubicBezTo>
                      <a:cubicBezTo>
                        <a:pt x="100" y="69"/>
                        <a:pt x="0" y="536"/>
                        <a:pt x="301" y="769"/>
                      </a:cubicBezTo>
                      <a:cubicBezTo>
                        <a:pt x="367" y="823"/>
                        <a:pt x="450" y="849"/>
                        <a:pt x="534" y="849"/>
                      </a:cubicBezTo>
                      <a:cubicBezTo>
                        <a:pt x="659" y="849"/>
                        <a:pt x="788" y="789"/>
                        <a:pt x="868" y="669"/>
                      </a:cubicBezTo>
                      <a:cubicBezTo>
                        <a:pt x="1092" y="381"/>
                        <a:pt x="855" y="0"/>
                        <a:pt x="51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87" name="Google Shape;21587;p61"/>
                <p:cNvSpPr/>
                <p:nvPr/>
              </p:nvSpPr>
              <p:spPr>
                <a:xfrm>
                  <a:off x="7976375" y="3477350"/>
                  <a:ext cx="24650" cy="2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" h="819" extrusionOk="0">
                      <a:moveTo>
                        <a:pt x="561" y="1"/>
                      </a:moveTo>
                      <a:cubicBezTo>
                        <a:pt x="530" y="1"/>
                        <a:pt x="498" y="5"/>
                        <a:pt x="468" y="16"/>
                      </a:cubicBezTo>
                      <a:cubicBezTo>
                        <a:pt x="101" y="82"/>
                        <a:pt x="1" y="549"/>
                        <a:pt x="301" y="750"/>
                      </a:cubicBezTo>
                      <a:cubicBezTo>
                        <a:pt x="372" y="797"/>
                        <a:pt x="448" y="818"/>
                        <a:pt x="523" y="818"/>
                      </a:cubicBezTo>
                      <a:cubicBezTo>
                        <a:pt x="764" y="818"/>
                        <a:pt x="986" y="596"/>
                        <a:pt x="935" y="316"/>
                      </a:cubicBezTo>
                      <a:cubicBezTo>
                        <a:pt x="906" y="146"/>
                        <a:pt x="734" y="1"/>
                        <a:pt x="561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88" name="Google Shape;21588;p61"/>
                <p:cNvSpPr/>
                <p:nvPr/>
              </p:nvSpPr>
              <p:spPr>
                <a:xfrm>
                  <a:off x="7923850" y="3478700"/>
                  <a:ext cx="24425" cy="2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27" extrusionOk="0">
                      <a:moveTo>
                        <a:pt x="487" y="0"/>
                      </a:moveTo>
                      <a:cubicBezTo>
                        <a:pt x="438" y="0"/>
                        <a:pt x="387" y="9"/>
                        <a:pt x="334" y="28"/>
                      </a:cubicBezTo>
                      <a:cubicBezTo>
                        <a:pt x="134" y="95"/>
                        <a:pt x="0" y="329"/>
                        <a:pt x="67" y="529"/>
                      </a:cubicBezTo>
                      <a:cubicBezTo>
                        <a:pt x="138" y="725"/>
                        <a:pt x="305" y="826"/>
                        <a:pt x="471" y="826"/>
                      </a:cubicBezTo>
                      <a:cubicBezTo>
                        <a:pt x="614" y="826"/>
                        <a:pt x="757" y="750"/>
                        <a:pt x="834" y="595"/>
                      </a:cubicBezTo>
                      <a:cubicBezTo>
                        <a:pt x="977" y="310"/>
                        <a:pt x="778" y="0"/>
                        <a:pt x="487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89" name="Google Shape;21589;p61"/>
                <p:cNvSpPr/>
                <p:nvPr/>
              </p:nvSpPr>
              <p:spPr>
                <a:xfrm>
                  <a:off x="7945525" y="3521550"/>
                  <a:ext cx="23150" cy="2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6" h="843" extrusionOk="0">
                      <a:moveTo>
                        <a:pt x="472" y="1"/>
                      </a:moveTo>
                      <a:cubicBezTo>
                        <a:pt x="438" y="1"/>
                        <a:pt x="403" y="6"/>
                        <a:pt x="367" y="16"/>
                      </a:cubicBezTo>
                      <a:cubicBezTo>
                        <a:pt x="167" y="49"/>
                        <a:pt x="0" y="282"/>
                        <a:pt x="67" y="516"/>
                      </a:cubicBezTo>
                      <a:lnTo>
                        <a:pt x="34" y="516"/>
                      </a:lnTo>
                      <a:cubicBezTo>
                        <a:pt x="76" y="742"/>
                        <a:pt x="250" y="842"/>
                        <a:pt x="429" y="842"/>
                      </a:cubicBezTo>
                      <a:cubicBezTo>
                        <a:pt x="673" y="842"/>
                        <a:pt x="925" y="657"/>
                        <a:pt x="868" y="349"/>
                      </a:cubicBezTo>
                      <a:cubicBezTo>
                        <a:pt x="839" y="151"/>
                        <a:pt x="667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90" name="Google Shape;21590;p61"/>
                <p:cNvSpPr/>
                <p:nvPr/>
              </p:nvSpPr>
              <p:spPr>
                <a:xfrm>
                  <a:off x="8040125" y="3046400"/>
                  <a:ext cx="25500" cy="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" h="845" extrusionOk="0">
                      <a:moveTo>
                        <a:pt x="572" y="1"/>
                      </a:moveTo>
                      <a:cubicBezTo>
                        <a:pt x="244" y="1"/>
                        <a:pt x="1" y="364"/>
                        <a:pt x="186" y="642"/>
                      </a:cubicBezTo>
                      <a:cubicBezTo>
                        <a:pt x="284" y="781"/>
                        <a:pt x="422" y="845"/>
                        <a:pt x="555" y="845"/>
                      </a:cubicBezTo>
                      <a:cubicBezTo>
                        <a:pt x="740" y="845"/>
                        <a:pt x="914" y="722"/>
                        <a:pt x="953" y="508"/>
                      </a:cubicBezTo>
                      <a:cubicBezTo>
                        <a:pt x="1020" y="275"/>
                        <a:pt x="853" y="75"/>
                        <a:pt x="653" y="8"/>
                      </a:cubicBezTo>
                      <a:cubicBezTo>
                        <a:pt x="625" y="3"/>
                        <a:pt x="598" y="1"/>
                        <a:pt x="57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91" name="Google Shape;21591;p61"/>
                <p:cNvSpPr/>
                <p:nvPr/>
              </p:nvSpPr>
              <p:spPr>
                <a:xfrm>
                  <a:off x="7946000" y="2756325"/>
                  <a:ext cx="24575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839" extrusionOk="0">
                      <a:moveTo>
                        <a:pt x="510" y="1"/>
                      </a:moveTo>
                      <a:cubicBezTo>
                        <a:pt x="262" y="1"/>
                        <a:pt x="1" y="214"/>
                        <a:pt x="81" y="536"/>
                      </a:cubicBezTo>
                      <a:cubicBezTo>
                        <a:pt x="147" y="747"/>
                        <a:pt x="312" y="839"/>
                        <a:pt x="478" y="839"/>
                      </a:cubicBezTo>
                      <a:cubicBezTo>
                        <a:pt x="730" y="839"/>
                        <a:pt x="983" y="626"/>
                        <a:pt x="882" y="303"/>
                      </a:cubicBezTo>
                      <a:cubicBezTo>
                        <a:pt x="829" y="92"/>
                        <a:pt x="672" y="1"/>
                        <a:pt x="51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92" name="Google Shape;21592;p61"/>
                <p:cNvSpPr/>
                <p:nvPr/>
              </p:nvSpPr>
              <p:spPr>
                <a:xfrm>
                  <a:off x="7908825" y="2882050"/>
                  <a:ext cx="24675" cy="2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" h="819" extrusionOk="0">
                      <a:moveTo>
                        <a:pt x="448" y="1"/>
                      </a:moveTo>
                      <a:cubicBezTo>
                        <a:pt x="257" y="1"/>
                        <a:pt x="74" y="125"/>
                        <a:pt x="34" y="344"/>
                      </a:cubicBezTo>
                      <a:cubicBezTo>
                        <a:pt x="1" y="578"/>
                        <a:pt x="134" y="778"/>
                        <a:pt x="368" y="811"/>
                      </a:cubicBezTo>
                      <a:cubicBezTo>
                        <a:pt x="395" y="816"/>
                        <a:pt x="422" y="819"/>
                        <a:pt x="448" y="819"/>
                      </a:cubicBezTo>
                      <a:cubicBezTo>
                        <a:pt x="772" y="819"/>
                        <a:pt x="986" y="455"/>
                        <a:pt x="801" y="177"/>
                      </a:cubicBezTo>
                      <a:cubicBezTo>
                        <a:pt x="707" y="57"/>
                        <a:pt x="576" y="1"/>
                        <a:pt x="44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93" name="Google Shape;21593;p61"/>
                <p:cNvSpPr/>
                <p:nvPr/>
              </p:nvSpPr>
              <p:spPr>
                <a:xfrm>
                  <a:off x="7983050" y="3078550"/>
                  <a:ext cx="2630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2" h="841" extrusionOk="0">
                      <a:moveTo>
                        <a:pt x="475" y="0"/>
                      </a:moveTo>
                      <a:cubicBezTo>
                        <a:pt x="431" y="0"/>
                        <a:pt x="384" y="7"/>
                        <a:pt x="334" y="23"/>
                      </a:cubicBezTo>
                      <a:cubicBezTo>
                        <a:pt x="134" y="56"/>
                        <a:pt x="0" y="290"/>
                        <a:pt x="67" y="523"/>
                      </a:cubicBezTo>
                      <a:cubicBezTo>
                        <a:pt x="122" y="716"/>
                        <a:pt x="268" y="841"/>
                        <a:pt x="449" y="841"/>
                      </a:cubicBezTo>
                      <a:cubicBezTo>
                        <a:pt x="487" y="841"/>
                        <a:pt x="527" y="835"/>
                        <a:pt x="568" y="824"/>
                      </a:cubicBezTo>
                      <a:cubicBezTo>
                        <a:pt x="1051" y="672"/>
                        <a:pt x="905" y="0"/>
                        <a:pt x="47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94" name="Google Shape;21594;p61"/>
                <p:cNvSpPr/>
                <p:nvPr/>
              </p:nvSpPr>
              <p:spPr>
                <a:xfrm>
                  <a:off x="8048525" y="3011875"/>
                  <a:ext cx="22950" cy="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840" extrusionOk="0">
                      <a:moveTo>
                        <a:pt x="467" y="0"/>
                      </a:moveTo>
                      <a:cubicBezTo>
                        <a:pt x="225" y="0"/>
                        <a:pt x="1" y="217"/>
                        <a:pt x="50" y="488"/>
                      </a:cubicBezTo>
                      <a:cubicBezTo>
                        <a:pt x="71" y="715"/>
                        <a:pt x="256" y="839"/>
                        <a:pt x="450" y="839"/>
                      </a:cubicBezTo>
                      <a:cubicBezTo>
                        <a:pt x="570" y="839"/>
                        <a:pt x="694" y="791"/>
                        <a:pt x="784" y="689"/>
                      </a:cubicBezTo>
                      <a:cubicBezTo>
                        <a:pt x="917" y="488"/>
                        <a:pt x="884" y="222"/>
                        <a:pt x="717" y="88"/>
                      </a:cubicBezTo>
                      <a:cubicBezTo>
                        <a:pt x="639" y="27"/>
                        <a:pt x="552" y="0"/>
                        <a:pt x="467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95" name="Google Shape;21595;p61"/>
                <p:cNvSpPr/>
                <p:nvPr/>
              </p:nvSpPr>
              <p:spPr>
                <a:xfrm>
                  <a:off x="8018900" y="2836075"/>
                  <a:ext cx="23125" cy="2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" h="836" extrusionOk="0">
                      <a:moveTo>
                        <a:pt x="473" y="0"/>
                      </a:moveTo>
                      <a:cubicBezTo>
                        <a:pt x="438" y="0"/>
                        <a:pt x="403" y="5"/>
                        <a:pt x="368" y="15"/>
                      </a:cubicBezTo>
                      <a:cubicBezTo>
                        <a:pt x="168" y="48"/>
                        <a:pt x="1" y="248"/>
                        <a:pt x="34" y="482"/>
                      </a:cubicBezTo>
                      <a:cubicBezTo>
                        <a:pt x="78" y="728"/>
                        <a:pt x="259" y="836"/>
                        <a:pt x="442" y="836"/>
                      </a:cubicBezTo>
                      <a:cubicBezTo>
                        <a:pt x="682" y="836"/>
                        <a:pt x="925" y="651"/>
                        <a:pt x="868" y="349"/>
                      </a:cubicBezTo>
                      <a:cubicBezTo>
                        <a:pt x="840" y="150"/>
                        <a:pt x="667" y="0"/>
                        <a:pt x="47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96" name="Google Shape;21596;p61"/>
                <p:cNvSpPr/>
                <p:nvPr/>
              </p:nvSpPr>
              <p:spPr>
                <a:xfrm>
                  <a:off x="7977200" y="2796575"/>
                  <a:ext cx="27325" cy="2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" h="830" extrusionOk="0">
                      <a:moveTo>
                        <a:pt x="566" y="1"/>
                      </a:moveTo>
                      <a:cubicBezTo>
                        <a:pt x="471" y="1"/>
                        <a:pt x="376" y="34"/>
                        <a:pt x="301" y="94"/>
                      </a:cubicBezTo>
                      <a:cubicBezTo>
                        <a:pt x="1" y="327"/>
                        <a:pt x="134" y="794"/>
                        <a:pt x="501" y="828"/>
                      </a:cubicBezTo>
                      <a:cubicBezTo>
                        <a:pt x="516" y="829"/>
                        <a:pt x="530" y="830"/>
                        <a:pt x="544" y="830"/>
                      </a:cubicBezTo>
                      <a:cubicBezTo>
                        <a:pt x="886" y="830"/>
                        <a:pt x="1093" y="449"/>
                        <a:pt x="868" y="161"/>
                      </a:cubicBezTo>
                      <a:cubicBezTo>
                        <a:pt x="795" y="50"/>
                        <a:pt x="681" y="1"/>
                        <a:pt x="56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97" name="Google Shape;21597;p61"/>
                <p:cNvSpPr/>
                <p:nvPr/>
              </p:nvSpPr>
              <p:spPr>
                <a:xfrm>
                  <a:off x="7962200" y="3157775"/>
                  <a:ext cx="24200" cy="2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857" extrusionOk="0">
                      <a:moveTo>
                        <a:pt x="415" y="0"/>
                      </a:moveTo>
                      <a:cubicBezTo>
                        <a:pt x="202" y="0"/>
                        <a:pt x="1" y="173"/>
                        <a:pt x="1" y="423"/>
                      </a:cubicBezTo>
                      <a:cubicBezTo>
                        <a:pt x="1" y="657"/>
                        <a:pt x="167" y="857"/>
                        <a:pt x="401" y="857"/>
                      </a:cubicBezTo>
                      <a:cubicBezTo>
                        <a:pt x="768" y="857"/>
                        <a:pt x="968" y="390"/>
                        <a:pt x="701" y="123"/>
                      </a:cubicBezTo>
                      <a:cubicBezTo>
                        <a:pt x="616" y="38"/>
                        <a:pt x="514" y="0"/>
                        <a:pt x="41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98" name="Google Shape;21598;p61"/>
                <p:cNvSpPr/>
                <p:nvPr/>
              </p:nvSpPr>
              <p:spPr>
                <a:xfrm>
                  <a:off x="7995125" y="3261700"/>
                  <a:ext cx="2465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" h="842" extrusionOk="0">
                      <a:moveTo>
                        <a:pt x="463" y="0"/>
                      </a:moveTo>
                      <a:cubicBezTo>
                        <a:pt x="222" y="0"/>
                        <a:pt x="0" y="222"/>
                        <a:pt x="51" y="503"/>
                      </a:cubicBezTo>
                      <a:cubicBezTo>
                        <a:pt x="81" y="712"/>
                        <a:pt x="272" y="841"/>
                        <a:pt x="480" y="841"/>
                      </a:cubicBezTo>
                      <a:cubicBezTo>
                        <a:pt x="504" y="841"/>
                        <a:pt x="528" y="840"/>
                        <a:pt x="552" y="836"/>
                      </a:cubicBezTo>
                      <a:cubicBezTo>
                        <a:pt x="918" y="769"/>
                        <a:pt x="985" y="269"/>
                        <a:pt x="685" y="69"/>
                      </a:cubicBezTo>
                      <a:cubicBezTo>
                        <a:pt x="614" y="22"/>
                        <a:pt x="538" y="0"/>
                        <a:pt x="46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99" name="Google Shape;21599;p61"/>
                <p:cNvSpPr/>
                <p:nvPr/>
              </p:nvSpPr>
              <p:spPr>
                <a:xfrm>
                  <a:off x="8036800" y="3136475"/>
                  <a:ext cx="24675" cy="2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" h="819" extrusionOk="0">
                      <a:moveTo>
                        <a:pt x="539" y="0"/>
                      </a:moveTo>
                      <a:cubicBezTo>
                        <a:pt x="215" y="0"/>
                        <a:pt x="0" y="364"/>
                        <a:pt x="185" y="641"/>
                      </a:cubicBezTo>
                      <a:cubicBezTo>
                        <a:pt x="266" y="762"/>
                        <a:pt x="395" y="818"/>
                        <a:pt x="525" y="818"/>
                      </a:cubicBezTo>
                      <a:cubicBezTo>
                        <a:pt x="718" y="818"/>
                        <a:pt x="913" y="694"/>
                        <a:pt x="953" y="475"/>
                      </a:cubicBezTo>
                      <a:cubicBezTo>
                        <a:pt x="986" y="274"/>
                        <a:pt x="853" y="41"/>
                        <a:pt x="619" y="8"/>
                      </a:cubicBezTo>
                      <a:cubicBezTo>
                        <a:pt x="592" y="3"/>
                        <a:pt x="565" y="0"/>
                        <a:pt x="53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00" name="Google Shape;21600;p61"/>
                <p:cNvSpPr/>
                <p:nvPr/>
              </p:nvSpPr>
              <p:spPr>
                <a:xfrm>
                  <a:off x="7959125" y="2708900"/>
                  <a:ext cx="23200" cy="2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" h="864" extrusionOk="0">
                      <a:moveTo>
                        <a:pt x="472" y="1"/>
                      </a:moveTo>
                      <a:cubicBezTo>
                        <a:pt x="236" y="1"/>
                        <a:pt x="1" y="182"/>
                        <a:pt x="57" y="499"/>
                      </a:cubicBezTo>
                      <a:cubicBezTo>
                        <a:pt x="86" y="749"/>
                        <a:pt x="266" y="863"/>
                        <a:pt x="451" y="863"/>
                      </a:cubicBezTo>
                      <a:cubicBezTo>
                        <a:pt x="685" y="863"/>
                        <a:pt x="928" y="682"/>
                        <a:pt x="891" y="365"/>
                      </a:cubicBezTo>
                      <a:cubicBezTo>
                        <a:pt x="847" y="115"/>
                        <a:pt x="659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01" name="Google Shape;21601;p61"/>
                <p:cNvSpPr/>
                <p:nvPr/>
              </p:nvSpPr>
              <p:spPr>
                <a:xfrm>
                  <a:off x="7905950" y="2511250"/>
                  <a:ext cx="23900" cy="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835" extrusionOk="0">
                      <a:moveTo>
                        <a:pt x="503" y="1"/>
                      </a:moveTo>
                      <a:cubicBezTo>
                        <a:pt x="251" y="1"/>
                        <a:pt x="0" y="206"/>
                        <a:pt x="116" y="532"/>
                      </a:cubicBezTo>
                      <a:cubicBezTo>
                        <a:pt x="172" y="742"/>
                        <a:pt x="333" y="835"/>
                        <a:pt x="496" y="835"/>
                      </a:cubicBezTo>
                      <a:cubicBezTo>
                        <a:pt x="723" y="835"/>
                        <a:pt x="955" y="656"/>
                        <a:pt x="916" y="366"/>
                      </a:cubicBezTo>
                      <a:cubicBezTo>
                        <a:pt x="874" y="111"/>
                        <a:pt x="688" y="1"/>
                        <a:pt x="50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02" name="Google Shape;21602;p61"/>
                <p:cNvSpPr/>
                <p:nvPr/>
              </p:nvSpPr>
              <p:spPr>
                <a:xfrm>
                  <a:off x="7862125" y="2612525"/>
                  <a:ext cx="26525" cy="2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1" h="833" extrusionOk="0">
                      <a:moveTo>
                        <a:pt x="447" y="0"/>
                      </a:moveTo>
                      <a:cubicBezTo>
                        <a:pt x="259" y="0"/>
                        <a:pt x="95" y="125"/>
                        <a:pt x="67" y="317"/>
                      </a:cubicBezTo>
                      <a:cubicBezTo>
                        <a:pt x="1" y="518"/>
                        <a:pt x="134" y="751"/>
                        <a:pt x="368" y="818"/>
                      </a:cubicBezTo>
                      <a:cubicBezTo>
                        <a:pt x="408" y="828"/>
                        <a:pt x="447" y="833"/>
                        <a:pt x="484" y="833"/>
                      </a:cubicBezTo>
                      <a:cubicBezTo>
                        <a:pt x="928" y="833"/>
                        <a:pt x="1061" y="140"/>
                        <a:pt x="568" y="17"/>
                      </a:cubicBezTo>
                      <a:cubicBezTo>
                        <a:pt x="527" y="6"/>
                        <a:pt x="486" y="0"/>
                        <a:pt x="447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03" name="Google Shape;21603;p61"/>
                <p:cNvSpPr/>
                <p:nvPr/>
              </p:nvSpPr>
              <p:spPr>
                <a:xfrm>
                  <a:off x="7892375" y="2637925"/>
                  <a:ext cx="27325" cy="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" h="852" extrusionOk="0">
                      <a:moveTo>
                        <a:pt x="552" y="0"/>
                      </a:moveTo>
                      <a:cubicBezTo>
                        <a:pt x="209" y="0"/>
                        <a:pt x="0" y="413"/>
                        <a:pt x="225" y="702"/>
                      </a:cubicBezTo>
                      <a:cubicBezTo>
                        <a:pt x="303" y="800"/>
                        <a:pt x="426" y="852"/>
                        <a:pt x="555" y="852"/>
                      </a:cubicBezTo>
                      <a:cubicBezTo>
                        <a:pt x="647" y="852"/>
                        <a:pt x="742" y="825"/>
                        <a:pt x="825" y="769"/>
                      </a:cubicBezTo>
                      <a:cubicBezTo>
                        <a:pt x="1092" y="536"/>
                        <a:pt x="959" y="69"/>
                        <a:pt x="592" y="2"/>
                      </a:cubicBezTo>
                      <a:cubicBezTo>
                        <a:pt x="579" y="1"/>
                        <a:pt x="565" y="0"/>
                        <a:pt x="55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04" name="Google Shape;21604;p61"/>
                <p:cNvSpPr/>
                <p:nvPr/>
              </p:nvSpPr>
              <p:spPr>
                <a:xfrm>
                  <a:off x="7762050" y="2215025"/>
                  <a:ext cx="24925" cy="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" h="845" extrusionOk="0">
                      <a:moveTo>
                        <a:pt x="482" y="1"/>
                      </a:moveTo>
                      <a:cubicBezTo>
                        <a:pt x="423" y="1"/>
                        <a:pt x="362" y="13"/>
                        <a:pt x="301" y="39"/>
                      </a:cubicBezTo>
                      <a:cubicBezTo>
                        <a:pt x="101" y="139"/>
                        <a:pt x="1" y="373"/>
                        <a:pt x="101" y="573"/>
                      </a:cubicBezTo>
                      <a:cubicBezTo>
                        <a:pt x="173" y="765"/>
                        <a:pt x="319" y="845"/>
                        <a:pt x="466" y="845"/>
                      </a:cubicBezTo>
                      <a:cubicBezTo>
                        <a:pt x="728" y="845"/>
                        <a:pt x="996" y="593"/>
                        <a:pt x="868" y="273"/>
                      </a:cubicBezTo>
                      <a:cubicBezTo>
                        <a:pt x="794" y="100"/>
                        <a:pt x="647" y="1"/>
                        <a:pt x="48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05" name="Google Shape;21605;p61"/>
                <p:cNvSpPr/>
                <p:nvPr/>
              </p:nvSpPr>
              <p:spPr>
                <a:xfrm>
                  <a:off x="7603275" y="2067500"/>
                  <a:ext cx="24575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839" extrusionOk="0">
                      <a:moveTo>
                        <a:pt x="509" y="1"/>
                      </a:moveTo>
                      <a:cubicBezTo>
                        <a:pt x="261" y="1"/>
                        <a:pt x="0" y="214"/>
                        <a:pt x="81" y="536"/>
                      </a:cubicBezTo>
                      <a:cubicBezTo>
                        <a:pt x="147" y="747"/>
                        <a:pt x="312" y="838"/>
                        <a:pt x="477" y="838"/>
                      </a:cubicBezTo>
                      <a:cubicBezTo>
                        <a:pt x="729" y="838"/>
                        <a:pt x="982" y="626"/>
                        <a:pt x="881" y="303"/>
                      </a:cubicBezTo>
                      <a:cubicBezTo>
                        <a:pt x="828" y="92"/>
                        <a:pt x="671" y="1"/>
                        <a:pt x="509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06" name="Google Shape;21606;p61"/>
                <p:cNvSpPr/>
                <p:nvPr/>
              </p:nvSpPr>
              <p:spPr>
                <a:xfrm>
                  <a:off x="7650300" y="2134025"/>
                  <a:ext cx="23375" cy="2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" h="838" extrusionOk="0">
                      <a:moveTo>
                        <a:pt x="483" y="1"/>
                      </a:moveTo>
                      <a:cubicBezTo>
                        <a:pt x="388" y="1"/>
                        <a:pt x="291" y="35"/>
                        <a:pt x="201" y="110"/>
                      </a:cubicBezTo>
                      <a:cubicBezTo>
                        <a:pt x="34" y="244"/>
                        <a:pt x="1" y="511"/>
                        <a:pt x="168" y="677"/>
                      </a:cubicBezTo>
                      <a:cubicBezTo>
                        <a:pt x="241" y="788"/>
                        <a:pt x="355" y="837"/>
                        <a:pt x="470" y="837"/>
                      </a:cubicBezTo>
                      <a:cubicBezTo>
                        <a:pt x="565" y="837"/>
                        <a:pt x="660" y="804"/>
                        <a:pt x="735" y="744"/>
                      </a:cubicBezTo>
                      <a:cubicBezTo>
                        <a:pt x="902" y="611"/>
                        <a:pt x="935" y="344"/>
                        <a:pt x="802" y="144"/>
                      </a:cubicBezTo>
                      <a:cubicBezTo>
                        <a:pt x="710" y="52"/>
                        <a:pt x="598" y="1"/>
                        <a:pt x="48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07" name="Google Shape;21607;p61"/>
                <p:cNvSpPr/>
                <p:nvPr/>
              </p:nvSpPr>
              <p:spPr>
                <a:xfrm>
                  <a:off x="7659475" y="2079025"/>
                  <a:ext cx="4257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518" extrusionOk="0">
                      <a:moveTo>
                        <a:pt x="886" y="1"/>
                      </a:moveTo>
                      <a:cubicBezTo>
                        <a:pt x="803" y="1"/>
                        <a:pt x="718" y="14"/>
                        <a:pt x="635" y="42"/>
                      </a:cubicBezTo>
                      <a:cubicBezTo>
                        <a:pt x="234" y="175"/>
                        <a:pt x="1" y="609"/>
                        <a:pt x="134" y="1009"/>
                      </a:cubicBezTo>
                      <a:cubicBezTo>
                        <a:pt x="240" y="1326"/>
                        <a:pt x="533" y="1518"/>
                        <a:pt x="850" y="1518"/>
                      </a:cubicBezTo>
                      <a:cubicBezTo>
                        <a:pt x="933" y="1518"/>
                        <a:pt x="1018" y="1504"/>
                        <a:pt x="1102" y="1476"/>
                      </a:cubicBezTo>
                      <a:cubicBezTo>
                        <a:pt x="1502" y="1343"/>
                        <a:pt x="1702" y="909"/>
                        <a:pt x="1569" y="509"/>
                      </a:cubicBezTo>
                      <a:cubicBezTo>
                        <a:pt x="1489" y="192"/>
                        <a:pt x="1201" y="1"/>
                        <a:pt x="88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08" name="Google Shape;21608;p61"/>
                <p:cNvSpPr/>
                <p:nvPr/>
              </p:nvSpPr>
              <p:spPr>
                <a:xfrm>
                  <a:off x="7933875" y="2836900"/>
                  <a:ext cx="45875" cy="3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5" h="1527" extrusionOk="0">
                      <a:moveTo>
                        <a:pt x="844" y="1"/>
                      </a:moveTo>
                      <a:cubicBezTo>
                        <a:pt x="400" y="1"/>
                        <a:pt x="0" y="386"/>
                        <a:pt x="99" y="883"/>
                      </a:cubicBezTo>
                      <a:cubicBezTo>
                        <a:pt x="159" y="1272"/>
                        <a:pt x="461" y="1527"/>
                        <a:pt x="836" y="1527"/>
                      </a:cubicBezTo>
                      <a:cubicBezTo>
                        <a:pt x="878" y="1527"/>
                        <a:pt x="922" y="1523"/>
                        <a:pt x="967" y="1516"/>
                      </a:cubicBezTo>
                      <a:cubicBezTo>
                        <a:pt x="1634" y="1416"/>
                        <a:pt x="1834" y="549"/>
                        <a:pt x="1300" y="149"/>
                      </a:cubicBezTo>
                      <a:cubicBezTo>
                        <a:pt x="1155" y="46"/>
                        <a:pt x="997" y="1"/>
                        <a:pt x="84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09" name="Google Shape;21609;p61"/>
                <p:cNvSpPr/>
                <p:nvPr/>
              </p:nvSpPr>
              <p:spPr>
                <a:xfrm>
                  <a:off x="7873800" y="3533600"/>
                  <a:ext cx="45725" cy="3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9" h="1537" extrusionOk="0">
                      <a:moveTo>
                        <a:pt x="878" y="1"/>
                      </a:moveTo>
                      <a:cubicBezTo>
                        <a:pt x="563" y="1"/>
                        <a:pt x="244" y="188"/>
                        <a:pt x="134" y="534"/>
                      </a:cubicBezTo>
                      <a:cubicBezTo>
                        <a:pt x="1" y="935"/>
                        <a:pt x="234" y="1368"/>
                        <a:pt x="634" y="1502"/>
                      </a:cubicBezTo>
                      <a:cubicBezTo>
                        <a:pt x="710" y="1526"/>
                        <a:pt x="785" y="1537"/>
                        <a:pt x="858" y="1537"/>
                      </a:cubicBezTo>
                      <a:cubicBezTo>
                        <a:pt x="1398" y="1537"/>
                        <a:pt x="1829" y="930"/>
                        <a:pt x="1535" y="401"/>
                      </a:cubicBezTo>
                      <a:cubicBezTo>
                        <a:pt x="1399" y="129"/>
                        <a:pt x="1140" y="1"/>
                        <a:pt x="87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10" name="Google Shape;21610;p61"/>
                <p:cNvSpPr/>
                <p:nvPr/>
              </p:nvSpPr>
              <p:spPr>
                <a:xfrm>
                  <a:off x="7368450" y="4279875"/>
                  <a:ext cx="47325" cy="3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" h="1520" extrusionOk="0">
                      <a:moveTo>
                        <a:pt x="942" y="1"/>
                      </a:moveTo>
                      <a:cubicBezTo>
                        <a:pt x="829" y="1"/>
                        <a:pt x="714" y="24"/>
                        <a:pt x="601" y="71"/>
                      </a:cubicBezTo>
                      <a:cubicBezTo>
                        <a:pt x="0" y="371"/>
                        <a:pt x="34" y="1239"/>
                        <a:pt x="667" y="1472"/>
                      </a:cubicBezTo>
                      <a:cubicBezTo>
                        <a:pt x="761" y="1505"/>
                        <a:pt x="853" y="1520"/>
                        <a:pt x="942" y="1520"/>
                      </a:cubicBezTo>
                      <a:cubicBezTo>
                        <a:pt x="1485" y="1520"/>
                        <a:pt x="1893" y="954"/>
                        <a:pt x="1635" y="438"/>
                      </a:cubicBezTo>
                      <a:cubicBezTo>
                        <a:pt x="1491" y="151"/>
                        <a:pt x="1227" y="1"/>
                        <a:pt x="94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11" name="Google Shape;21611;p61"/>
                <p:cNvSpPr/>
                <p:nvPr/>
              </p:nvSpPr>
              <p:spPr>
                <a:xfrm>
                  <a:off x="7210000" y="4382775"/>
                  <a:ext cx="43250" cy="3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516" extrusionOk="0">
                      <a:moveTo>
                        <a:pt x="878" y="1"/>
                      </a:moveTo>
                      <a:cubicBezTo>
                        <a:pt x="741" y="1"/>
                        <a:pt x="600" y="39"/>
                        <a:pt x="467" y="125"/>
                      </a:cubicBezTo>
                      <a:cubicBezTo>
                        <a:pt x="100" y="325"/>
                        <a:pt x="0" y="825"/>
                        <a:pt x="234" y="1159"/>
                      </a:cubicBezTo>
                      <a:cubicBezTo>
                        <a:pt x="390" y="1401"/>
                        <a:pt x="638" y="1515"/>
                        <a:pt x="881" y="1515"/>
                      </a:cubicBezTo>
                      <a:cubicBezTo>
                        <a:pt x="1207" y="1515"/>
                        <a:pt x="1525" y="1308"/>
                        <a:pt x="1602" y="925"/>
                      </a:cubicBezTo>
                      <a:cubicBezTo>
                        <a:pt x="1729" y="414"/>
                        <a:pt x="1328" y="1"/>
                        <a:pt x="87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12" name="Google Shape;21612;p61"/>
                <p:cNvSpPr/>
                <p:nvPr/>
              </p:nvSpPr>
              <p:spPr>
                <a:xfrm>
                  <a:off x="6837225" y="4632325"/>
                  <a:ext cx="45150" cy="3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" h="1528" extrusionOk="0">
                      <a:moveTo>
                        <a:pt x="826" y="1"/>
                      </a:moveTo>
                      <a:cubicBezTo>
                        <a:pt x="775" y="1"/>
                        <a:pt x="722" y="6"/>
                        <a:pt x="668" y="16"/>
                      </a:cubicBezTo>
                      <a:cubicBezTo>
                        <a:pt x="268" y="117"/>
                        <a:pt x="1" y="517"/>
                        <a:pt x="67" y="917"/>
                      </a:cubicBezTo>
                      <a:cubicBezTo>
                        <a:pt x="165" y="1308"/>
                        <a:pt x="504" y="1527"/>
                        <a:pt x="841" y="1527"/>
                      </a:cubicBezTo>
                      <a:cubicBezTo>
                        <a:pt x="1079" y="1527"/>
                        <a:pt x="1317" y="1418"/>
                        <a:pt x="1468" y="1184"/>
                      </a:cubicBezTo>
                      <a:cubicBezTo>
                        <a:pt x="1806" y="663"/>
                        <a:pt x="1410" y="1"/>
                        <a:pt x="82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13" name="Google Shape;21613;p61"/>
                <p:cNvSpPr/>
                <p:nvPr/>
              </p:nvSpPr>
              <p:spPr>
                <a:xfrm>
                  <a:off x="6416925" y="4679325"/>
                  <a:ext cx="45450" cy="3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" h="1523" extrusionOk="0">
                      <a:moveTo>
                        <a:pt x="816" y="0"/>
                      </a:moveTo>
                      <a:cubicBezTo>
                        <a:pt x="789" y="0"/>
                        <a:pt x="762" y="2"/>
                        <a:pt x="735" y="4"/>
                      </a:cubicBezTo>
                      <a:cubicBezTo>
                        <a:pt x="334" y="38"/>
                        <a:pt x="1" y="405"/>
                        <a:pt x="67" y="838"/>
                      </a:cubicBezTo>
                      <a:cubicBezTo>
                        <a:pt x="110" y="1261"/>
                        <a:pt x="459" y="1523"/>
                        <a:pt x="820" y="1523"/>
                      </a:cubicBezTo>
                      <a:cubicBezTo>
                        <a:pt x="1030" y="1523"/>
                        <a:pt x="1243" y="1435"/>
                        <a:pt x="1402" y="1239"/>
                      </a:cubicBezTo>
                      <a:cubicBezTo>
                        <a:pt x="1818" y="727"/>
                        <a:pt x="1436" y="0"/>
                        <a:pt x="816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14" name="Google Shape;21614;p61"/>
                <p:cNvSpPr/>
                <p:nvPr/>
              </p:nvSpPr>
              <p:spPr>
                <a:xfrm>
                  <a:off x="5985500" y="4634325"/>
                  <a:ext cx="52325" cy="3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1540" extrusionOk="0">
                      <a:moveTo>
                        <a:pt x="1047" y="1"/>
                      </a:moveTo>
                      <a:cubicBezTo>
                        <a:pt x="75" y="1"/>
                        <a:pt x="0" y="1440"/>
                        <a:pt x="979" y="1538"/>
                      </a:cubicBezTo>
                      <a:cubicBezTo>
                        <a:pt x="1001" y="1539"/>
                        <a:pt x="1022" y="1540"/>
                        <a:pt x="1042" y="1540"/>
                      </a:cubicBezTo>
                      <a:cubicBezTo>
                        <a:pt x="1985" y="1540"/>
                        <a:pt x="2092" y="68"/>
                        <a:pt x="1113" y="3"/>
                      </a:cubicBezTo>
                      <a:cubicBezTo>
                        <a:pt x="1090" y="2"/>
                        <a:pt x="1068" y="1"/>
                        <a:pt x="1047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15" name="Google Shape;21615;p61"/>
                <p:cNvSpPr/>
                <p:nvPr/>
              </p:nvSpPr>
              <p:spPr>
                <a:xfrm>
                  <a:off x="5839125" y="4603000"/>
                  <a:ext cx="45775" cy="3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1" h="1543" extrusionOk="0">
                      <a:moveTo>
                        <a:pt x="858" y="1"/>
                      </a:moveTo>
                      <a:cubicBezTo>
                        <a:pt x="514" y="1"/>
                        <a:pt x="187" y="246"/>
                        <a:pt x="130" y="589"/>
                      </a:cubicBezTo>
                      <a:cubicBezTo>
                        <a:pt x="0" y="1106"/>
                        <a:pt x="412" y="1543"/>
                        <a:pt x="867" y="1543"/>
                      </a:cubicBezTo>
                      <a:cubicBezTo>
                        <a:pt x="1000" y="1543"/>
                        <a:pt x="1136" y="1506"/>
                        <a:pt x="1264" y="1423"/>
                      </a:cubicBezTo>
                      <a:cubicBezTo>
                        <a:pt x="1831" y="1056"/>
                        <a:pt x="1697" y="155"/>
                        <a:pt x="1030" y="22"/>
                      </a:cubicBezTo>
                      <a:cubicBezTo>
                        <a:pt x="973" y="8"/>
                        <a:pt x="915" y="1"/>
                        <a:pt x="85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16" name="Google Shape;21616;p61"/>
                <p:cNvSpPr/>
                <p:nvPr/>
              </p:nvSpPr>
              <p:spPr>
                <a:xfrm>
                  <a:off x="5672700" y="4521425"/>
                  <a:ext cx="55850" cy="3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" h="1557" extrusionOk="0">
                      <a:moveTo>
                        <a:pt x="1068" y="0"/>
                      </a:moveTo>
                      <a:cubicBezTo>
                        <a:pt x="350" y="0"/>
                        <a:pt x="0" y="1107"/>
                        <a:pt x="782" y="1484"/>
                      </a:cubicBezTo>
                      <a:cubicBezTo>
                        <a:pt x="899" y="1534"/>
                        <a:pt x="1012" y="1556"/>
                        <a:pt x="1117" y="1556"/>
                      </a:cubicBezTo>
                      <a:cubicBezTo>
                        <a:pt x="1850" y="1556"/>
                        <a:pt x="2233" y="462"/>
                        <a:pt x="1416" y="83"/>
                      </a:cubicBezTo>
                      <a:cubicBezTo>
                        <a:pt x="1293" y="26"/>
                        <a:pt x="1177" y="0"/>
                        <a:pt x="106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17" name="Google Shape;21617;p61"/>
                <p:cNvSpPr/>
                <p:nvPr/>
              </p:nvSpPr>
              <p:spPr>
                <a:xfrm>
                  <a:off x="5498350" y="4439075"/>
                  <a:ext cx="56850" cy="3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4" h="1571" extrusionOk="0">
                      <a:moveTo>
                        <a:pt x="1115" y="1"/>
                      </a:moveTo>
                      <a:cubicBezTo>
                        <a:pt x="448" y="1"/>
                        <a:pt x="0" y="973"/>
                        <a:pt x="718" y="1442"/>
                      </a:cubicBezTo>
                      <a:cubicBezTo>
                        <a:pt x="863" y="1531"/>
                        <a:pt x="1008" y="1570"/>
                        <a:pt x="1144" y="1570"/>
                      </a:cubicBezTo>
                      <a:cubicBezTo>
                        <a:pt x="1817" y="1570"/>
                        <a:pt x="2274" y="613"/>
                        <a:pt x="1552" y="141"/>
                      </a:cubicBezTo>
                      <a:cubicBezTo>
                        <a:pt x="1402" y="43"/>
                        <a:pt x="1254" y="1"/>
                        <a:pt x="1115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618" name="Google Shape;21618;p61"/>
              <p:cNvGrpSpPr/>
              <p:nvPr/>
            </p:nvGrpSpPr>
            <p:grpSpPr>
              <a:xfrm rot="-5290220" flipH="1">
                <a:off x="3509477" y="1834684"/>
                <a:ext cx="2834905" cy="2654364"/>
                <a:chOff x="5272775" y="2011375"/>
                <a:chExt cx="3027200" cy="2935100"/>
              </a:xfrm>
            </p:grpSpPr>
            <p:sp>
              <p:nvSpPr>
                <p:cNvPr id="21619" name="Google Shape;21619;p61"/>
                <p:cNvSpPr/>
                <p:nvPr/>
              </p:nvSpPr>
              <p:spPr>
                <a:xfrm>
                  <a:off x="6106700" y="2471800"/>
                  <a:ext cx="13375" cy="1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485" extrusionOk="0">
                      <a:moveTo>
                        <a:pt x="280" y="1"/>
                      </a:moveTo>
                      <a:cubicBezTo>
                        <a:pt x="218" y="1"/>
                        <a:pt x="151" y="26"/>
                        <a:pt x="101" y="76"/>
                      </a:cubicBezTo>
                      <a:cubicBezTo>
                        <a:pt x="1" y="142"/>
                        <a:pt x="1" y="309"/>
                        <a:pt x="101" y="409"/>
                      </a:cubicBezTo>
                      <a:cubicBezTo>
                        <a:pt x="134" y="459"/>
                        <a:pt x="193" y="484"/>
                        <a:pt x="255" y="484"/>
                      </a:cubicBezTo>
                      <a:cubicBezTo>
                        <a:pt x="318" y="484"/>
                        <a:pt x="384" y="459"/>
                        <a:pt x="435" y="409"/>
                      </a:cubicBezTo>
                      <a:cubicBezTo>
                        <a:pt x="535" y="309"/>
                        <a:pt x="535" y="176"/>
                        <a:pt x="435" y="76"/>
                      </a:cubicBezTo>
                      <a:cubicBezTo>
                        <a:pt x="401" y="26"/>
                        <a:pt x="343" y="1"/>
                        <a:pt x="28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20" name="Google Shape;21620;p61"/>
                <p:cNvSpPr/>
                <p:nvPr/>
              </p:nvSpPr>
              <p:spPr>
                <a:xfrm>
                  <a:off x="5595700" y="3047225"/>
                  <a:ext cx="14025" cy="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480" extrusionOk="0">
                      <a:moveTo>
                        <a:pt x="293" y="0"/>
                      </a:moveTo>
                      <a:cubicBezTo>
                        <a:pt x="235" y="0"/>
                        <a:pt x="176" y="25"/>
                        <a:pt x="126" y="75"/>
                      </a:cubicBezTo>
                      <a:lnTo>
                        <a:pt x="126" y="108"/>
                      </a:lnTo>
                      <a:cubicBezTo>
                        <a:pt x="1" y="284"/>
                        <a:pt x="140" y="479"/>
                        <a:pt x="316" y="479"/>
                      </a:cubicBezTo>
                      <a:cubicBezTo>
                        <a:pt x="374" y="479"/>
                        <a:pt x="436" y="458"/>
                        <a:pt x="493" y="409"/>
                      </a:cubicBezTo>
                      <a:cubicBezTo>
                        <a:pt x="560" y="309"/>
                        <a:pt x="560" y="175"/>
                        <a:pt x="460" y="75"/>
                      </a:cubicBezTo>
                      <a:cubicBezTo>
                        <a:pt x="410" y="25"/>
                        <a:pt x="352" y="0"/>
                        <a:pt x="29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21" name="Google Shape;21621;p61"/>
                <p:cNvSpPr/>
                <p:nvPr/>
              </p:nvSpPr>
              <p:spPr>
                <a:xfrm>
                  <a:off x="5931575" y="2955475"/>
                  <a:ext cx="13375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489" extrusionOk="0">
                      <a:moveTo>
                        <a:pt x="238" y="0"/>
                      </a:moveTo>
                      <a:cubicBezTo>
                        <a:pt x="215" y="0"/>
                        <a:pt x="191" y="3"/>
                        <a:pt x="168" y="9"/>
                      </a:cubicBezTo>
                      <a:cubicBezTo>
                        <a:pt x="68" y="76"/>
                        <a:pt x="1" y="209"/>
                        <a:pt x="34" y="343"/>
                      </a:cubicBezTo>
                      <a:cubicBezTo>
                        <a:pt x="85" y="445"/>
                        <a:pt x="175" y="488"/>
                        <a:pt x="274" y="488"/>
                      </a:cubicBezTo>
                      <a:cubicBezTo>
                        <a:pt x="305" y="488"/>
                        <a:pt x="336" y="484"/>
                        <a:pt x="368" y="476"/>
                      </a:cubicBezTo>
                      <a:cubicBezTo>
                        <a:pt x="501" y="409"/>
                        <a:pt x="535" y="276"/>
                        <a:pt x="501" y="143"/>
                      </a:cubicBezTo>
                      <a:cubicBezTo>
                        <a:pt x="446" y="60"/>
                        <a:pt x="346" y="0"/>
                        <a:pt x="23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22" name="Google Shape;21622;p61"/>
                <p:cNvSpPr/>
                <p:nvPr/>
              </p:nvSpPr>
              <p:spPr>
                <a:xfrm>
                  <a:off x="8152325" y="2173500"/>
                  <a:ext cx="16325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" h="508" extrusionOk="0">
                      <a:moveTo>
                        <a:pt x="293" y="0"/>
                      </a:moveTo>
                      <a:cubicBezTo>
                        <a:pt x="254" y="0"/>
                        <a:pt x="212" y="10"/>
                        <a:pt x="168" y="32"/>
                      </a:cubicBezTo>
                      <a:cubicBezTo>
                        <a:pt x="68" y="66"/>
                        <a:pt x="1" y="199"/>
                        <a:pt x="34" y="333"/>
                      </a:cubicBezTo>
                      <a:cubicBezTo>
                        <a:pt x="62" y="443"/>
                        <a:pt x="158" y="508"/>
                        <a:pt x="266" y="508"/>
                      </a:cubicBezTo>
                      <a:cubicBezTo>
                        <a:pt x="289" y="508"/>
                        <a:pt x="312" y="505"/>
                        <a:pt x="335" y="499"/>
                      </a:cubicBezTo>
                      <a:cubicBezTo>
                        <a:pt x="653" y="413"/>
                        <a:pt x="545" y="0"/>
                        <a:pt x="29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23" name="Google Shape;21623;p61"/>
                <p:cNvSpPr/>
                <p:nvPr/>
              </p:nvSpPr>
              <p:spPr>
                <a:xfrm>
                  <a:off x="8125650" y="2210475"/>
                  <a:ext cx="13175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489" extrusionOk="0">
                      <a:moveTo>
                        <a:pt x="264" y="0"/>
                      </a:moveTo>
                      <a:cubicBezTo>
                        <a:pt x="186" y="0"/>
                        <a:pt x="109" y="37"/>
                        <a:pt x="67" y="121"/>
                      </a:cubicBezTo>
                      <a:cubicBezTo>
                        <a:pt x="1" y="221"/>
                        <a:pt x="1" y="355"/>
                        <a:pt x="134" y="455"/>
                      </a:cubicBezTo>
                      <a:cubicBezTo>
                        <a:pt x="172" y="478"/>
                        <a:pt x="214" y="488"/>
                        <a:pt x="255" y="488"/>
                      </a:cubicBezTo>
                      <a:cubicBezTo>
                        <a:pt x="394" y="488"/>
                        <a:pt x="527" y="368"/>
                        <a:pt x="501" y="188"/>
                      </a:cubicBezTo>
                      <a:cubicBezTo>
                        <a:pt x="482" y="72"/>
                        <a:pt x="372" y="0"/>
                        <a:pt x="26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24" name="Google Shape;21624;p61"/>
                <p:cNvSpPr/>
                <p:nvPr/>
              </p:nvSpPr>
              <p:spPr>
                <a:xfrm>
                  <a:off x="6069175" y="3281375"/>
                  <a:ext cx="13950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484" extrusionOk="0">
                      <a:moveTo>
                        <a:pt x="247" y="1"/>
                      </a:moveTo>
                      <a:cubicBezTo>
                        <a:pt x="220" y="1"/>
                        <a:pt x="193" y="6"/>
                        <a:pt x="168" y="16"/>
                      </a:cubicBezTo>
                      <a:cubicBezTo>
                        <a:pt x="34" y="82"/>
                        <a:pt x="1" y="249"/>
                        <a:pt x="68" y="349"/>
                      </a:cubicBezTo>
                      <a:cubicBezTo>
                        <a:pt x="113" y="441"/>
                        <a:pt x="194" y="484"/>
                        <a:pt x="275" y="484"/>
                      </a:cubicBezTo>
                      <a:cubicBezTo>
                        <a:pt x="370" y="484"/>
                        <a:pt x="465" y="424"/>
                        <a:pt x="501" y="316"/>
                      </a:cubicBezTo>
                      <a:cubicBezTo>
                        <a:pt x="558" y="146"/>
                        <a:pt x="399" y="1"/>
                        <a:pt x="247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25" name="Google Shape;21625;p61"/>
                <p:cNvSpPr/>
                <p:nvPr/>
              </p:nvSpPr>
              <p:spPr>
                <a:xfrm>
                  <a:off x="5326975" y="3766100"/>
                  <a:ext cx="1645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" h="508" extrusionOk="0">
                      <a:moveTo>
                        <a:pt x="298" y="1"/>
                      </a:moveTo>
                      <a:cubicBezTo>
                        <a:pt x="256" y="1"/>
                        <a:pt x="212" y="13"/>
                        <a:pt x="168" y="41"/>
                      </a:cubicBezTo>
                      <a:cubicBezTo>
                        <a:pt x="34" y="107"/>
                        <a:pt x="1" y="274"/>
                        <a:pt x="101" y="374"/>
                      </a:cubicBezTo>
                      <a:cubicBezTo>
                        <a:pt x="145" y="463"/>
                        <a:pt x="234" y="508"/>
                        <a:pt x="318" y="508"/>
                      </a:cubicBezTo>
                      <a:cubicBezTo>
                        <a:pt x="360" y="508"/>
                        <a:pt x="401" y="497"/>
                        <a:pt x="435" y="474"/>
                      </a:cubicBezTo>
                      <a:cubicBezTo>
                        <a:pt x="657" y="307"/>
                        <a:pt x="508" y="1"/>
                        <a:pt x="29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26" name="Google Shape;21626;p61"/>
                <p:cNvSpPr/>
                <p:nvPr/>
              </p:nvSpPr>
              <p:spPr>
                <a:xfrm>
                  <a:off x="6218575" y="3441950"/>
                  <a:ext cx="10750" cy="1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" h="413" extrusionOk="0">
                      <a:moveTo>
                        <a:pt x="302" y="0"/>
                      </a:moveTo>
                      <a:cubicBezTo>
                        <a:pt x="165" y="0"/>
                        <a:pt x="1" y="413"/>
                        <a:pt x="189" y="413"/>
                      </a:cubicBezTo>
                      <a:cubicBezTo>
                        <a:pt x="210" y="413"/>
                        <a:pt x="234" y="408"/>
                        <a:pt x="263" y="398"/>
                      </a:cubicBezTo>
                      <a:cubicBezTo>
                        <a:pt x="363" y="364"/>
                        <a:pt x="429" y="231"/>
                        <a:pt x="396" y="97"/>
                      </a:cubicBezTo>
                      <a:cubicBezTo>
                        <a:pt x="371" y="28"/>
                        <a:pt x="337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27" name="Google Shape;21627;p61"/>
                <p:cNvSpPr/>
                <p:nvPr/>
              </p:nvSpPr>
              <p:spPr>
                <a:xfrm>
                  <a:off x="6526175" y="4097550"/>
                  <a:ext cx="14200" cy="1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94" extrusionOk="0">
                      <a:moveTo>
                        <a:pt x="288" y="1"/>
                      </a:moveTo>
                      <a:cubicBezTo>
                        <a:pt x="239" y="1"/>
                        <a:pt x="187" y="19"/>
                        <a:pt x="134" y="59"/>
                      </a:cubicBezTo>
                      <a:cubicBezTo>
                        <a:pt x="34" y="126"/>
                        <a:pt x="1" y="259"/>
                        <a:pt x="67" y="392"/>
                      </a:cubicBezTo>
                      <a:cubicBezTo>
                        <a:pt x="132" y="457"/>
                        <a:pt x="210" y="494"/>
                        <a:pt x="285" y="494"/>
                      </a:cubicBezTo>
                      <a:cubicBezTo>
                        <a:pt x="326" y="494"/>
                        <a:pt x="365" y="483"/>
                        <a:pt x="401" y="459"/>
                      </a:cubicBezTo>
                      <a:cubicBezTo>
                        <a:pt x="534" y="359"/>
                        <a:pt x="568" y="226"/>
                        <a:pt x="468" y="126"/>
                      </a:cubicBezTo>
                      <a:cubicBezTo>
                        <a:pt x="427" y="45"/>
                        <a:pt x="362" y="1"/>
                        <a:pt x="28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28" name="Google Shape;21628;p61"/>
                <p:cNvSpPr/>
                <p:nvPr/>
              </p:nvSpPr>
              <p:spPr>
                <a:xfrm>
                  <a:off x="6346050" y="4366175"/>
                  <a:ext cx="13825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" h="489" extrusionOk="0">
                      <a:moveTo>
                        <a:pt x="278" y="1"/>
                      </a:moveTo>
                      <a:cubicBezTo>
                        <a:pt x="202" y="1"/>
                        <a:pt x="123" y="38"/>
                        <a:pt x="67" y="122"/>
                      </a:cubicBezTo>
                      <a:cubicBezTo>
                        <a:pt x="0" y="222"/>
                        <a:pt x="34" y="388"/>
                        <a:pt x="134" y="455"/>
                      </a:cubicBezTo>
                      <a:cubicBezTo>
                        <a:pt x="180" y="478"/>
                        <a:pt x="227" y="489"/>
                        <a:pt x="273" y="489"/>
                      </a:cubicBezTo>
                      <a:cubicBezTo>
                        <a:pt x="425" y="489"/>
                        <a:pt x="552" y="368"/>
                        <a:pt x="501" y="188"/>
                      </a:cubicBezTo>
                      <a:cubicBezTo>
                        <a:pt x="481" y="72"/>
                        <a:pt x="383" y="1"/>
                        <a:pt x="27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29" name="Google Shape;21629;p61"/>
                <p:cNvSpPr/>
                <p:nvPr/>
              </p:nvSpPr>
              <p:spPr>
                <a:xfrm>
                  <a:off x="8083500" y="3369150"/>
                  <a:ext cx="13825" cy="1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" h="485" extrusionOk="0">
                      <a:moveTo>
                        <a:pt x="292" y="1"/>
                      </a:moveTo>
                      <a:cubicBezTo>
                        <a:pt x="192" y="1"/>
                        <a:pt x="90" y="60"/>
                        <a:pt x="52" y="174"/>
                      </a:cubicBezTo>
                      <a:cubicBezTo>
                        <a:pt x="0" y="329"/>
                        <a:pt x="129" y="484"/>
                        <a:pt x="282" y="484"/>
                      </a:cubicBezTo>
                      <a:cubicBezTo>
                        <a:pt x="327" y="484"/>
                        <a:pt x="374" y="471"/>
                        <a:pt x="419" y="441"/>
                      </a:cubicBezTo>
                      <a:cubicBezTo>
                        <a:pt x="519" y="374"/>
                        <a:pt x="552" y="241"/>
                        <a:pt x="486" y="107"/>
                      </a:cubicBezTo>
                      <a:cubicBezTo>
                        <a:pt x="442" y="35"/>
                        <a:pt x="368" y="1"/>
                        <a:pt x="29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30" name="Google Shape;21630;p61"/>
                <p:cNvSpPr/>
                <p:nvPr/>
              </p:nvSpPr>
              <p:spPr>
                <a:xfrm>
                  <a:off x="7163850" y="4549850"/>
                  <a:ext cx="15325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489" extrusionOk="0">
                      <a:moveTo>
                        <a:pt x="336" y="0"/>
                      </a:moveTo>
                      <a:cubicBezTo>
                        <a:pt x="151" y="0"/>
                        <a:pt x="1" y="236"/>
                        <a:pt x="179" y="413"/>
                      </a:cubicBezTo>
                      <a:cubicBezTo>
                        <a:pt x="212" y="463"/>
                        <a:pt x="270" y="488"/>
                        <a:pt x="333" y="488"/>
                      </a:cubicBezTo>
                      <a:cubicBezTo>
                        <a:pt x="395" y="488"/>
                        <a:pt x="462" y="463"/>
                        <a:pt x="512" y="413"/>
                      </a:cubicBezTo>
                      <a:cubicBezTo>
                        <a:pt x="612" y="347"/>
                        <a:pt x="612" y="180"/>
                        <a:pt x="512" y="80"/>
                      </a:cubicBezTo>
                      <a:cubicBezTo>
                        <a:pt x="456" y="24"/>
                        <a:pt x="394" y="0"/>
                        <a:pt x="336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31" name="Google Shape;21631;p61"/>
                <p:cNvSpPr/>
                <p:nvPr/>
              </p:nvSpPr>
              <p:spPr>
                <a:xfrm>
                  <a:off x="5533200" y="4799325"/>
                  <a:ext cx="16475" cy="1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" h="492" extrusionOk="0">
                      <a:moveTo>
                        <a:pt x="362" y="1"/>
                      </a:moveTo>
                      <a:cubicBezTo>
                        <a:pt x="166" y="1"/>
                        <a:pt x="1" y="267"/>
                        <a:pt x="225" y="442"/>
                      </a:cubicBezTo>
                      <a:cubicBezTo>
                        <a:pt x="258" y="475"/>
                        <a:pt x="316" y="492"/>
                        <a:pt x="379" y="492"/>
                      </a:cubicBezTo>
                      <a:cubicBezTo>
                        <a:pt x="441" y="492"/>
                        <a:pt x="508" y="475"/>
                        <a:pt x="558" y="442"/>
                      </a:cubicBezTo>
                      <a:cubicBezTo>
                        <a:pt x="625" y="341"/>
                        <a:pt x="658" y="175"/>
                        <a:pt x="558" y="108"/>
                      </a:cubicBezTo>
                      <a:cubicBezTo>
                        <a:pt x="499" y="32"/>
                        <a:pt x="429" y="1"/>
                        <a:pt x="36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32" name="Google Shape;21632;p61"/>
                <p:cNvSpPr/>
                <p:nvPr/>
              </p:nvSpPr>
              <p:spPr>
                <a:xfrm>
                  <a:off x="7781700" y="4934425"/>
                  <a:ext cx="16600" cy="1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482" extrusionOk="0">
                      <a:moveTo>
                        <a:pt x="310" y="1"/>
                      </a:moveTo>
                      <a:cubicBezTo>
                        <a:pt x="291" y="1"/>
                        <a:pt x="270" y="3"/>
                        <a:pt x="249" y="8"/>
                      </a:cubicBezTo>
                      <a:cubicBezTo>
                        <a:pt x="1" y="101"/>
                        <a:pt x="99" y="482"/>
                        <a:pt x="354" y="482"/>
                      </a:cubicBezTo>
                      <a:cubicBezTo>
                        <a:pt x="374" y="482"/>
                        <a:pt x="394" y="479"/>
                        <a:pt x="416" y="475"/>
                      </a:cubicBezTo>
                      <a:cubicBezTo>
                        <a:pt x="664" y="382"/>
                        <a:pt x="566" y="1"/>
                        <a:pt x="31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33" name="Google Shape;21633;p61"/>
                <p:cNvSpPr/>
                <p:nvPr/>
              </p:nvSpPr>
              <p:spPr>
                <a:xfrm>
                  <a:off x="7923850" y="2065875"/>
                  <a:ext cx="12525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502" extrusionOk="0">
                      <a:moveTo>
                        <a:pt x="267" y="1"/>
                      </a:moveTo>
                      <a:cubicBezTo>
                        <a:pt x="134" y="1"/>
                        <a:pt x="33" y="101"/>
                        <a:pt x="33" y="234"/>
                      </a:cubicBezTo>
                      <a:cubicBezTo>
                        <a:pt x="0" y="368"/>
                        <a:pt x="134" y="501"/>
                        <a:pt x="267" y="501"/>
                      </a:cubicBezTo>
                      <a:cubicBezTo>
                        <a:pt x="400" y="501"/>
                        <a:pt x="500" y="401"/>
                        <a:pt x="500" y="268"/>
                      </a:cubicBezTo>
                      <a:cubicBezTo>
                        <a:pt x="500" y="134"/>
                        <a:pt x="400" y="1"/>
                        <a:pt x="267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34" name="Google Shape;21634;p61"/>
                <p:cNvSpPr/>
                <p:nvPr/>
              </p:nvSpPr>
              <p:spPr>
                <a:xfrm>
                  <a:off x="8007525" y="2054175"/>
                  <a:ext cx="16975" cy="1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" h="471" extrusionOk="0">
                      <a:moveTo>
                        <a:pt x="353" y="0"/>
                      </a:moveTo>
                      <a:cubicBezTo>
                        <a:pt x="343" y="0"/>
                        <a:pt x="333" y="1"/>
                        <a:pt x="322" y="2"/>
                      </a:cubicBezTo>
                      <a:cubicBezTo>
                        <a:pt x="0" y="34"/>
                        <a:pt x="51" y="471"/>
                        <a:pt x="356" y="471"/>
                      </a:cubicBezTo>
                      <a:cubicBezTo>
                        <a:pt x="366" y="471"/>
                        <a:pt x="378" y="470"/>
                        <a:pt x="389" y="469"/>
                      </a:cubicBezTo>
                      <a:cubicBezTo>
                        <a:pt x="679" y="437"/>
                        <a:pt x="627" y="0"/>
                        <a:pt x="35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35" name="Google Shape;21635;p61"/>
                <p:cNvSpPr/>
                <p:nvPr/>
              </p:nvSpPr>
              <p:spPr>
                <a:xfrm>
                  <a:off x="8209875" y="2482825"/>
                  <a:ext cx="13375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489" extrusionOk="0">
                      <a:moveTo>
                        <a:pt x="270" y="0"/>
                      </a:moveTo>
                      <a:cubicBezTo>
                        <a:pt x="208" y="0"/>
                        <a:pt x="146" y="22"/>
                        <a:pt x="101" y="68"/>
                      </a:cubicBezTo>
                      <a:cubicBezTo>
                        <a:pt x="1" y="168"/>
                        <a:pt x="34" y="335"/>
                        <a:pt x="134" y="435"/>
                      </a:cubicBezTo>
                      <a:cubicBezTo>
                        <a:pt x="181" y="472"/>
                        <a:pt x="232" y="489"/>
                        <a:pt x="283" y="489"/>
                      </a:cubicBezTo>
                      <a:cubicBezTo>
                        <a:pt x="413" y="489"/>
                        <a:pt x="534" y="379"/>
                        <a:pt x="534" y="235"/>
                      </a:cubicBezTo>
                      <a:cubicBezTo>
                        <a:pt x="512" y="82"/>
                        <a:pt x="390" y="0"/>
                        <a:pt x="27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36" name="Google Shape;21636;p61"/>
                <p:cNvSpPr/>
                <p:nvPr/>
              </p:nvSpPr>
              <p:spPr>
                <a:xfrm>
                  <a:off x="7394300" y="4304825"/>
                  <a:ext cx="24625" cy="2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" h="825" extrusionOk="0">
                      <a:moveTo>
                        <a:pt x="475" y="0"/>
                      </a:moveTo>
                      <a:cubicBezTo>
                        <a:pt x="451" y="0"/>
                        <a:pt x="426" y="2"/>
                        <a:pt x="401" y="7"/>
                      </a:cubicBezTo>
                      <a:cubicBezTo>
                        <a:pt x="167" y="7"/>
                        <a:pt x="0" y="241"/>
                        <a:pt x="34" y="474"/>
                      </a:cubicBezTo>
                      <a:cubicBezTo>
                        <a:pt x="54" y="700"/>
                        <a:pt x="252" y="825"/>
                        <a:pt x="448" y="825"/>
                      </a:cubicBezTo>
                      <a:cubicBezTo>
                        <a:pt x="570" y="825"/>
                        <a:pt x="691" y="777"/>
                        <a:pt x="768" y="674"/>
                      </a:cubicBezTo>
                      <a:cubicBezTo>
                        <a:pt x="985" y="395"/>
                        <a:pt x="798" y="0"/>
                        <a:pt x="47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37" name="Google Shape;21637;p61"/>
                <p:cNvSpPr/>
                <p:nvPr/>
              </p:nvSpPr>
              <p:spPr>
                <a:xfrm>
                  <a:off x="7711550" y="3810525"/>
                  <a:ext cx="23025" cy="2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855" extrusionOk="0">
                      <a:moveTo>
                        <a:pt x="465" y="1"/>
                      </a:moveTo>
                      <a:cubicBezTo>
                        <a:pt x="212" y="1"/>
                        <a:pt x="1" y="246"/>
                        <a:pt x="53" y="532"/>
                      </a:cubicBezTo>
                      <a:cubicBezTo>
                        <a:pt x="91" y="743"/>
                        <a:pt x="272" y="854"/>
                        <a:pt x="458" y="854"/>
                      </a:cubicBezTo>
                      <a:cubicBezTo>
                        <a:pt x="595" y="854"/>
                        <a:pt x="735" y="793"/>
                        <a:pt x="820" y="665"/>
                      </a:cubicBezTo>
                      <a:cubicBezTo>
                        <a:pt x="920" y="465"/>
                        <a:pt x="887" y="198"/>
                        <a:pt x="687" y="65"/>
                      </a:cubicBezTo>
                      <a:cubicBezTo>
                        <a:pt x="613" y="21"/>
                        <a:pt x="537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38" name="Google Shape;21638;p61"/>
                <p:cNvSpPr/>
                <p:nvPr/>
              </p:nvSpPr>
              <p:spPr>
                <a:xfrm>
                  <a:off x="8108700" y="2112275"/>
                  <a:ext cx="26150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" h="831" extrusionOk="0">
                      <a:moveTo>
                        <a:pt x="547" y="0"/>
                      </a:moveTo>
                      <a:cubicBezTo>
                        <a:pt x="396" y="0"/>
                        <a:pt x="247" y="75"/>
                        <a:pt x="178" y="213"/>
                      </a:cubicBezTo>
                      <a:cubicBezTo>
                        <a:pt x="1" y="509"/>
                        <a:pt x="216" y="830"/>
                        <a:pt x="523" y="830"/>
                      </a:cubicBezTo>
                      <a:cubicBezTo>
                        <a:pt x="562" y="830"/>
                        <a:pt x="603" y="825"/>
                        <a:pt x="645" y="814"/>
                      </a:cubicBezTo>
                      <a:cubicBezTo>
                        <a:pt x="1012" y="713"/>
                        <a:pt x="1045" y="246"/>
                        <a:pt x="745" y="46"/>
                      </a:cubicBezTo>
                      <a:cubicBezTo>
                        <a:pt x="683" y="15"/>
                        <a:pt x="615" y="0"/>
                        <a:pt x="547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39" name="Google Shape;21639;p61"/>
                <p:cNvSpPr/>
                <p:nvPr/>
              </p:nvSpPr>
              <p:spPr>
                <a:xfrm>
                  <a:off x="7454350" y="4887975"/>
                  <a:ext cx="21700" cy="2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" h="832" extrusionOk="0">
                      <a:moveTo>
                        <a:pt x="428" y="0"/>
                      </a:moveTo>
                      <a:cubicBezTo>
                        <a:pt x="219" y="0"/>
                        <a:pt x="22" y="155"/>
                        <a:pt x="0" y="398"/>
                      </a:cubicBezTo>
                      <a:cubicBezTo>
                        <a:pt x="0" y="656"/>
                        <a:pt x="215" y="832"/>
                        <a:pt x="435" y="832"/>
                      </a:cubicBezTo>
                      <a:cubicBezTo>
                        <a:pt x="528" y="832"/>
                        <a:pt x="621" y="801"/>
                        <a:pt x="701" y="732"/>
                      </a:cubicBezTo>
                      <a:cubicBezTo>
                        <a:pt x="867" y="565"/>
                        <a:pt x="867" y="298"/>
                        <a:pt x="734" y="131"/>
                      </a:cubicBezTo>
                      <a:cubicBezTo>
                        <a:pt x="644" y="41"/>
                        <a:pt x="534" y="0"/>
                        <a:pt x="42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40" name="Google Shape;21640;p61"/>
                <p:cNvSpPr/>
                <p:nvPr/>
              </p:nvSpPr>
              <p:spPr>
                <a:xfrm>
                  <a:off x="7936600" y="4793775"/>
                  <a:ext cx="44800" cy="3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2" h="1540" extrusionOk="0">
                      <a:moveTo>
                        <a:pt x="922" y="0"/>
                      </a:moveTo>
                      <a:cubicBezTo>
                        <a:pt x="410" y="0"/>
                        <a:pt x="0" y="532"/>
                        <a:pt x="224" y="1064"/>
                      </a:cubicBezTo>
                      <a:cubicBezTo>
                        <a:pt x="357" y="1381"/>
                        <a:pt x="649" y="1539"/>
                        <a:pt x="937" y="1539"/>
                      </a:cubicBezTo>
                      <a:cubicBezTo>
                        <a:pt x="1225" y="1539"/>
                        <a:pt x="1508" y="1381"/>
                        <a:pt x="1625" y="1064"/>
                      </a:cubicBezTo>
                      <a:cubicBezTo>
                        <a:pt x="1792" y="664"/>
                        <a:pt x="1592" y="230"/>
                        <a:pt x="1225" y="63"/>
                      </a:cubicBezTo>
                      <a:cubicBezTo>
                        <a:pt x="1123" y="20"/>
                        <a:pt x="1020" y="0"/>
                        <a:pt x="92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41" name="Google Shape;21641;p61"/>
                <p:cNvSpPr/>
                <p:nvPr/>
              </p:nvSpPr>
              <p:spPr>
                <a:xfrm>
                  <a:off x="5984125" y="4653325"/>
                  <a:ext cx="44025" cy="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" h="1525" extrusionOk="0">
                      <a:moveTo>
                        <a:pt x="883" y="0"/>
                      </a:moveTo>
                      <a:cubicBezTo>
                        <a:pt x="780" y="0"/>
                        <a:pt x="673" y="24"/>
                        <a:pt x="567" y="77"/>
                      </a:cubicBezTo>
                      <a:cubicBezTo>
                        <a:pt x="167" y="244"/>
                        <a:pt x="0" y="678"/>
                        <a:pt x="167" y="1078"/>
                      </a:cubicBezTo>
                      <a:cubicBezTo>
                        <a:pt x="299" y="1374"/>
                        <a:pt x="585" y="1524"/>
                        <a:pt x="868" y="1524"/>
                      </a:cubicBezTo>
                      <a:cubicBezTo>
                        <a:pt x="1160" y="1524"/>
                        <a:pt x="1450" y="1366"/>
                        <a:pt x="1568" y="1044"/>
                      </a:cubicBezTo>
                      <a:cubicBezTo>
                        <a:pt x="1761" y="522"/>
                        <a:pt x="1364" y="0"/>
                        <a:pt x="88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42" name="Google Shape;21642;p61"/>
                <p:cNvSpPr/>
                <p:nvPr/>
              </p:nvSpPr>
              <p:spPr>
                <a:xfrm>
                  <a:off x="5495625" y="4410425"/>
                  <a:ext cx="47375" cy="3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5" h="1534" extrusionOk="0">
                      <a:moveTo>
                        <a:pt x="956" y="1"/>
                      </a:moveTo>
                      <a:cubicBezTo>
                        <a:pt x="677" y="1"/>
                        <a:pt x="402" y="160"/>
                        <a:pt x="260" y="420"/>
                      </a:cubicBezTo>
                      <a:cubicBezTo>
                        <a:pt x="0" y="939"/>
                        <a:pt x="414" y="1533"/>
                        <a:pt x="941" y="1533"/>
                      </a:cubicBezTo>
                      <a:cubicBezTo>
                        <a:pt x="1023" y="1533"/>
                        <a:pt x="1108" y="1519"/>
                        <a:pt x="1194" y="1487"/>
                      </a:cubicBezTo>
                      <a:cubicBezTo>
                        <a:pt x="1828" y="1287"/>
                        <a:pt x="1894" y="386"/>
                        <a:pt x="1294" y="86"/>
                      </a:cubicBezTo>
                      <a:cubicBezTo>
                        <a:pt x="1187" y="28"/>
                        <a:pt x="1071" y="1"/>
                        <a:pt x="95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43" name="Google Shape;21643;p61"/>
                <p:cNvSpPr/>
                <p:nvPr/>
              </p:nvSpPr>
              <p:spPr>
                <a:xfrm>
                  <a:off x="7260875" y="3364475"/>
                  <a:ext cx="43375" cy="3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5" h="1521" extrusionOk="0">
                      <a:moveTo>
                        <a:pt x="866" y="0"/>
                      </a:moveTo>
                      <a:cubicBezTo>
                        <a:pt x="720" y="0"/>
                        <a:pt x="570" y="41"/>
                        <a:pt x="434" y="128"/>
                      </a:cubicBezTo>
                      <a:cubicBezTo>
                        <a:pt x="100" y="361"/>
                        <a:pt x="0" y="828"/>
                        <a:pt x="234" y="1162"/>
                      </a:cubicBezTo>
                      <a:cubicBezTo>
                        <a:pt x="382" y="1395"/>
                        <a:pt x="626" y="1521"/>
                        <a:pt x="878" y="1521"/>
                      </a:cubicBezTo>
                      <a:cubicBezTo>
                        <a:pt x="1021" y="1521"/>
                        <a:pt x="1168" y="1480"/>
                        <a:pt x="1301" y="1395"/>
                      </a:cubicBezTo>
                      <a:cubicBezTo>
                        <a:pt x="1635" y="1162"/>
                        <a:pt x="1735" y="695"/>
                        <a:pt x="1501" y="328"/>
                      </a:cubicBezTo>
                      <a:cubicBezTo>
                        <a:pt x="1354" y="118"/>
                        <a:pt x="1115" y="0"/>
                        <a:pt x="866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44" name="Google Shape;21644;p61"/>
                <p:cNvSpPr/>
                <p:nvPr/>
              </p:nvSpPr>
              <p:spPr>
                <a:xfrm>
                  <a:off x="7432725" y="2516450"/>
                  <a:ext cx="45000" cy="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0" h="1515" extrusionOk="0">
                      <a:moveTo>
                        <a:pt x="973" y="0"/>
                      </a:moveTo>
                      <a:cubicBezTo>
                        <a:pt x="402" y="0"/>
                        <a:pt x="0" y="647"/>
                        <a:pt x="331" y="1158"/>
                      </a:cubicBezTo>
                      <a:cubicBezTo>
                        <a:pt x="488" y="1400"/>
                        <a:pt x="735" y="1515"/>
                        <a:pt x="981" y="1515"/>
                      </a:cubicBezTo>
                      <a:cubicBezTo>
                        <a:pt x="1311" y="1515"/>
                        <a:pt x="1637" y="1307"/>
                        <a:pt x="1732" y="925"/>
                      </a:cubicBezTo>
                      <a:cubicBezTo>
                        <a:pt x="1799" y="525"/>
                        <a:pt x="1566" y="91"/>
                        <a:pt x="1165" y="24"/>
                      </a:cubicBezTo>
                      <a:cubicBezTo>
                        <a:pt x="1100" y="8"/>
                        <a:pt x="1035" y="0"/>
                        <a:pt x="97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45" name="Google Shape;21645;p61"/>
                <p:cNvSpPr/>
                <p:nvPr/>
              </p:nvSpPr>
              <p:spPr>
                <a:xfrm>
                  <a:off x="7765300" y="2445900"/>
                  <a:ext cx="45150" cy="3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" h="1528" extrusionOk="0">
                      <a:moveTo>
                        <a:pt x="963" y="1"/>
                      </a:moveTo>
                      <a:cubicBezTo>
                        <a:pt x="727" y="1"/>
                        <a:pt x="490" y="110"/>
                        <a:pt x="338" y="344"/>
                      </a:cubicBezTo>
                      <a:cubicBezTo>
                        <a:pt x="1" y="866"/>
                        <a:pt x="396" y="1528"/>
                        <a:pt x="980" y="1528"/>
                      </a:cubicBezTo>
                      <a:cubicBezTo>
                        <a:pt x="1032" y="1528"/>
                        <a:pt x="1084" y="1523"/>
                        <a:pt x="1138" y="1512"/>
                      </a:cubicBezTo>
                      <a:cubicBezTo>
                        <a:pt x="1539" y="1412"/>
                        <a:pt x="1806" y="1012"/>
                        <a:pt x="1705" y="611"/>
                      </a:cubicBezTo>
                      <a:cubicBezTo>
                        <a:pt x="1627" y="220"/>
                        <a:pt x="1297" y="1"/>
                        <a:pt x="96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46" name="Google Shape;21646;p61"/>
                <p:cNvSpPr/>
                <p:nvPr/>
              </p:nvSpPr>
              <p:spPr>
                <a:xfrm>
                  <a:off x="8059775" y="3876125"/>
                  <a:ext cx="1567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" h="478" extrusionOk="0">
                      <a:moveTo>
                        <a:pt x="272" y="1"/>
                      </a:moveTo>
                      <a:cubicBezTo>
                        <a:pt x="228" y="1"/>
                        <a:pt x="181" y="13"/>
                        <a:pt x="134" y="43"/>
                      </a:cubicBezTo>
                      <a:cubicBezTo>
                        <a:pt x="34" y="110"/>
                        <a:pt x="0" y="276"/>
                        <a:pt x="100" y="376"/>
                      </a:cubicBezTo>
                      <a:cubicBezTo>
                        <a:pt x="143" y="441"/>
                        <a:pt x="214" y="478"/>
                        <a:pt x="295" y="478"/>
                      </a:cubicBezTo>
                      <a:cubicBezTo>
                        <a:pt x="339" y="478"/>
                        <a:pt x="387" y="467"/>
                        <a:pt x="434" y="443"/>
                      </a:cubicBezTo>
                      <a:cubicBezTo>
                        <a:pt x="626" y="278"/>
                        <a:pt x="479" y="1"/>
                        <a:pt x="27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47" name="Google Shape;21647;p61"/>
                <p:cNvSpPr/>
                <p:nvPr/>
              </p:nvSpPr>
              <p:spPr>
                <a:xfrm>
                  <a:off x="7967200" y="3380650"/>
                  <a:ext cx="15150" cy="1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490" extrusionOk="0">
                      <a:moveTo>
                        <a:pt x="282" y="0"/>
                      </a:moveTo>
                      <a:cubicBezTo>
                        <a:pt x="257" y="0"/>
                        <a:pt x="230" y="5"/>
                        <a:pt x="201" y="14"/>
                      </a:cubicBezTo>
                      <a:cubicBezTo>
                        <a:pt x="67" y="48"/>
                        <a:pt x="1" y="181"/>
                        <a:pt x="34" y="314"/>
                      </a:cubicBezTo>
                      <a:cubicBezTo>
                        <a:pt x="62" y="425"/>
                        <a:pt x="158" y="490"/>
                        <a:pt x="266" y="490"/>
                      </a:cubicBezTo>
                      <a:cubicBezTo>
                        <a:pt x="288" y="490"/>
                        <a:pt x="311" y="487"/>
                        <a:pt x="334" y="481"/>
                      </a:cubicBezTo>
                      <a:cubicBezTo>
                        <a:pt x="606" y="391"/>
                        <a:pt x="523" y="0"/>
                        <a:pt x="28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48" name="Google Shape;21648;p61"/>
                <p:cNvSpPr/>
                <p:nvPr/>
              </p:nvSpPr>
              <p:spPr>
                <a:xfrm>
                  <a:off x="7610275" y="2819725"/>
                  <a:ext cx="11925" cy="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409" extrusionOk="0">
                      <a:moveTo>
                        <a:pt x="225" y="1"/>
                      </a:moveTo>
                      <a:cubicBezTo>
                        <a:pt x="218" y="1"/>
                        <a:pt x="210" y="1"/>
                        <a:pt x="201" y="2"/>
                      </a:cubicBezTo>
                      <a:cubicBezTo>
                        <a:pt x="68" y="35"/>
                        <a:pt x="1" y="169"/>
                        <a:pt x="1" y="302"/>
                      </a:cubicBezTo>
                      <a:cubicBezTo>
                        <a:pt x="15" y="379"/>
                        <a:pt x="48" y="409"/>
                        <a:pt x="87" y="409"/>
                      </a:cubicBezTo>
                      <a:cubicBezTo>
                        <a:pt x="234" y="409"/>
                        <a:pt x="477" y="1"/>
                        <a:pt x="225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49" name="Google Shape;21649;p61"/>
                <p:cNvSpPr/>
                <p:nvPr/>
              </p:nvSpPr>
              <p:spPr>
                <a:xfrm>
                  <a:off x="8060125" y="2302950"/>
                  <a:ext cx="16350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501" extrusionOk="0">
                      <a:moveTo>
                        <a:pt x="371" y="0"/>
                      </a:moveTo>
                      <a:cubicBezTo>
                        <a:pt x="174" y="0"/>
                        <a:pt x="0" y="266"/>
                        <a:pt x="186" y="425"/>
                      </a:cubicBezTo>
                      <a:cubicBezTo>
                        <a:pt x="237" y="475"/>
                        <a:pt x="303" y="500"/>
                        <a:pt x="370" y="500"/>
                      </a:cubicBezTo>
                      <a:cubicBezTo>
                        <a:pt x="437" y="500"/>
                        <a:pt x="503" y="475"/>
                        <a:pt x="553" y="425"/>
                      </a:cubicBezTo>
                      <a:cubicBezTo>
                        <a:pt x="653" y="325"/>
                        <a:pt x="620" y="158"/>
                        <a:pt x="520" y="58"/>
                      </a:cubicBezTo>
                      <a:cubicBezTo>
                        <a:pt x="473" y="17"/>
                        <a:pt x="42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50" name="Google Shape;21650;p61"/>
                <p:cNvSpPr/>
                <p:nvPr/>
              </p:nvSpPr>
              <p:spPr>
                <a:xfrm>
                  <a:off x="8283225" y="2064975"/>
                  <a:ext cx="16750" cy="1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513" extrusionOk="0">
                      <a:moveTo>
                        <a:pt x="352" y="1"/>
                      </a:moveTo>
                      <a:cubicBezTo>
                        <a:pt x="161" y="1"/>
                        <a:pt x="0" y="286"/>
                        <a:pt x="202" y="437"/>
                      </a:cubicBezTo>
                      <a:cubicBezTo>
                        <a:pt x="252" y="487"/>
                        <a:pt x="319" y="512"/>
                        <a:pt x="386" y="512"/>
                      </a:cubicBezTo>
                      <a:cubicBezTo>
                        <a:pt x="452" y="512"/>
                        <a:pt x="519" y="487"/>
                        <a:pt x="569" y="437"/>
                      </a:cubicBezTo>
                      <a:cubicBezTo>
                        <a:pt x="669" y="337"/>
                        <a:pt x="636" y="170"/>
                        <a:pt x="536" y="104"/>
                      </a:cubicBezTo>
                      <a:cubicBezTo>
                        <a:pt x="479" y="30"/>
                        <a:pt x="414" y="1"/>
                        <a:pt x="35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51" name="Google Shape;21651;p61"/>
                <p:cNvSpPr/>
                <p:nvPr/>
              </p:nvSpPr>
              <p:spPr>
                <a:xfrm>
                  <a:off x="7496875" y="2065050"/>
                  <a:ext cx="12525" cy="1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460" extrusionOk="0">
                      <a:moveTo>
                        <a:pt x="267" y="1"/>
                      </a:moveTo>
                      <a:cubicBezTo>
                        <a:pt x="134" y="1"/>
                        <a:pt x="0" y="101"/>
                        <a:pt x="0" y="234"/>
                      </a:cubicBezTo>
                      <a:cubicBezTo>
                        <a:pt x="0" y="384"/>
                        <a:pt x="125" y="459"/>
                        <a:pt x="250" y="459"/>
                      </a:cubicBezTo>
                      <a:cubicBezTo>
                        <a:pt x="376" y="459"/>
                        <a:pt x="501" y="384"/>
                        <a:pt x="501" y="234"/>
                      </a:cubicBezTo>
                      <a:cubicBezTo>
                        <a:pt x="501" y="101"/>
                        <a:pt x="367" y="1"/>
                        <a:pt x="267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52" name="Google Shape;21652;p61"/>
                <p:cNvSpPr/>
                <p:nvPr/>
              </p:nvSpPr>
              <p:spPr>
                <a:xfrm>
                  <a:off x="6738000" y="2077350"/>
                  <a:ext cx="14200" cy="1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85" extrusionOk="0">
                      <a:moveTo>
                        <a:pt x="269" y="0"/>
                      </a:moveTo>
                      <a:cubicBezTo>
                        <a:pt x="246" y="0"/>
                        <a:pt x="223" y="3"/>
                        <a:pt x="200" y="9"/>
                      </a:cubicBezTo>
                      <a:cubicBezTo>
                        <a:pt x="100" y="42"/>
                        <a:pt x="0" y="176"/>
                        <a:pt x="67" y="309"/>
                      </a:cubicBezTo>
                      <a:cubicBezTo>
                        <a:pt x="95" y="420"/>
                        <a:pt x="191" y="484"/>
                        <a:pt x="280" y="484"/>
                      </a:cubicBezTo>
                      <a:cubicBezTo>
                        <a:pt x="298" y="484"/>
                        <a:pt x="317" y="482"/>
                        <a:pt x="334" y="476"/>
                      </a:cubicBezTo>
                      <a:cubicBezTo>
                        <a:pt x="467" y="443"/>
                        <a:pt x="567" y="309"/>
                        <a:pt x="501" y="176"/>
                      </a:cubicBezTo>
                      <a:cubicBezTo>
                        <a:pt x="473" y="65"/>
                        <a:pt x="377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53" name="Google Shape;21653;p61"/>
                <p:cNvSpPr/>
                <p:nvPr/>
              </p:nvSpPr>
              <p:spPr>
                <a:xfrm>
                  <a:off x="6400250" y="2372275"/>
                  <a:ext cx="13150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505" extrusionOk="0">
                      <a:moveTo>
                        <a:pt x="252" y="1"/>
                      </a:moveTo>
                      <a:cubicBezTo>
                        <a:pt x="199" y="1"/>
                        <a:pt x="146" y="17"/>
                        <a:pt x="101" y="54"/>
                      </a:cubicBezTo>
                      <a:cubicBezTo>
                        <a:pt x="1" y="154"/>
                        <a:pt x="1" y="287"/>
                        <a:pt x="67" y="421"/>
                      </a:cubicBezTo>
                      <a:cubicBezTo>
                        <a:pt x="114" y="479"/>
                        <a:pt x="177" y="505"/>
                        <a:pt x="241" y="505"/>
                      </a:cubicBezTo>
                      <a:cubicBezTo>
                        <a:pt x="359" y="505"/>
                        <a:pt x="479" y="417"/>
                        <a:pt x="501" y="287"/>
                      </a:cubicBezTo>
                      <a:cubicBezTo>
                        <a:pt x="525" y="118"/>
                        <a:pt x="391" y="1"/>
                        <a:pt x="25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54" name="Google Shape;21654;p61"/>
                <p:cNvSpPr/>
                <p:nvPr/>
              </p:nvSpPr>
              <p:spPr>
                <a:xfrm>
                  <a:off x="7253350" y="2963125"/>
                  <a:ext cx="15725" cy="1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" h="498" extrusionOk="0">
                      <a:moveTo>
                        <a:pt x="339" y="0"/>
                      </a:moveTo>
                      <a:cubicBezTo>
                        <a:pt x="327" y="0"/>
                        <a:pt x="314" y="1"/>
                        <a:pt x="301" y="3"/>
                      </a:cubicBezTo>
                      <a:cubicBezTo>
                        <a:pt x="68" y="37"/>
                        <a:pt x="1" y="337"/>
                        <a:pt x="201" y="437"/>
                      </a:cubicBezTo>
                      <a:cubicBezTo>
                        <a:pt x="243" y="479"/>
                        <a:pt x="291" y="497"/>
                        <a:pt x="340" y="497"/>
                      </a:cubicBezTo>
                      <a:cubicBezTo>
                        <a:pt x="407" y="497"/>
                        <a:pt x="477" y="462"/>
                        <a:pt x="535" y="404"/>
                      </a:cubicBezTo>
                      <a:cubicBezTo>
                        <a:pt x="628" y="216"/>
                        <a:pt x="518" y="0"/>
                        <a:pt x="33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55" name="Google Shape;21655;p61"/>
                <p:cNvSpPr/>
                <p:nvPr/>
              </p:nvSpPr>
              <p:spPr>
                <a:xfrm>
                  <a:off x="7628625" y="3308450"/>
                  <a:ext cx="12550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501" extrusionOk="0">
                      <a:moveTo>
                        <a:pt x="234" y="0"/>
                      </a:moveTo>
                      <a:cubicBezTo>
                        <a:pt x="101" y="34"/>
                        <a:pt x="1" y="134"/>
                        <a:pt x="34" y="267"/>
                      </a:cubicBezTo>
                      <a:cubicBezTo>
                        <a:pt x="34" y="400"/>
                        <a:pt x="134" y="501"/>
                        <a:pt x="268" y="501"/>
                      </a:cubicBezTo>
                      <a:cubicBezTo>
                        <a:pt x="401" y="501"/>
                        <a:pt x="501" y="367"/>
                        <a:pt x="501" y="234"/>
                      </a:cubicBezTo>
                      <a:cubicBezTo>
                        <a:pt x="501" y="100"/>
                        <a:pt x="368" y="0"/>
                        <a:pt x="23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56" name="Google Shape;21656;p61"/>
                <p:cNvSpPr/>
                <p:nvPr/>
              </p:nvSpPr>
              <p:spPr>
                <a:xfrm>
                  <a:off x="7041550" y="3520875"/>
                  <a:ext cx="14675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73" extrusionOk="0">
                      <a:moveTo>
                        <a:pt x="302" y="1"/>
                      </a:moveTo>
                      <a:cubicBezTo>
                        <a:pt x="280" y="1"/>
                        <a:pt x="257" y="4"/>
                        <a:pt x="234" y="9"/>
                      </a:cubicBezTo>
                      <a:cubicBezTo>
                        <a:pt x="34" y="76"/>
                        <a:pt x="0" y="376"/>
                        <a:pt x="200" y="443"/>
                      </a:cubicBezTo>
                      <a:cubicBezTo>
                        <a:pt x="242" y="464"/>
                        <a:pt x="283" y="473"/>
                        <a:pt x="322" y="473"/>
                      </a:cubicBezTo>
                      <a:cubicBezTo>
                        <a:pt x="472" y="473"/>
                        <a:pt x="587" y="335"/>
                        <a:pt x="534" y="176"/>
                      </a:cubicBezTo>
                      <a:cubicBezTo>
                        <a:pt x="506" y="66"/>
                        <a:pt x="410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57" name="Google Shape;21657;p61"/>
                <p:cNvSpPr/>
                <p:nvPr/>
              </p:nvSpPr>
              <p:spPr>
                <a:xfrm>
                  <a:off x="7300900" y="2835400"/>
                  <a:ext cx="13375" cy="1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488" extrusionOk="0">
                      <a:moveTo>
                        <a:pt x="299" y="0"/>
                      </a:moveTo>
                      <a:cubicBezTo>
                        <a:pt x="190" y="0"/>
                        <a:pt x="89" y="65"/>
                        <a:pt x="34" y="175"/>
                      </a:cubicBezTo>
                      <a:cubicBezTo>
                        <a:pt x="0" y="275"/>
                        <a:pt x="67" y="409"/>
                        <a:pt x="167" y="476"/>
                      </a:cubicBezTo>
                      <a:cubicBezTo>
                        <a:pt x="199" y="484"/>
                        <a:pt x="230" y="488"/>
                        <a:pt x="261" y="488"/>
                      </a:cubicBezTo>
                      <a:cubicBezTo>
                        <a:pt x="360" y="488"/>
                        <a:pt x="450" y="444"/>
                        <a:pt x="501" y="342"/>
                      </a:cubicBezTo>
                      <a:cubicBezTo>
                        <a:pt x="534" y="209"/>
                        <a:pt x="467" y="75"/>
                        <a:pt x="367" y="9"/>
                      </a:cubicBezTo>
                      <a:cubicBezTo>
                        <a:pt x="344" y="3"/>
                        <a:pt x="321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58" name="Google Shape;21658;p61"/>
                <p:cNvSpPr/>
                <p:nvPr/>
              </p:nvSpPr>
              <p:spPr>
                <a:xfrm>
                  <a:off x="7146625" y="2396750"/>
                  <a:ext cx="13350" cy="1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85" extrusionOk="0">
                      <a:moveTo>
                        <a:pt x="271" y="0"/>
                      </a:moveTo>
                      <a:cubicBezTo>
                        <a:pt x="248" y="0"/>
                        <a:pt x="224" y="3"/>
                        <a:pt x="200" y="9"/>
                      </a:cubicBezTo>
                      <a:cubicBezTo>
                        <a:pt x="67" y="42"/>
                        <a:pt x="0" y="176"/>
                        <a:pt x="34" y="309"/>
                      </a:cubicBezTo>
                      <a:cubicBezTo>
                        <a:pt x="89" y="419"/>
                        <a:pt x="190" y="484"/>
                        <a:pt x="299" y="484"/>
                      </a:cubicBezTo>
                      <a:cubicBezTo>
                        <a:pt x="321" y="484"/>
                        <a:pt x="344" y="481"/>
                        <a:pt x="367" y="476"/>
                      </a:cubicBezTo>
                      <a:cubicBezTo>
                        <a:pt x="467" y="409"/>
                        <a:pt x="534" y="276"/>
                        <a:pt x="501" y="142"/>
                      </a:cubicBezTo>
                      <a:cubicBezTo>
                        <a:pt x="473" y="60"/>
                        <a:pt x="378" y="0"/>
                        <a:pt x="27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59" name="Google Shape;21659;p61"/>
                <p:cNvSpPr/>
                <p:nvPr/>
              </p:nvSpPr>
              <p:spPr>
                <a:xfrm>
                  <a:off x="6674025" y="2247475"/>
                  <a:ext cx="14800" cy="1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" h="491" extrusionOk="0">
                      <a:moveTo>
                        <a:pt x="289" y="0"/>
                      </a:moveTo>
                      <a:cubicBezTo>
                        <a:pt x="181" y="0"/>
                        <a:pt x="85" y="65"/>
                        <a:pt x="57" y="176"/>
                      </a:cubicBezTo>
                      <a:cubicBezTo>
                        <a:pt x="1" y="345"/>
                        <a:pt x="136" y="491"/>
                        <a:pt x="300" y="491"/>
                      </a:cubicBezTo>
                      <a:cubicBezTo>
                        <a:pt x="330" y="491"/>
                        <a:pt x="360" y="486"/>
                        <a:pt x="391" y="476"/>
                      </a:cubicBezTo>
                      <a:cubicBezTo>
                        <a:pt x="591" y="376"/>
                        <a:pt x="558" y="76"/>
                        <a:pt x="358" y="9"/>
                      </a:cubicBezTo>
                      <a:cubicBezTo>
                        <a:pt x="335" y="3"/>
                        <a:pt x="312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60" name="Google Shape;21660;p61"/>
                <p:cNvSpPr/>
                <p:nvPr/>
              </p:nvSpPr>
              <p:spPr>
                <a:xfrm>
                  <a:off x="6623075" y="2036025"/>
                  <a:ext cx="14225" cy="1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" h="497" extrusionOk="0">
                      <a:moveTo>
                        <a:pt x="289" y="1"/>
                      </a:moveTo>
                      <a:cubicBezTo>
                        <a:pt x="143" y="1"/>
                        <a:pt x="1" y="129"/>
                        <a:pt x="61" y="328"/>
                      </a:cubicBezTo>
                      <a:cubicBezTo>
                        <a:pt x="87" y="446"/>
                        <a:pt x="175" y="497"/>
                        <a:pt x="269" y="497"/>
                      </a:cubicBezTo>
                      <a:cubicBezTo>
                        <a:pt x="412" y="497"/>
                        <a:pt x="568" y="376"/>
                        <a:pt x="528" y="194"/>
                      </a:cubicBezTo>
                      <a:cubicBezTo>
                        <a:pt x="487" y="60"/>
                        <a:pt x="387" y="1"/>
                        <a:pt x="289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61" name="Google Shape;21661;p61"/>
                <p:cNvSpPr/>
                <p:nvPr/>
              </p:nvSpPr>
              <p:spPr>
                <a:xfrm>
                  <a:off x="5813175" y="2152275"/>
                  <a:ext cx="138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483" extrusionOk="0">
                      <a:moveTo>
                        <a:pt x="247" y="1"/>
                      </a:moveTo>
                      <a:cubicBezTo>
                        <a:pt x="221" y="1"/>
                        <a:pt x="194" y="5"/>
                        <a:pt x="167" y="14"/>
                      </a:cubicBezTo>
                      <a:cubicBezTo>
                        <a:pt x="67" y="47"/>
                        <a:pt x="0" y="181"/>
                        <a:pt x="34" y="314"/>
                      </a:cubicBezTo>
                      <a:cubicBezTo>
                        <a:pt x="70" y="423"/>
                        <a:pt x="174" y="482"/>
                        <a:pt x="273" y="482"/>
                      </a:cubicBezTo>
                      <a:cubicBezTo>
                        <a:pt x="357" y="482"/>
                        <a:pt x="437" y="439"/>
                        <a:pt x="467" y="348"/>
                      </a:cubicBezTo>
                      <a:cubicBezTo>
                        <a:pt x="554" y="174"/>
                        <a:pt x="415" y="1"/>
                        <a:pt x="247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62" name="Google Shape;21662;p61"/>
                <p:cNvSpPr/>
                <p:nvPr/>
              </p:nvSpPr>
              <p:spPr>
                <a:xfrm>
                  <a:off x="5915850" y="2557625"/>
                  <a:ext cx="14775" cy="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321" extrusionOk="0">
                      <a:moveTo>
                        <a:pt x="111" y="0"/>
                      </a:moveTo>
                      <a:cubicBezTo>
                        <a:pt x="44" y="0"/>
                        <a:pt x="1" y="39"/>
                        <a:pt x="29" y="145"/>
                      </a:cubicBezTo>
                      <a:cubicBezTo>
                        <a:pt x="57" y="256"/>
                        <a:pt x="153" y="320"/>
                        <a:pt x="261" y="320"/>
                      </a:cubicBezTo>
                      <a:cubicBezTo>
                        <a:pt x="284" y="320"/>
                        <a:pt x="307" y="318"/>
                        <a:pt x="330" y="312"/>
                      </a:cubicBezTo>
                      <a:cubicBezTo>
                        <a:pt x="591" y="241"/>
                        <a:pt x="277" y="0"/>
                        <a:pt x="11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63" name="Google Shape;21663;p61"/>
                <p:cNvSpPr/>
                <p:nvPr/>
              </p:nvSpPr>
              <p:spPr>
                <a:xfrm>
                  <a:off x="6492250" y="2926350"/>
                  <a:ext cx="178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481" extrusionOk="0">
                      <a:moveTo>
                        <a:pt x="359" y="0"/>
                      </a:moveTo>
                      <a:cubicBezTo>
                        <a:pt x="149" y="0"/>
                        <a:pt x="1" y="301"/>
                        <a:pt x="223" y="440"/>
                      </a:cubicBezTo>
                      <a:cubicBezTo>
                        <a:pt x="273" y="468"/>
                        <a:pt x="322" y="480"/>
                        <a:pt x="366" y="480"/>
                      </a:cubicBezTo>
                      <a:cubicBezTo>
                        <a:pt x="588" y="480"/>
                        <a:pt x="713" y="179"/>
                        <a:pt x="490" y="40"/>
                      </a:cubicBezTo>
                      <a:cubicBezTo>
                        <a:pt x="446" y="12"/>
                        <a:pt x="401" y="0"/>
                        <a:pt x="35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64" name="Google Shape;21664;p61"/>
                <p:cNvSpPr/>
                <p:nvPr/>
              </p:nvSpPr>
              <p:spPr>
                <a:xfrm>
                  <a:off x="6717150" y="2748575"/>
                  <a:ext cx="15600" cy="1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" h="474" extrusionOk="0">
                      <a:moveTo>
                        <a:pt x="269" y="1"/>
                      </a:moveTo>
                      <a:cubicBezTo>
                        <a:pt x="225" y="1"/>
                        <a:pt x="178" y="14"/>
                        <a:pt x="134" y="46"/>
                      </a:cubicBezTo>
                      <a:cubicBezTo>
                        <a:pt x="34" y="113"/>
                        <a:pt x="0" y="279"/>
                        <a:pt x="100" y="379"/>
                      </a:cubicBezTo>
                      <a:cubicBezTo>
                        <a:pt x="139" y="438"/>
                        <a:pt x="212" y="473"/>
                        <a:pt x="285" y="473"/>
                      </a:cubicBezTo>
                      <a:cubicBezTo>
                        <a:pt x="338" y="473"/>
                        <a:pt x="392" y="455"/>
                        <a:pt x="434" y="413"/>
                      </a:cubicBezTo>
                      <a:cubicBezTo>
                        <a:pt x="623" y="251"/>
                        <a:pt x="462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65" name="Google Shape;21665;p61"/>
                <p:cNvSpPr/>
                <p:nvPr/>
              </p:nvSpPr>
              <p:spPr>
                <a:xfrm>
                  <a:off x="6538675" y="2427775"/>
                  <a:ext cx="1557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" h="481" extrusionOk="0">
                      <a:moveTo>
                        <a:pt x="349" y="1"/>
                      </a:moveTo>
                      <a:cubicBezTo>
                        <a:pt x="309" y="1"/>
                        <a:pt x="270" y="12"/>
                        <a:pt x="234" y="35"/>
                      </a:cubicBezTo>
                      <a:cubicBezTo>
                        <a:pt x="1" y="102"/>
                        <a:pt x="34" y="402"/>
                        <a:pt x="268" y="469"/>
                      </a:cubicBezTo>
                      <a:cubicBezTo>
                        <a:pt x="292" y="477"/>
                        <a:pt x="315" y="481"/>
                        <a:pt x="337" y="481"/>
                      </a:cubicBezTo>
                      <a:cubicBezTo>
                        <a:pt x="504" y="481"/>
                        <a:pt x="623" y="278"/>
                        <a:pt x="535" y="102"/>
                      </a:cubicBezTo>
                      <a:cubicBezTo>
                        <a:pt x="492" y="37"/>
                        <a:pt x="421" y="1"/>
                        <a:pt x="349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66" name="Google Shape;21666;p61"/>
                <p:cNvSpPr/>
                <p:nvPr/>
              </p:nvSpPr>
              <p:spPr>
                <a:xfrm>
                  <a:off x="6043325" y="2371950"/>
                  <a:ext cx="12550" cy="1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474" extrusionOk="0">
                      <a:moveTo>
                        <a:pt x="268" y="0"/>
                      </a:moveTo>
                      <a:cubicBezTo>
                        <a:pt x="134" y="0"/>
                        <a:pt x="34" y="100"/>
                        <a:pt x="1" y="200"/>
                      </a:cubicBezTo>
                      <a:cubicBezTo>
                        <a:pt x="1" y="334"/>
                        <a:pt x="101" y="467"/>
                        <a:pt x="234" y="467"/>
                      </a:cubicBezTo>
                      <a:cubicBezTo>
                        <a:pt x="252" y="471"/>
                        <a:pt x="269" y="473"/>
                        <a:pt x="285" y="473"/>
                      </a:cubicBezTo>
                      <a:cubicBezTo>
                        <a:pt x="393" y="473"/>
                        <a:pt x="472" y="383"/>
                        <a:pt x="501" y="267"/>
                      </a:cubicBezTo>
                      <a:cubicBezTo>
                        <a:pt x="501" y="133"/>
                        <a:pt x="401" y="0"/>
                        <a:pt x="26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67" name="Google Shape;21667;p61"/>
                <p:cNvSpPr/>
                <p:nvPr/>
              </p:nvSpPr>
              <p:spPr>
                <a:xfrm>
                  <a:off x="5906575" y="2652125"/>
                  <a:ext cx="139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483" extrusionOk="0">
                      <a:moveTo>
                        <a:pt x="274" y="0"/>
                      </a:moveTo>
                      <a:cubicBezTo>
                        <a:pt x="194" y="0"/>
                        <a:pt x="113" y="43"/>
                        <a:pt x="67" y="134"/>
                      </a:cubicBezTo>
                      <a:cubicBezTo>
                        <a:pt x="0" y="235"/>
                        <a:pt x="67" y="401"/>
                        <a:pt x="167" y="468"/>
                      </a:cubicBezTo>
                      <a:cubicBezTo>
                        <a:pt x="198" y="478"/>
                        <a:pt x="228" y="483"/>
                        <a:pt x="258" y="483"/>
                      </a:cubicBezTo>
                      <a:cubicBezTo>
                        <a:pt x="422" y="483"/>
                        <a:pt x="557" y="337"/>
                        <a:pt x="501" y="168"/>
                      </a:cubicBezTo>
                      <a:cubicBezTo>
                        <a:pt x="464" y="59"/>
                        <a:pt x="370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68" name="Google Shape;21668;p61"/>
                <p:cNvSpPr/>
                <p:nvPr/>
              </p:nvSpPr>
              <p:spPr>
                <a:xfrm>
                  <a:off x="5827350" y="3269075"/>
                  <a:ext cx="14550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481" extrusionOk="0">
                      <a:moveTo>
                        <a:pt x="248" y="1"/>
                      </a:moveTo>
                      <a:cubicBezTo>
                        <a:pt x="134" y="1"/>
                        <a:pt x="34" y="92"/>
                        <a:pt x="34" y="208"/>
                      </a:cubicBezTo>
                      <a:cubicBezTo>
                        <a:pt x="0" y="341"/>
                        <a:pt x="100" y="474"/>
                        <a:pt x="234" y="474"/>
                      </a:cubicBezTo>
                      <a:cubicBezTo>
                        <a:pt x="252" y="479"/>
                        <a:pt x="270" y="481"/>
                        <a:pt x="287" y="481"/>
                      </a:cubicBezTo>
                      <a:cubicBezTo>
                        <a:pt x="541" y="481"/>
                        <a:pt x="582" y="39"/>
                        <a:pt x="300" y="7"/>
                      </a:cubicBezTo>
                      <a:cubicBezTo>
                        <a:pt x="283" y="3"/>
                        <a:pt x="265" y="1"/>
                        <a:pt x="24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69" name="Google Shape;21669;p61"/>
                <p:cNvSpPr/>
                <p:nvPr/>
              </p:nvSpPr>
              <p:spPr>
                <a:xfrm>
                  <a:off x="6250425" y="3786550"/>
                  <a:ext cx="14750" cy="1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70" extrusionOk="0">
                      <a:moveTo>
                        <a:pt x="324" y="0"/>
                      </a:moveTo>
                      <a:cubicBezTo>
                        <a:pt x="146" y="0"/>
                        <a:pt x="1" y="195"/>
                        <a:pt x="123" y="390"/>
                      </a:cubicBezTo>
                      <a:cubicBezTo>
                        <a:pt x="178" y="445"/>
                        <a:pt x="243" y="470"/>
                        <a:pt x="313" y="470"/>
                      </a:cubicBezTo>
                      <a:cubicBezTo>
                        <a:pt x="370" y="470"/>
                        <a:pt x="430" y="453"/>
                        <a:pt x="490" y="424"/>
                      </a:cubicBezTo>
                      <a:cubicBezTo>
                        <a:pt x="590" y="323"/>
                        <a:pt x="590" y="190"/>
                        <a:pt x="523" y="90"/>
                      </a:cubicBezTo>
                      <a:cubicBezTo>
                        <a:pt x="460" y="27"/>
                        <a:pt x="390" y="0"/>
                        <a:pt x="32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70" name="Google Shape;21670;p61"/>
                <p:cNvSpPr/>
                <p:nvPr/>
              </p:nvSpPr>
              <p:spPr>
                <a:xfrm>
                  <a:off x="6830775" y="3420100"/>
                  <a:ext cx="15650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" h="505" extrusionOk="0">
                      <a:moveTo>
                        <a:pt x="320" y="1"/>
                      </a:moveTo>
                      <a:cubicBezTo>
                        <a:pt x="138" y="1"/>
                        <a:pt x="1" y="215"/>
                        <a:pt x="125" y="371"/>
                      </a:cubicBezTo>
                      <a:cubicBezTo>
                        <a:pt x="170" y="460"/>
                        <a:pt x="244" y="504"/>
                        <a:pt x="328" y="504"/>
                      </a:cubicBezTo>
                      <a:cubicBezTo>
                        <a:pt x="370" y="504"/>
                        <a:pt x="414" y="493"/>
                        <a:pt x="459" y="471"/>
                      </a:cubicBezTo>
                      <a:cubicBezTo>
                        <a:pt x="626" y="338"/>
                        <a:pt x="592" y="71"/>
                        <a:pt x="359" y="4"/>
                      </a:cubicBezTo>
                      <a:cubicBezTo>
                        <a:pt x="346" y="2"/>
                        <a:pt x="333" y="1"/>
                        <a:pt x="32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71" name="Google Shape;21671;p61"/>
                <p:cNvSpPr/>
                <p:nvPr/>
              </p:nvSpPr>
              <p:spPr>
                <a:xfrm>
                  <a:off x="6683800" y="2885425"/>
                  <a:ext cx="14675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73" extrusionOk="0">
                      <a:moveTo>
                        <a:pt x="302" y="1"/>
                      </a:moveTo>
                      <a:cubicBezTo>
                        <a:pt x="279" y="1"/>
                        <a:pt x="256" y="3"/>
                        <a:pt x="234" y="9"/>
                      </a:cubicBezTo>
                      <a:cubicBezTo>
                        <a:pt x="33" y="42"/>
                        <a:pt x="0" y="343"/>
                        <a:pt x="200" y="443"/>
                      </a:cubicBezTo>
                      <a:cubicBezTo>
                        <a:pt x="235" y="463"/>
                        <a:pt x="272" y="473"/>
                        <a:pt x="309" y="473"/>
                      </a:cubicBezTo>
                      <a:cubicBezTo>
                        <a:pt x="450" y="473"/>
                        <a:pt x="587" y="335"/>
                        <a:pt x="534" y="176"/>
                      </a:cubicBezTo>
                      <a:cubicBezTo>
                        <a:pt x="506" y="65"/>
                        <a:pt x="410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72" name="Google Shape;21672;p61"/>
                <p:cNvSpPr/>
                <p:nvPr/>
              </p:nvSpPr>
              <p:spPr>
                <a:xfrm>
                  <a:off x="6211300" y="2631000"/>
                  <a:ext cx="17675" cy="1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491" extrusionOk="0">
                      <a:moveTo>
                        <a:pt x="355" y="1"/>
                      </a:moveTo>
                      <a:cubicBezTo>
                        <a:pt x="174" y="1"/>
                        <a:pt x="0" y="389"/>
                        <a:pt x="253" y="446"/>
                      </a:cubicBezTo>
                      <a:cubicBezTo>
                        <a:pt x="285" y="477"/>
                        <a:pt x="318" y="490"/>
                        <a:pt x="352" y="490"/>
                      </a:cubicBezTo>
                      <a:cubicBezTo>
                        <a:pt x="533" y="490"/>
                        <a:pt x="707" y="102"/>
                        <a:pt x="454" y="45"/>
                      </a:cubicBezTo>
                      <a:cubicBezTo>
                        <a:pt x="422" y="14"/>
                        <a:pt x="388" y="1"/>
                        <a:pt x="355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73" name="Google Shape;21673;p61"/>
                <p:cNvSpPr/>
                <p:nvPr/>
              </p:nvSpPr>
              <p:spPr>
                <a:xfrm>
                  <a:off x="5730600" y="2838275"/>
                  <a:ext cx="1457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78" extrusionOk="0">
                      <a:moveTo>
                        <a:pt x="297" y="0"/>
                      </a:moveTo>
                      <a:cubicBezTo>
                        <a:pt x="264" y="0"/>
                        <a:pt x="232" y="9"/>
                        <a:pt x="201" y="27"/>
                      </a:cubicBezTo>
                      <a:cubicBezTo>
                        <a:pt x="68" y="94"/>
                        <a:pt x="1" y="227"/>
                        <a:pt x="68" y="327"/>
                      </a:cubicBezTo>
                      <a:cubicBezTo>
                        <a:pt x="101" y="427"/>
                        <a:pt x="193" y="477"/>
                        <a:pt x="284" y="477"/>
                      </a:cubicBezTo>
                      <a:cubicBezTo>
                        <a:pt x="376" y="477"/>
                        <a:pt x="468" y="427"/>
                        <a:pt x="501" y="327"/>
                      </a:cubicBezTo>
                      <a:cubicBezTo>
                        <a:pt x="583" y="164"/>
                        <a:pt x="442" y="0"/>
                        <a:pt x="297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74" name="Google Shape;21674;p61"/>
                <p:cNvSpPr/>
                <p:nvPr/>
              </p:nvSpPr>
              <p:spPr>
                <a:xfrm>
                  <a:off x="5512125" y="3208325"/>
                  <a:ext cx="15575" cy="1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" h="476" extrusionOk="0">
                      <a:moveTo>
                        <a:pt x="262" y="1"/>
                      </a:moveTo>
                      <a:cubicBezTo>
                        <a:pt x="181" y="1"/>
                        <a:pt x="110" y="38"/>
                        <a:pt x="67" y="102"/>
                      </a:cubicBezTo>
                      <a:cubicBezTo>
                        <a:pt x="0" y="236"/>
                        <a:pt x="34" y="369"/>
                        <a:pt x="134" y="436"/>
                      </a:cubicBezTo>
                      <a:cubicBezTo>
                        <a:pt x="184" y="464"/>
                        <a:pt x="232" y="476"/>
                        <a:pt x="276" y="476"/>
                      </a:cubicBezTo>
                      <a:cubicBezTo>
                        <a:pt x="498" y="476"/>
                        <a:pt x="623" y="175"/>
                        <a:pt x="401" y="36"/>
                      </a:cubicBezTo>
                      <a:cubicBezTo>
                        <a:pt x="353" y="12"/>
                        <a:pt x="306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75" name="Google Shape;21675;p61"/>
                <p:cNvSpPr/>
                <p:nvPr/>
              </p:nvSpPr>
              <p:spPr>
                <a:xfrm>
                  <a:off x="5732275" y="3482725"/>
                  <a:ext cx="15875" cy="1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95" extrusionOk="0">
                      <a:moveTo>
                        <a:pt x="334" y="1"/>
                      </a:moveTo>
                      <a:cubicBezTo>
                        <a:pt x="134" y="1"/>
                        <a:pt x="1" y="234"/>
                        <a:pt x="134" y="401"/>
                      </a:cubicBezTo>
                      <a:cubicBezTo>
                        <a:pt x="173" y="459"/>
                        <a:pt x="245" y="495"/>
                        <a:pt x="319" y="495"/>
                      </a:cubicBezTo>
                      <a:cubicBezTo>
                        <a:pt x="372" y="495"/>
                        <a:pt x="426" y="476"/>
                        <a:pt x="468" y="434"/>
                      </a:cubicBezTo>
                      <a:cubicBezTo>
                        <a:pt x="634" y="301"/>
                        <a:pt x="568" y="34"/>
                        <a:pt x="33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76" name="Google Shape;21676;p61"/>
                <p:cNvSpPr/>
                <p:nvPr/>
              </p:nvSpPr>
              <p:spPr>
                <a:xfrm>
                  <a:off x="6486850" y="3283900"/>
                  <a:ext cx="13500" cy="1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482" extrusionOk="0">
                      <a:moveTo>
                        <a:pt x="266" y="0"/>
                      </a:moveTo>
                      <a:cubicBezTo>
                        <a:pt x="131" y="0"/>
                        <a:pt x="0" y="107"/>
                        <a:pt x="39" y="282"/>
                      </a:cubicBezTo>
                      <a:cubicBezTo>
                        <a:pt x="72" y="415"/>
                        <a:pt x="173" y="482"/>
                        <a:pt x="306" y="482"/>
                      </a:cubicBezTo>
                      <a:cubicBezTo>
                        <a:pt x="439" y="415"/>
                        <a:pt x="539" y="282"/>
                        <a:pt x="506" y="182"/>
                      </a:cubicBezTo>
                      <a:cubicBezTo>
                        <a:pt x="464" y="56"/>
                        <a:pt x="364" y="0"/>
                        <a:pt x="266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77" name="Google Shape;21677;p61"/>
                <p:cNvSpPr/>
                <p:nvPr/>
              </p:nvSpPr>
              <p:spPr>
                <a:xfrm>
                  <a:off x="6651275" y="2626625"/>
                  <a:ext cx="13975" cy="1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" h="496" extrusionOk="0">
                      <a:moveTo>
                        <a:pt x="256" y="1"/>
                      </a:moveTo>
                      <a:cubicBezTo>
                        <a:pt x="149" y="1"/>
                        <a:pt x="47" y="67"/>
                        <a:pt x="33" y="220"/>
                      </a:cubicBezTo>
                      <a:cubicBezTo>
                        <a:pt x="0" y="321"/>
                        <a:pt x="67" y="454"/>
                        <a:pt x="200" y="487"/>
                      </a:cubicBezTo>
                      <a:cubicBezTo>
                        <a:pt x="223" y="493"/>
                        <a:pt x="246" y="496"/>
                        <a:pt x="268" y="496"/>
                      </a:cubicBezTo>
                      <a:cubicBezTo>
                        <a:pt x="377" y="496"/>
                        <a:pt x="473" y="431"/>
                        <a:pt x="500" y="321"/>
                      </a:cubicBezTo>
                      <a:cubicBezTo>
                        <a:pt x="559" y="127"/>
                        <a:pt x="403" y="1"/>
                        <a:pt x="25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78" name="Google Shape;21678;p61"/>
                <p:cNvSpPr/>
                <p:nvPr/>
              </p:nvSpPr>
              <p:spPr>
                <a:xfrm>
                  <a:off x="6368000" y="2181775"/>
                  <a:ext cx="15600" cy="1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" h="476" extrusionOk="0">
                      <a:moveTo>
                        <a:pt x="362" y="0"/>
                      </a:moveTo>
                      <a:cubicBezTo>
                        <a:pt x="318" y="0"/>
                        <a:pt x="270" y="11"/>
                        <a:pt x="223" y="35"/>
                      </a:cubicBezTo>
                      <a:cubicBezTo>
                        <a:pt x="1" y="174"/>
                        <a:pt x="149" y="475"/>
                        <a:pt x="359" y="475"/>
                      </a:cubicBezTo>
                      <a:cubicBezTo>
                        <a:pt x="401" y="475"/>
                        <a:pt x="446" y="463"/>
                        <a:pt x="490" y="435"/>
                      </a:cubicBezTo>
                      <a:cubicBezTo>
                        <a:pt x="590" y="369"/>
                        <a:pt x="623" y="202"/>
                        <a:pt x="557" y="102"/>
                      </a:cubicBezTo>
                      <a:cubicBezTo>
                        <a:pt x="514" y="37"/>
                        <a:pt x="443" y="0"/>
                        <a:pt x="36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79" name="Google Shape;21679;p61"/>
                <p:cNvSpPr/>
                <p:nvPr/>
              </p:nvSpPr>
              <p:spPr>
                <a:xfrm>
                  <a:off x="5917400" y="2215125"/>
                  <a:ext cx="16450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" h="503" extrusionOk="0">
                      <a:moveTo>
                        <a:pt x="332" y="0"/>
                      </a:moveTo>
                      <a:cubicBezTo>
                        <a:pt x="322" y="0"/>
                        <a:pt x="312" y="1"/>
                        <a:pt x="301" y="2"/>
                      </a:cubicBezTo>
                      <a:cubicBezTo>
                        <a:pt x="1" y="35"/>
                        <a:pt x="34" y="502"/>
                        <a:pt x="334" y="502"/>
                      </a:cubicBezTo>
                      <a:cubicBezTo>
                        <a:pt x="657" y="470"/>
                        <a:pt x="636" y="0"/>
                        <a:pt x="33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80" name="Google Shape;21680;p61"/>
                <p:cNvSpPr/>
                <p:nvPr/>
              </p:nvSpPr>
              <p:spPr>
                <a:xfrm>
                  <a:off x="5521300" y="2595225"/>
                  <a:ext cx="13350" cy="1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85" extrusionOk="0">
                      <a:moveTo>
                        <a:pt x="284" y="0"/>
                      </a:moveTo>
                      <a:cubicBezTo>
                        <a:pt x="217" y="0"/>
                        <a:pt x="150" y="25"/>
                        <a:pt x="100" y="75"/>
                      </a:cubicBezTo>
                      <a:cubicBezTo>
                        <a:pt x="0" y="176"/>
                        <a:pt x="0" y="342"/>
                        <a:pt x="100" y="409"/>
                      </a:cubicBezTo>
                      <a:cubicBezTo>
                        <a:pt x="150" y="459"/>
                        <a:pt x="217" y="484"/>
                        <a:pt x="284" y="484"/>
                      </a:cubicBezTo>
                      <a:cubicBezTo>
                        <a:pt x="350" y="484"/>
                        <a:pt x="417" y="459"/>
                        <a:pt x="467" y="409"/>
                      </a:cubicBezTo>
                      <a:cubicBezTo>
                        <a:pt x="534" y="342"/>
                        <a:pt x="534" y="176"/>
                        <a:pt x="467" y="75"/>
                      </a:cubicBezTo>
                      <a:cubicBezTo>
                        <a:pt x="417" y="25"/>
                        <a:pt x="350" y="0"/>
                        <a:pt x="28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81" name="Google Shape;21681;p61"/>
                <p:cNvSpPr/>
                <p:nvPr/>
              </p:nvSpPr>
              <p:spPr>
                <a:xfrm>
                  <a:off x="5501275" y="3131500"/>
                  <a:ext cx="11700" cy="1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491" extrusionOk="0">
                      <a:moveTo>
                        <a:pt x="184" y="0"/>
                      </a:moveTo>
                      <a:cubicBezTo>
                        <a:pt x="76" y="0"/>
                        <a:pt x="1" y="95"/>
                        <a:pt x="1" y="240"/>
                      </a:cubicBezTo>
                      <a:cubicBezTo>
                        <a:pt x="1" y="407"/>
                        <a:pt x="117" y="490"/>
                        <a:pt x="234" y="490"/>
                      </a:cubicBezTo>
                      <a:cubicBezTo>
                        <a:pt x="351" y="490"/>
                        <a:pt x="468" y="407"/>
                        <a:pt x="468" y="240"/>
                      </a:cubicBezTo>
                      <a:cubicBezTo>
                        <a:pt x="468" y="107"/>
                        <a:pt x="368" y="6"/>
                        <a:pt x="234" y="6"/>
                      </a:cubicBezTo>
                      <a:cubicBezTo>
                        <a:pt x="217" y="2"/>
                        <a:pt x="200" y="0"/>
                        <a:pt x="18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82" name="Google Shape;21682;p61"/>
                <p:cNvSpPr/>
                <p:nvPr/>
              </p:nvSpPr>
              <p:spPr>
                <a:xfrm>
                  <a:off x="6099200" y="3701025"/>
                  <a:ext cx="13375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484" extrusionOk="0">
                      <a:moveTo>
                        <a:pt x="280" y="0"/>
                      </a:moveTo>
                      <a:cubicBezTo>
                        <a:pt x="217" y="0"/>
                        <a:pt x="151" y="25"/>
                        <a:pt x="101" y="75"/>
                      </a:cubicBezTo>
                      <a:cubicBezTo>
                        <a:pt x="1" y="142"/>
                        <a:pt x="1" y="309"/>
                        <a:pt x="101" y="409"/>
                      </a:cubicBezTo>
                      <a:cubicBezTo>
                        <a:pt x="151" y="459"/>
                        <a:pt x="217" y="484"/>
                        <a:pt x="280" y="484"/>
                      </a:cubicBezTo>
                      <a:cubicBezTo>
                        <a:pt x="343" y="484"/>
                        <a:pt x="401" y="459"/>
                        <a:pt x="434" y="409"/>
                      </a:cubicBezTo>
                      <a:cubicBezTo>
                        <a:pt x="534" y="309"/>
                        <a:pt x="534" y="142"/>
                        <a:pt x="434" y="75"/>
                      </a:cubicBezTo>
                      <a:cubicBezTo>
                        <a:pt x="401" y="25"/>
                        <a:pt x="343" y="0"/>
                        <a:pt x="28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83" name="Google Shape;21683;p61"/>
                <p:cNvSpPr/>
                <p:nvPr/>
              </p:nvSpPr>
              <p:spPr>
                <a:xfrm>
                  <a:off x="6966500" y="3545200"/>
                  <a:ext cx="11700" cy="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409" extrusionOk="0">
                      <a:moveTo>
                        <a:pt x="372" y="0"/>
                      </a:moveTo>
                      <a:cubicBezTo>
                        <a:pt x="221" y="0"/>
                        <a:pt x="0" y="408"/>
                        <a:pt x="223" y="408"/>
                      </a:cubicBezTo>
                      <a:cubicBezTo>
                        <a:pt x="236" y="408"/>
                        <a:pt x="251" y="407"/>
                        <a:pt x="267" y="404"/>
                      </a:cubicBezTo>
                      <a:cubicBezTo>
                        <a:pt x="400" y="371"/>
                        <a:pt x="467" y="237"/>
                        <a:pt x="467" y="104"/>
                      </a:cubicBezTo>
                      <a:cubicBezTo>
                        <a:pt x="447" y="30"/>
                        <a:pt x="412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84" name="Google Shape;21684;p61"/>
                <p:cNvSpPr/>
                <p:nvPr/>
              </p:nvSpPr>
              <p:spPr>
                <a:xfrm>
                  <a:off x="7250675" y="2937500"/>
                  <a:ext cx="15225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473" extrusionOk="0">
                      <a:moveTo>
                        <a:pt x="346" y="1"/>
                      </a:moveTo>
                      <a:cubicBezTo>
                        <a:pt x="259" y="1"/>
                        <a:pt x="165" y="56"/>
                        <a:pt x="141" y="128"/>
                      </a:cubicBezTo>
                      <a:cubicBezTo>
                        <a:pt x="1" y="292"/>
                        <a:pt x="223" y="473"/>
                        <a:pt x="390" y="473"/>
                      </a:cubicBezTo>
                      <a:cubicBezTo>
                        <a:pt x="461" y="473"/>
                        <a:pt x="522" y="440"/>
                        <a:pt x="542" y="361"/>
                      </a:cubicBezTo>
                      <a:cubicBezTo>
                        <a:pt x="608" y="228"/>
                        <a:pt x="575" y="94"/>
                        <a:pt x="442" y="28"/>
                      </a:cubicBezTo>
                      <a:cubicBezTo>
                        <a:pt x="414" y="9"/>
                        <a:pt x="380" y="1"/>
                        <a:pt x="34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85" name="Google Shape;21685;p61"/>
                <p:cNvSpPr/>
                <p:nvPr/>
              </p:nvSpPr>
              <p:spPr>
                <a:xfrm>
                  <a:off x="7016525" y="2532050"/>
                  <a:ext cx="148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" h="481" extrusionOk="0">
                      <a:moveTo>
                        <a:pt x="317" y="1"/>
                      </a:moveTo>
                      <a:cubicBezTo>
                        <a:pt x="275" y="1"/>
                        <a:pt x="234" y="12"/>
                        <a:pt x="201" y="34"/>
                      </a:cubicBezTo>
                      <a:cubicBezTo>
                        <a:pt x="1" y="134"/>
                        <a:pt x="34" y="401"/>
                        <a:pt x="234" y="468"/>
                      </a:cubicBezTo>
                      <a:cubicBezTo>
                        <a:pt x="261" y="477"/>
                        <a:pt x="287" y="481"/>
                        <a:pt x="312" y="481"/>
                      </a:cubicBezTo>
                      <a:cubicBezTo>
                        <a:pt x="475" y="481"/>
                        <a:pt x="592" y="307"/>
                        <a:pt x="534" y="134"/>
                      </a:cubicBezTo>
                      <a:cubicBezTo>
                        <a:pt x="490" y="45"/>
                        <a:pt x="401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86" name="Google Shape;21686;p61"/>
                <p:cNvSpPr/>
                <p:nvPr/>
              </p:nvSpPr>
              <p:spPr>
                <a:xfrm>
                  <a:off x="6149700" y="2426000"/>
                  <a:ext cx="14575" cy="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80" extrusionOk="0">
                      <a:moveTo>
                        <a:pt x="296" y="0"/>
                      </a:moveTo>
                      <a:cubicBezTo>
                        <a:pt x="42" y="0"/>
                        <a:pt x="1" y="442"/>
                        <a:pt x="282" y="473"/>
                      </a:cubicBezTo>
                      <a:cubicBezTo>
                        <a:pt x="300" y="478"/>
                        <a:pt x="317" y="480"/>
                        <a:pt x="335" y="480"/>
                      </a:cubicBezTo>
                      <a:cubicBezTo>
                        <a:pt x="449" y="480"/>
                        <a:pt x="549" y="389"/>
                        <a:pt x="549" y="273"/>
                      </a:cubicBezTo>
                      <a:cubicBezTo>
                        <a:pt x="583" y="140"/>
                        <a:pt x="482" y="6"/>
                        <a:pt x="349" y="6"/>
                      </a:cubicBezTo>
                      <a:cubicBezTo>
                        <a:pt x="330" y="2"/>
                        <a:pt x="312" y="0"/>
                        <a:pt x="296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87" name="Google Shape;21687;p61"/>
                <p:cNvSpPr/>
                <p:nvPr/>
              </p:nvSpPr>
              <p:spPr>
                <a:xfrm>
                  <a:off x="5920750" y="3707050"/>
                  <a:ext cx="13350" cy="1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70" extrusionOk="0">
                      <a:moveTo>
                        <a:pt x="270" y="1"/>
                      </a:moveTo>
                      <a:cubicBezTo>
                        <a:pt x="186" y="1"/>
                        <a:pt x="111" y="45"/>
                        <a:pt x="67" y="134"/>
                      </a:cubicBezTo>
                      <a:cubicBezTo>
                        <a:pt x="0" y="234"/>
                        <a:pt x="34" y="401"/>
                        <a:pt x="167" y="435"/>
                      </a:cubicBezTo>
                      <a:cubicBezTo>
                        <a:pt x="202" y="458"/>
                        <a:pt x="242" y="469"/>
                        <a:pt x="281" y="469"/>
                      </a:cubicBezTo>
                      <a:cubicBezTo>
                        <a:pt x="353" y="469"/>
                        <a:pt x="424" y="432"/>
                        <a:pt x="467" y="368"/>
                      </a:cubicBezTo>
                      <a:cubicBezTo>
                        <a:pt x="534" y="234"/>
                        <a:pt x="501" y="101"/>
                        <a:pt x="401" y="34"/>
                      </a:cubicBezTo>
                      <a:cubicBezTo>
                        <a:pt x="356" y="12"/>
                        <a:pt x="312" y="1"/>
                        <a:pt x="27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88" name="Google Shape;21688;p61"/>
                <p:cNvSpPr/>
                <p:nvPr/>
              </p:nvSpPr>
              <p:spPr>
                <a:xfrm>
                  <a:off x="6843350" y="3549450"/>
                  <a:ext cx="13075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508" extrusionOk="0">
                      <a:moveTo>
                        <a:pt x="284" y="1"/>
                      </a:moveTo>
                      <a:cubicBezTo>
                        <a:pt x="142" y="1"/>
                        <a:pt x="0" y="114"/>
                        <a:pt x="56" y="301"/>
                      </a:cubicBezTo>
                      <a:cubicBezTo>
                        <a:pt x="56" y="417"/>
                        <a:pt x="157" y="507"/>
                        <a:pt x="270" y="507"/>
                      </a:cubicBezTo>
                      <a:cubicBezTo>
                        <a:pt x="288" y="507"/>
                        <a:pt x="305" y="505"/>
                        <a:pt x="323" y="501"/>
                      </a:cubicBezTo>
                      <a:cubicBezTo>
                        <a:pt x="456" y="467"/>
                        <a:pt x="523" y="367"/>
                        <a:pt x="523" y="234"/>
                      </a:cubicBezTo>
                      <a:cubicBezTo>
                        <a:pt x="508" y="72"/>
                        <a:pt x="396" y="1"/>
                        <a:pt x="28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89" name="Google Shape;21689;p61"/>
                <p:cNvSpPr/>
                <p:nvPr/>
              </p:nvSpPr>
              <p:spPr>
                <a:xfrm>
                  <a:off x="6896375" y="3010575"/>
                  <a:ext cx="12600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505" extrusionOk="0">
                      <a:moveTo>
                        <a:pt x="229" y="0"/>
                      </a:moveTo>
                      <a:cubicBezTo>
                        <a:pt x="137" y="0"/>
                        <a:pt x="36" y="91"/>
                        <a:pt x="36" y="207"/>
                      </a:cubicBezTo>
                      <a:cubicBezTo>
                        <a:pt x="1" y="403"/>
                        <a:pt x="137" y="504"/>
                        <a:pt x="272" y="504"/>
                      </a:cubicBezTo>
                      <a:cubicBezTo>
                        <a:pt x="388" y="504"/>
                        <a:pt x="503" y="428"/>
                        <a:pt x="503" y="274"/>
                      </a:cubicBezTo>
                      <a:cubicBezTo>
                        <a:pt x="503" y="140"/>
                        <a:pt x="437" y="7"/>
                        <a:pt x="270" y="7"/>
                      </a:cubicBezTo>
                      <a:cubicBezTo>
                        <a:pt x="257" y="2"/>
                        <a:pt x="243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90" name="Google Shape;21690;p61"/>
                <p:cNvSpPr/>
                <p:nvPr/>
              </p:nvSpPr>
              <p:spPr>
                <a:xfrm>
                  <a:off x="6679625" y="2642100"/>
                  <a:ext cx="13350" cy="1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71" extrusionOk="0">
                      <a:moveTo>
                        <a:pt x="273" y="0"/>
                      </a:moveTo>
                      <a:cubicBezTo>
                        <a:pt x="228" y="0"/>
                        <a:pt x="181" y="11"/>
                        <a:pt x="134" y="35"/>
                      </a:cubicBezTo>
                      <a:cubicBezTo>
                        <a:pt x="34" y="102"/>
                        <a:pt x="0" y="235"/>
                        <a:pt x="67" y="369"/>
                      </a:cubicBezTo>
                      <a:cubicBezTo>
                        <a:pt x="110" y="433"/>
                        <a:pt x="181" y="470"/>
                        <a:pt x="262" y="470"/>
                      </a:cubicBezTo>
                      <a:cubicBezTo>
                        <a:pt x="306" y="470"/>
                        <a:pt x="353" y="459"/>
                        <a:pt x="401" y="435"/>
                      </a:cubicBezTo>
                      <a:cubicBezTo>
                        <a:pt x="501" y="369"/>
                        <a:pt x="534" y="235"/>
                        <a:pt x="467" y="102"/>
                      </a:cubicBezTo>
                      <a:cubicBezTo>
                        <a:pt x="424" y="37"/>
                        <a:pt x="353" y="0"/>
                        <a:pt x="27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91" name="Google Shape;21691;p61"/>
                <p:cNvSpPr/>
                <p:nvPr/>
              </p:nvSpPr>
              <p:spPr>
                <a:xfrm>
                  <a:off x="5993300" y="2555250"/>
                  <a:ext cx="125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481" extrusionOk="0">
                      <a:moveTo>
                        <a:pt x="248" y="0"/>
                      </a:moveTo>
                      <a:cubicBezTo>
                        <a:pt x="134" y="0"/>
                        <a:pt x="29" y="91"/>
                        <a:pt x="0" y="207"/>
                      </a:cubicBezTo>
                      <a:cubicBezTo>
                        <a:pt x="0" y="340"/>
                        <a:pt x="100" y="474"/>
                        <a:pt x="234" y="474"/>
                      </a:cubicBezTo>
                      <a:cubicBezTo>
                        <a:pt x="251" y="478"/>
                        <a:pt x="268" y="480"/>
                        <a:pt x="285" y="480"/>
                      </a:cubicBezTo>
                      <a:cubicBezTo>
                        <a:pt x="392" y="480"/>
                        <a:pt x="472" y="389"/>
                        <a:pt x="501" y="273"/>
                      </a:cubicBezTo>
                      <a:cubicBezTo>
                        <a:pt x="501" y="140"/>
                        <a:pt x="434" y="7"/>
                        <a:pt x="301" y="7"/>
                      </a:cubicBezTo>
                      <a:cubicBezTo>
                        <a:pt x="283" y="2"/>
                        <a:pt x="265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92" name="Google Shape;21692;p61"/>
                <p:cNvSpPr/>
                <p:nvPr/>
              </p:nvSpPr>
              <p:spPr>
                <a:xfrm>
                  <a:off x="5384525" y="2805750"/>
                  <a:ext cx="13375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487" extrusionOk="0">
                      <a:moveTo>
                        <a:pt x="273" y="1"/>
                      </a:moveTo>
                      <a:cubicBezTo>
                        <a:pt x="239" y="1"/>
                        <a:pt x="203" y="9"/>
                        <a:pt x="167" y="27"/>
                      </a:cubicBezTo>
                      <a:cubicBezTo>
                        <a:pt x="34" y="60"/>
                        <a:pt x="1" y="194"/>
                        <a:pt x="34" y="327"/>
                      </a:cubicBezTo>
                      <a:cubicBezTo>
                        <a:pt x="83" y="425"/>
                        <a:pt x="167" y="487"/>
                        <a:pt x="262" y="487"/>
                      </a:cubicBezTo>
                      <a:cubicBezTo>
                        <a:pt x="296" y="487"/>
                        <a:pt x="332" y="479"/>
                        <a:pt x="368" y="461"/>
                      </a:cubicBezTo>
                      <a:cubicBezTo>
                        <a:pt x="468" y="427"/>
                        <a:pt x="534" y="261"/>
                        <a:pt x="501" y="161"/>
                      </a:cubicBezTo>
                      <a:cubicBezTo>
                        <a:pt x="452" y="63"/>
                        <a:pt x="368" y="1"/>
                        <a:pt x="27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93" name="Google Shape;21693;p61"/>
                <p:cNvSpPr/>
                <p:nvPr/>
              </p:nvSpPr>
              <p:spPr>
                <a:xfrm>
                  <a:off x="5969100" y="3866300"/>
                  <a:ext cx="15000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" h="479" extrusionOk="0">
                      <a:moveTo>
                        <a:pt x="294" y="1"/>
                      </a:moveTo>
                      <a:cubicBezTo>
                        <a:pt x="211" y="1"/>
                        <a:pt x="132" y="38"/>
                        <a:pt x="68" y="102"/>
                      </a:cubicBezTo>
                      <a:cubicBezTo>
                        <a:pt x="1" y="202"/>
                        <a:pt x="34" y="369"/>
                        <a:pt x="134" y="436"/>
                      </a:cubicBezTo>
                      <a:cubicBezTo>
                        <a:pt x="182" y="465"/>
                        <a:pt x="228" y="478"/>
                        <a:pt x="271" y="478"/>
                      </a:cubicBezTo>
                      <a:cubicBezTo>
                        <a:pt x="470" y="478"/>
                        <a:pt x="599" y="200"/>
                        <a:pt x="435" y="36"/>
                      </a:cubicBezTo>
                      <a:cubicBezTo>
                        <a:pt x="387" y="12"/>
                        <a:pt x="340" y="1"/>
                        <a:pt x="29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94" name="Google Shape;21694;p61"/>
                <p:cNvSpPr/>
                <p:nvPr/>
              </p:nvSpPr>
              <p:spPr>
                <a:xfrm>
                  <a:off x="7143250" y="3753175"/>
                  <a:ext cx="1257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393" extrusionOk="0">
                      <a:moveTo>
                        <a:pt x="416" y="0"/>
                      </a:moveTo>
                      <a:cubicBezTo>
                        <a:pt x="267" y="0"/>
                        <a:pt x="0" y="392"/>
                        <a:pt x="244" y="392"/>
                      </a:cubicBezTo>
                      <a:cubicBezTo>
                        <a:pt x="252" y="392"/>
                        <a:pt x="260" y="392"/>
                        <a:pt x="269" y="391"/>
                      </a:cubicBezTo>
                      <a:cubicBezTo>
                        <a:pt x="402" y="358"/>
                        <a:pt x="502" y="257"/>
                        <a:pt x="502" y="124"/>
                      </a:cubicBezTo>
                      <a:cubicBezTo>
                        <a:pt x="495" y="35"/>
                        <a:pt x="461" y="0"/>
                        <a:pt x="416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95" name="Google Shape;21695;p61"/>
                <p:cNvSpPr/>
                <p:nvPr/>
              </p:nvSpPr>
              <p:spPr>
                <a:xfrm>
                  <a:off x="7211725" y="2953150"/>
                  <a:ext cx="12475" cy="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" h="364" extrusionOk="0">
                      <a:moveTo>
                        <a:pt x="240" y="1"/>
                      </a:moveTo>
                      <a:cubicBezTo>
                        <a:pt x="0" y="1"/>
                        <a:pt x="257" y="364"/>
                        <a:pt x="407" y="364"/>
                      </a:cubicBezTo>
                      <a:cubicBezTo>
                        <a:pt x="454" y="364"/>
                        <a:pt x="491" y="328"/>
                        <a:pt x="498" y="236"/>
                      </a:cubicBezTo>
                      <a:cubicBezTo>
                        <a:pt x="498" y="102"/>
                        <a:pt x="398" y="2"/>
                        <a:pt x="265" y="2"/>
                      </a:cubicBezTo>
                      <a:cubicBezTo>
                        <a:pt x="256" y="1"/>
                        <a:pt x="247" y="1"/>
                        <a:pt x="24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96" name="Google Shape;21696;p61"/>
                <p:cNvSpPr/>
                <p:nvPr/>
              </p:nvSpPr>
              <p:spPr>
                <a:xfrm>
                  <a:off x="6864750" y="2408600"/>
                  <a:ext cx="1557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" h="481" extrusionOk="0">
                      <a:moveTo>
                        <a:pt x="308" y="0"/>
                      </a:moveTo>
                      <a:cubicBezTo>
                        <a:pt x="262" y="0"/>
                        <a:pt x="215" y="11"/>
                        <a:pt x="167" y="35"/>
                      </a:cubicBezTo>
                      <a:cubicBezTo>
                        <a:pt x="1" y="135"/>
                        <a:pt x="34" y="435"/>
                        <a:pt x="267" y="469"/>
                      </a:cubicBezTo>
                      <a:cubicBezTo>
                        <a:pt x="291" y="477"/>
                        <a:pt x="315" y="480"/>
                        <a:pt x="337" y="480"/>
                      </a:cubicBezTo>
                      <a:cubicBezTo>
                        <a:pt x="503" y="480"/>
                        <a:pt x="622" y="278"/>
                        <a:pt x="534" y="102"/>
                      </a:cubicBezTo>
                      <a:cubicBezTo>
                        <a:pt x="470" y="37"/>
                        <a:pt x="391" y="0"/>
                        <a:pt x="30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97" name="Google Shape;21697;p61"/>
                <p:cNvSpPr/>
                <p:nvPr/>
              </p:nvSpPr>
              <p:spPr>
                <a:xfrm>
                  <a:off x="6595400" y="2618100"/>
                  <a:ext cx="15900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514" extrusionOk="0">
                      <a:moveTo>
                        <a:pt x="282" y="1"/>
                      </a:moveTo>
                      <a:cubicBezTo>
                        <a:pt x="229" y="1"/>
                        <a:pt x="176" y="19"/>
                        <a:pt x="134" y="61"/>
                      </a:cubicBezTo>
                      <a:cubicBezTo>
                        <a:pt x="34" y="128"/>
                        <a:pt x="0" y="295"/>
                        <a:pt x="100" y="395"/>
                      </a:cubicBezTo>
                      <a:cubicBezTo>
                        <a:pt x="147" y="479"/>
                        <a:pt x="215" y="513"/>
                        <a:pt x="283" y="513"/>
                      </a:cubicBezTo>
                      <a:cubicBezTo>
                        <a:pt x="458" y="513"/>
                        <a:pt x="635" y="287"/>
                        <a:pt x="467" y="94"/>
                      </a:cubicBezTo>
                      <a:cubicBezTo>
                        <a:pt x="428" y="36"/>
                        <a:pt x="356" y="1"/>
                        <a:pt x="28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98" name="Google Shape;21698;p61"/>
                <p:cNvSpPr/>
                <p:nvPr/>
              </p:nvSpPr>
              <p:spPr>
                <a:xfrm>
                  <a:off x="5583600" y="3375725"/>
                  <a:ext cx="16100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500" extrusionOk="0">
                      <a:moveTo>
                        <a:pt x="380" y="1"/>
                      </a:moveTo>
                      <a:cubicBezTo>
                        <a:pt x="332" y="1"/>
                        <a:pt x="285" y="17"/>
                        <a:pt x="243" y="44"/>
                      </a:cubicBezTo>
                      <a:cubicBezTo>
                        <a:pt x="1" y="206"/>
                        <a:pt x="151" y="499"/>
                        <a:pt x="358" y="499"/>
                      </a:cubicBezTo>
                      <a:cubicBezTo>
                        <a:pt x="407" y="499"/>
                        <a:pt x="459" y="483"/>
                        <a:pt x="510" y="445"/>
                      </a:cubicBezTo>
                      <a:cubicBezTo>
                        <a:pt x="610" y="345"/>
                        <a:pt x="644" y="211"/>
                        <a:pt x="577" y="111"/>
                      </a:cubicBezTo>
                      <a:cubicBezTo>
                        <a:pt x="518" y="33"/>
                        <a:pt x="448" y="1"/>
                        <a:pt x="38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99" name="Google Shape;21699;p61"/>
                <p:cNvSpPr/>
                <p:nvPr/>
              </p:nvSpPr>
              <p:spPr>
                <a:xfrm>
                  <a:off x="5760625" y="3895200"/>
                  <a:ext cx="13975" cy="1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" h="498" extrusionOk="0">
                      <a:moveTo>
                        <a:pt x="279" y="1"/>
                      </a:moveTo>
                      <a:cubicBezTo>
                        <a:pt x="254" y="1"/>
                        <a:pt x="228" y="5"/>
                        <a:pt x="201" y="14"/>
                      </a:cubicBezTo>
                      <a:cubicBezTo>
                        <a:pt x="67" y="80"/>
                        <a:pt x="1" y="214"/>
                        <a:pt x="34" y="347"/>
                      </a:cubicBezTo>
                      <a:cubicBezTo>
                        <a:pt x="67" y="447"/>
                        <a:pt x="159" y="497"/>
                        <a:pt x="255" y="497"/>
                      </a:cubicBezTo>
                      <a:cubicBezTo>
                        <a:pt x="351" y="497"/>
                        <a:pt x="451" y="447"/>
                        <a:pt x="501" y="347"/>
                      </a:cubicBezTo>
                      <a:cubicBezTo>
                        <a:pt x="559" y="174"/>
                        <a:pt x="441" y="1"/>
                        <a:pt x="279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00" name="Google Shape;21700;p61"/>
                <p:cNvSpPr/>
                <p:nvPr/>
              </p:nvSpPr>
              <p:spPr>
                <a:xfrm>
                  <a:off x="6544050" y="3766600"/>
                  <a:ext cx="14375" cy="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" h="328" extrusionOk="0">
                      <a:moveTo>
                        <a:pt x="110" y="0"/>
                      </a:moveTo>
                      <a:cubicBezTo>
                        <a:pt x="45" y="0"/>
                        <a:pt x="1" y="42"/>
                        <a:pt x="19" y="154"/>
                      </a:cubicBezTo>
                      <a:cubicBezTo>
                        <a:pt x="48" y="241"/>
                        <a:pt x="127" y="327"/>
                        <a:pt x="234" y="327"/>
                      </a:cubicBezTo>
                      <a:cubicBezTo>
                        <a:pt x="251" y="327"/>
                        <a:pt x="268" y="325"/>
                        <a:pt x="286" y="321"/>
                      </a:cubicBezTo>
                      <a:cubicBezTo>
                        <a:pt x="574" y="273"/>
                        <a:pt x="275" y="0"/>
                        <a:pt x="11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01" name="Google Shape;21701;p61"/>
                <p:cNvSpPr/>
                <p:nvPr/>
              </p:nvSpPr>
              <p:spPr>
                <a:xfrm>
                  <a:off x="6748975" y="3073875"/>
                  <a:ext cx="11550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11" extrusionOk="0">
                      <a:moveTo>
                        <a:pt x="202" y="1"/>
                      </a:moveTo>
                      <a:cubicBezTo>
                        <a:pt x="1" y="1"/>
                        <a:pt x="201" y="410"/>
                        <a:pt x="340" y="410"/>
                      </a:cubicBezTo>
                      <a:cubicBezTo>
                        <a:pt x="377" y="410"/>
                        <a:pt x="409" y="382"/>
                        <a:pt x="429" y="310"/>
                      </a:cubicBezTo>
                      <a:cubicBezTo>
                        <a:pt x="462" y="177"/>
                        <a:pt x="395" y="43"/>
                        <a:pt x="262" y="10"/>
                      </a:cubicBezTo>
                      <a:cubicBezTo>
                        <a:pt x="239" y="4"/>
                        <a:pt x="219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02" name="Google Shape;21702;p61"/>
                <p:cNvSpPr/>
                <p:nvPr/>
              </p:nvSpPr>
              <p:spPr>
                <a:xfrm>
                  <a:off x="6283300" y="2373350"/>
                  <a:ext cx="17100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489" extrusionOk="0">
                      <a:moveTo>
                        <a:pt x="350" y="0"/>
                      </a:moveTo>
                      <a:cubicBezTo>
                        <a:pt x="176" y="0"/>
                        <a:pt x="0" y="189"/>
                        <a:pt x="142" y="378"/>
                      </a:cubicBezTo>
                      <a:cubicBezTo>
                        <a:pt x="191" y="456"/>
                        <a:pt x="263" y="488"/>
                        <a:pt x="335" y="488"/>
                      </a:cubicBezTo>
                      <a:cubicBezTo>
                        <a:pt x="508" y="488"/>
                        <a:pt x="684" y="300"/>
                        <a:pt x="542" y="111"/>
                      </a:cubicBezTo>
                      <a:cubicBezTo>
                        <a:pt x="493" y="33"/>
                        <a:pt x="422" y="0"/>
                        <a:pt x="35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03" name="Google Shape;21703;p61"/>
                <p:cNvSpPr/>
                <p:nvPr/>
              </p:nvSpPr>
              <p:spPr>
                <a:xfrm>
                  <a:off x="5384525" y="2532675"/>
                  <a:ext cx="1252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483" extrusionOk="0">
                      <a:moveTo>
                        <a:pt x="269" y="0"/>
                      </a:moveTo>
                      <a:cubicBezTo>
                        <a:pt x="247" y="0"/>
                        <a:pt x="224" y="3"/>
                        <a:pt x="201" y="9"/>
                      </a:cubicBezTo>
                      <a:cubicBezTo>
                        <a:pt x="67" y="9"/>
                        <a:pt x="1" y="142"/>
                        <a:pt x="1" y="276"/>
                      </a:cubicBezTo>
                      <a:cubicBezTo>
                        <a:pt x="30" y="392"/>
                        <a:pt x="134" y="482"/>
                        <a:pt x="248" y="482"/>
                      </a:cubicBezTo>
                      <a:cubicBezTo>
                        <a:pt x="266" y="482"/>
                        <a:pt x="283" y="480"/>
                        <a:pt x="301" y="476"/>
                      </a:cubicBezTo>
                      <a:cubicBezTo>
                        <a:pt x="434" y="443"/>
                        <a:pt x="501" y="309"/>
                        <a:pt x="501" y="176"/>
                      </a:cubicBezTo>
                      <a:cubicBezTo>
                        <a:pt x="473" y="65"/>
                        <a:pt x="377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04" name="Google Shape;21704;p61"/>
                <p:cNvSpPr/>
                <p:nvPr/>
              </p:nvSpPr>
              <p:spPr>
                <a:xfrm>
                  <a:off x="5870700" y="3356400"/>
                  <a:ext cx="13900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" h="478" extrusionOk="0">
                      <a:moveTo>
                        <a:pt x="268" y="0"/>
                      </a:moveTo>
                      <a:cubicBezTo>
                        <a:pt x="176" y="0"/>
                        <a:pt x="84" y="50"/>
                        <a:pt x="34" y="150"/>
                      </a:cubicBezTo>
                      <a:cubicBezTo>
                        <a:pt x="1" y="284"/>
                        <a:pt x="68" y="417"/>
                        <a:pt x="168" y="451"/>
                      </a:cubicBezTo>
                      <a:cubicBezTo>
                        <a:pt x="204" y="469"/>
                        <a:pt x="241" y="477"/>
                        <a:pt x="276" y="477"/>
                      </a:cubicBezTo>
                      <a:cubicBezTo>
                        <a:pt x="432" y="477"/>
                        <a:pt x="556" y="314"/>
                        <a:pt x="501" y="150"/>
                      </a:cubicBezTo>
                      <a:cubicBezTo>
                        <a:pt x="451" y="50"/>
                        <a:pt x="359" y="0"/>
                        <a:pt x="26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05" name="Google Shape;21705;p61"/>
                <p:cNvSpPr/>
                <p:nvPr/>
              </p:nvSpPr>
              <p:spPr>
                <a:xfrm>
                  <a:off x="6813875" y="3151575"/>
                  <a:ext cx="11700" cy="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409" extrusionOk="0">
                      <a:moveTo>
                        <a:pt x="355" y="1"/>
                      </a:moveTo>
                      <a:cubicBezTo>
                        <a:pt x="221" y="1"/>
                        <a:pt x="1" y="409"/>
                        <a:pt x="224" y="409"/>
                      </a:cubicBezTo>
                      <a:cubicBezTo>
                        <a:pt x="237" y="409"/>
                        <a:pt x="251" y="407"/>
                        <a:pt x="268" y="404"/>
                      </a:cubicBezTo>
                      <a:cubicBezTo>
                        <a:pt x="401" y="371"/>
                        <a:pt x="468" y="238"/>
                        <a:pt x="434" y="104"/>
                      </a:cubicBezTo>
                      <a:cubicBezTo>
                        <a:pt x="421" y="30"/>
                        <a:pt x="391" y="1"/>
                        <a:pt x="355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06" name="Google Shape;21706;p61"/>
                <p:cNvSpPr/>
                <p:nvPr/>
              </p:nvSpPr>
              <p:spPr>
                <a:xfrm>
                  <a:off x="6853625" y="2654900"/>
                  <a:ext cx="13850" cy="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358" extrusionOk="0">
                      <a:moveTo>
                        <a:pt x="471" y="0"/>
                      </a:moveTo>
                      <a:cubicBezTo>
                        <a:pt x="316" y="0"/>
                        <a:pt x="1" y="332"/>
                        <a:pt x="279" y="357"/>
                      </a:cubicBezTo>
                      <a:cubicBezTo>
                        <a:pt x="412" y="357"/>
                        <a:pt x="546" y="257"/>
                        <a:pt x="546" y="124"/>
                      </a:cubicBezTo>
                      <a:cubicBezTo>
                        <a:pt x="554" y="34"/>
                        <a:pt x="521" y="0"/>
                        <a:pt x="47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07" name="Google Shape;21707;p61"/>
                <p:cNvSpPr/>
                <p:nvPr/>
              </p:nvSpPr>
              <p:spPr>
                <a:xfrm>
                  <a:off x="6452375" y="2406800"/>
                  <a:ext cx="17725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479" extrusionOk="0">
                      <a:moveTo>
                        <a:pt x="353" y="1"/>
                      </a:moveTo>
                      <a:cubicBezTo>
                        <a:pt x="144" y="1"/>
                        <a:pt x="0" y="302"/>
                        <a:pt x="251" y="441"/>
                      </a:cubicBezTo>
                      <a:cubicBezTo>
                        <a:pt x="293" y="467"/>
                        <a:pt x="334" y="478"/>
                        <a:pt x="372" y="478"/>
                      </a:cubicBezTo>
                      <a:cubicBezTo>
                        <a:pt x="579" y="478"/>
                        <a:pt x="709" y="153"/>
                        <a:pt x="484" y="40"/>
                      </a:cubicBezTo>
                      <a:cubicBezTo>
                        <a:pt x="440" y="13"/>
                        <a:pt x="395" y="1"/>
                        <a:pt x="35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08" name="Google Shape;21708;p61"/>
                <p:cNvSpPr/>
                <p:nvPr/>
              </p:nvSpPr>
              <p:spPr>
                <a:xfrm>
                  <a:off x="5277775" y="2962400"/>
                  <a:ext cx="1497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" h="478" extrusionOk="0">
                      <a:moveTo>
                        <a:pt x="250" y="0"/>
                      </a:moveTo>
                      <a:cubicBezTo>
                        <a:pt x="222" y="0"/>
                        <a:pt x="194" y="10"/>
                        <a:pt x="168" y="32"/>
                      </a:cubicBezTo>
                      <a:cubicBezTo>
                        <a:pt x="34" y="99"/>
                        <a:pt x="1" y="232"/>
                        <a:pt x="34" y="333"/>
                      </a:cubicBezTo>
                      <a:cubicBezTo>
                        <a:pt x="85" y="434"/>
                        <a:pt x="175" y="478"/>
                        <a:pt x="274" y="478"/>
                      </a:cubicBezTo>
                      <a:cubicBezTo>
                        <a:pt x="305" y="478"/>
                        <a:pt x="336" y="474"/>
                        <a:pt x="368" y="466"/>
                      </a:cubicBezTo>
                      <a:cubicBezTo>
                        <a:pt x="599" y="408"/>
                        <a:pt x="430" y="0"/>
                        <a:pt x="25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09" name="Google Shape;21709;p61"/>
                <p:cNvSpPr/>
                <p:nvPr/>
              </p:nvSpPr>
              <p:spPr>
                <a:xfrm>
                  <a:off x="5272775" y="3564450"/>
                  <a:ext cx="12550" cy="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468" extrusionOk="0">
                      <a:moveTo>
                        <a:pt x="234" y="1"/>
                      </a:moveTo>
                      <a:cubicBezTo>
                        <a:pt x="101" y="1"/>
                        <a:pt x="1" y="101"/>
                        <a:pt x="1" y="234"/>
                      </a:cubicBezTo>
                      <a:cubicBezTo>
                        <a:pt x="1" y="368"/>
                        <a:pt x="101" y="468"/>
                        <a:pt x="234" y="468"/>
                      </a:cubicBezTo>
                      <a:cubicBezTo>
                        <a:pt x="368" y="468"/>
                        <a:pt x="501" y="368"/>
                        <a:pt x="501" y="234"/>
                      </a:cubicBezTo>
                      <a:cubicBezTo>
                        <a:pt x="501" y="101"/>
                        <a:pt x="368" y="1"/>
                        <a:pt x="23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10" name="Google Shape;21710;p61"/>
                <p:cNvSpPr/>
                <p:nvPr/>
              </p:nvSpPr>
              <p:spPr>
                <a:xfrm>
                  <a:off x="6536250" y="3854150"/>
                  <a:ext cx="14000" cy="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328" extrusionOk="0">
                      <a:moveTo>
                        <a:pt x="462" y="1"/>
                      </a:moveTo>
                      <a:cubicBezTo>
                        <a:pt x="307" y="1"/>
                        <a:pt x="1" y="273"/>
                        <a:pt x="265" y="321"/>
                      </a:cubicBezTo>
                      <a:cubicBezTo>
                        <a:pt x="283" y="326"/>
                        <a:pt x="300" y="328"/>
                        <a:pt x="318" y="328"/>
                      </a:cubicBezTo>
                      <a:cubicBezTo>
                        <a:pt x="431" y="328"/>
                        <a:pt x="532" y="241"/>
                        <a:pt x="532" y="155"/>
                      </a:cubicBezTo>
                      <a:cubicBezTo>
                        <a:pt x="560" y="42"/>
                        <a:pt x="522" y="1"/>
                        <a:pt x="46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11" name="Google Shape;21711;p61"/>
                <p:cNvSpPr/>
                <p:nvPr/>
              </p:nvSpPr>
              <p:spPr>
                <a:xfrm>
                  <a:off x="6898950" y="3558200"/>
                  <a:ext cx="13850" cy="1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498" extrusionOk="0">
                      <a:moveTo>
                        <a:pt x="250" y="1"/>
                      </a:moveTo>
                      <a:cubicBezTo>
                        <a:pt x="159" y="1"/>
                        <a:pt x="67" y="51"/>
                        <a:pt x="34" y="151"/>
                      </a:cubicBezTo>
                      <a:cubicBezTo>
                        <a:pt x="0" y="284"/>
                        <a:pt x="67" y="418"/>
                        <a:pt x="167" y="484"/>
                      </a:cubicBezTo>
                      <a:cubicBezTo>
                        <a:pt x="194" y="493"/>
                        <a:pt x="221" y="497"/>
                        <a:pt x="247" y="497"/>
                      </a:cubicBezTo>
                      <a:cubicBezTo>
                        <a:pt x="415" y="497"/>
                        <a:pt x="554" y="324"/>
                        <a:pt x="467" y="151"/>
                      </a:cubicBezTo>
                      <a:cubicBezTo>
                        <a:pt x="434" y="51"/>
                        <a:pt x="342" y="1"/>
                        <a:pt x="25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12" name="Google Shape;21712;p61"/>
                <p:cNvSpPr/>
                <p:nvPr/>
              </p:nvSpPr>
              <p:spPr>
                <a:xfrm>
                  <a:off x="6953000" y="3455625"/>
                  <a:ext cx="15175" cy="1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" h="485" extrusionOk="0">
                      <a:moveTo>
                        <a:pt x="350" y="0"/>
                      </a:moveTo>
                      <a:cubicBezTo>
                        <a:pt x="132" y="0"/>
                        <a:pt x="0" y="304"/>
                        <a:pt x="207" y="451"/>
                      </a:cubicBezTo>
                      <a:cubicBezTo>
                        <a:pt x="251" y="473"/>
                        <a:pt x="295" y="484"/>
                        <a:pt x="337" y="484"/>
                      </a:cubicBezTo>
                      <a:cubicBezTo>
                        <a:pt x="421" y="484"/>
                        <a:pt x="496" y="440"/>
                        <a:pt x="540" y="351"/>
                      </a:cubicBezTo>
                      <a:cubicBezTo>
                        <a:pt x="607" y="251"/>
                        <a:pt x="573" y="84"/>
                        <a:pt x="440" y="17"/>
                      </a:cubicBezTo>
                      <a:cubicBezTo>
                        <a:pt x="409" y="6"/>
                        <a:pt x="379" y="0"/>
                        <a:pt x="35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13" name="Google Shape;21713;p61"/>
                <p:cNvSpPr/>
                <p:nvPr/>
              </p:nvSpPr>
              <p:spPr>
                <a:xfrm>
                  <a:off x="6989850" y="3365950"/>
                  <a:ext cx="13350" cy="1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69" extrusionOk="0">
                      <a:moveTo>
                        <a:pt x="244" y="0"/>
                      </a:moveTo>
                      <a:cubicBezTo>
                        <a:pt x="166" y="0"/>
                        <a:pt x="88" y="37"/>
                        <a:pt x="67" y="102"/>
                      </a:cubicBezTo>
                      <a:cubicBezTo>
                        <a:pt x="0" y="235"/>
                        <a:pt x="33" y="369"/>
                        <a:pt x="167" y="435"/>
                      </a:cubicBezTo>
                      <a:cubicBezTo>
                        <a:pt x="200" y="458"/>
                        <a:pt x="237" y="469"/>
                        <a:pt x="274" y="469"/>
                      </a:cubicBezTo>
                      <a:cubicBezTo>
                        <a:pt x="348" y="469"/>
                        <a:pt x="423" y="424"/>
                        <a:pt x="467" y="335"/>
                      </a:cubicBezTo>
                      <a:cubicBezTo>
                        <a:pt x="534" y="235"/>
                        <a:pt x="500" y="69"/>
                        <a:pt x="367" y="35"/>
                      </a:cubicBezTo>
                      <a:cubicBezTo>
                        <a:pt x="332" y="12"/>
                        <a:pt x="288" y="0"/>
                        <a:pt x="24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14" name="Google Shape;21714;p61"/>
                <p:cNvSpPr/>
                <p:nvPr/>
              </p:nvSpPr>
              <p:spPr>
                <a:xfrm>
                  <a:off x="6923125" y="3484375"/>
                  <a:ext cx="14200" cy="1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70" extrusionOk="0">
                      <a:moveTo>
                        <a:pt x="295" y="0"/>
                      </a:moveTo>
                      <a:cubicBezTo>
                        <a:pt x="215" y="0"/>
                        <a:pt x="144" y="37"/>
                        <a:pt x="101" y="102"/>
                      </a:cubicBezTo>
                      <a:cubicBezTo>
                        <a:pt x="1" y="235"/>
                        <a:pt x="34" y="368"/>
                        <a:pt x="167" y="435"/>
                      </a:cubicBezTo>
                      <a:cubicBezTo>
                        <a:pt x="203" y="459"/>
                        <a:pt x="247" y="470"/>
                        <a:pt x="291" y="470"/>
                      </a:cubicBezTo>
                      <a:cubicBezTo>
                        <a:pt x="373" y="470"/>
                        <a:pt x="458" y="433"/>
                        <a:pt x="501" y="368"/>
                      </a:cubicBezTo>
                      <a:cubicBezTo>
                        <a:pt x="568" y="268"/>
                        <a:pt x="534" y="102"/>
                        <a:pt x="434" y="35"/>
                      </a:cubicBezTo>
                      <a:cubicBezTo>
                        <a:pt x="387" y="11"/>
                        <a:pt x="340" y="0"/>
                        <a:pt x="29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15" name="Google Shape;21715;p61"/>
                <p:cNvSpPr/>
                <p:nvPr/>
              </p:nvSpPr>
              <p:spPr>
                <a:xfrm>
                  <a:off x="6928975" y="3460975"/>
                  <a:ext cx="15650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" h="484" extrusionOk="0">
                      <a:moveTo>
                        <a:pt x="311" y="0"/>
                      </a:moveTo>
                      <a:cubicBezTo>
                        <a:pt x="297" y="0"/>
                        <a:pt x="282" y="1"/>
                        <a:pt x="267" y="4"/>
                      </a:cubicBezTo>
                      <a:cubicBezTo>
                        <a:pt x="67" y="37"/>
                        <a:pt x="0" y="304"/>
                        <a:pt x="167" y="437"/>
                      </a:cubicBezTo>
                      <a:cubicBezTo>
                        <a:pt x="212" y="467"/>
                        <a:pt x="270" y="484"/>
                        <a:pt x="327" y="484"/>
                      </a:cubicBezTo>
                      <a:cubicBezTo>
                        <a:pt x="397" y="484"/>
                        <a:pt x="464" y="459"/>
                        <a:pt x="500" y="404"/>
                      </a:cubicBezTo>
                      <a:cubicBezTo>
                        <a:pt x="625" y="217"/>
                        <a:pt x="517" y="0"/>
                        <a:pt x="31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16" name="Google Shape;21716;p61"/>
                <p:cNvSpPr/>
                <p:nvPr/>
              </p:nvSpPr>
              <p:spPr>
                <a:xfrm>
                  <a:off x="7024875" y="3300275"/>
                  <a:ext cx="14200" cy="1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94" extrusionOk="0">
                      <a:moveTo>
                        <a:pt x="290" y="0"/>
                      </a:moveTo>
                      <a:cubicBezTo>
                        <a:pt x="198" y="0"/>
                        <a:pt x="115" y="55"/>
                        <a:pt x="67" y="127"/>
                      </a:cubicBezTo>
                      <a:cubicBezTo>
                        <a:pt x="0" y="260"/>
                        <a:pt x="33" y="394"/>
                        <a:pt x="167" y="461"/>
                      </a:cubicBezTo>
                      <a:cubicBezTo>
                        <a:pt x="200" y="483"/>
                        <a:pt x="241" y="494"/>
                        <a:pt x="283" y="494"/>
                      </a:cubicBezTo>
                      <a:cubicBezTo>
                        <a:pt x="367" y="494"/>
                        <a:pt x="456" y="449"/>
                        <a:pt x="500" y="361"/>
                      </a:cubicBezTo>
                      <a:cubicBezTo>
                        <a:pt x="567" y="260"/>
                        <a:pt x="500" y="94"/>
                        <a:pt x="400" y="27"/>
                      </a:cubicBezTo>
                      <a:cubicBezTo>
                        <a:pt x="363" y="8"/>
                        <a:pt x="326" y="0"/>
                        <a:pt x="29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17" name="Google Shape;21717;p61"/>
                <p:cNvSpPr/>
                <p:nvPr/>
              </p:nvSpPr>
              <p:spPr>
                <a:xfrm>
                  <a:off x="7021525" y="3386675"/>
                  <a:ext cx="14775" cy="1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76" extrusionOk="0">
                      <a:moveTo>
                        <a:pt x="249" y="0"/>
                      </a:moveTo>
                      <a:cubicBezTo>
                        <a:pt x="135" y="0"/>
                        <a:pt x="34" y="91"/>
                        <a:pt x="34" y="207"/>
                      </a:cubicBezTo>
                      <a:cubicBezTo>
                        <a:pt x="1" y="340"/>
                        <a:pt x="101" y="474"/>
                        <a:pt x="234" y="474"/>
                      </a:cubicBezTo>
                      <a:cubicBezTo>
                        <a:pt x="245" y="475"/>
                        <a:pt x="255" y="475"/>
                        <a:pt x="264" y="475"/>
                      </a:cubicBezTo>
                      <a:cubicBezTo>
                        <a:pt x="539" y="475"/>
                        <a:pt x="591" y="39"/>
                        <a:pt x="301" y="7"/>
                      </a:cubicBezTo>
                      <a:cubicBezTo>
                        <a:pt x="283" y="2"/>
                        <a:pt x="266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18" name="Google Shape;21718;p61"/>
                <p:cNvSpPr/>
                <p:nvPr/>
              </p:nvSpPr>
              <p:spPr>
                <a:xfrm>
                  <a:off x="7034725" y="3437350"/>
                  <a:ext cx="14150" cy="1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" h="477" extrusionOk="0">
                      <a:moveTo>
                        <a:pt x="281" y="0"/>
                      </a:moveTo>
                      <a:cubicBezTo>
                        <a:pt x="142" y="0"/>
                        <a:pt x="1" y="107"/>
                        <a:pt x="40" y="281"/>
                      </a:cubicBezTo>
                      <a:cubicBezTo>
                        <a:pt x="67" y="419"/>
                        <a:pt x="168" y="477"/>
                        <a:pt x="270" y="477"/>
                      </a:cubicBezTo>
                      <a:cubicBezTo>
                        <a:pt x="417" y="477"/>
                        <a:pt x="566" y="358"/>
                        <a:pt x="507" y="181"/>
                      </a:cubicBezTo>
                      <a:cubicBezTo>
                        <a:pt x="479" y="56"/>
                        <a:pt x="381" y="0"/>
                        <a:pt x="28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19" name="Google Shape;21719;p61"/>
                <p:cNvSpPr/>
                <p:nvPr/>
              </p:nvSpPr>
              <p:spPr>
                <a:xfrm>
                  <a:off x="7119925" y="3309850"/>
                  <a:ext cx="14200" cy="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80" extrusionOk="0">
                      <a:moveTo>
                        <a:pt x="273" y="0"/>
                      </a:moveTo>
                      <a:cubicBezTo>
                        <a:pt x="202" y="0"/>
                        <a:pt x="140" y="33"/>
                        <a:pt x="101" y="111"/>
                      </a:cubicBezTo>
                      <a:cubicBezTo>
                        <a:pt x="1" y="211"/>
                        <a:pt x="34" y="344"/>
                        <a:pt x="134" y="445"/>
                      </a:cubicBezTo>
                      <a:cubicBezTo>
                        <a:pt x="182" y="468"/>
                        <a:pt x="229" y="479"/>
                        <a:pt x="273" y="479"/>
                      </a:cubicBezTo>
                      <a:cubicBezTo>
                        <a:pt x="354" y="479"/>
                        <a:pt x="425" y="442"/>
                        <a:pt x="468" y="378"/>
                      </a:cubicBezTo>
                      <a:cubicBezTo>
                        <a:pt x="568" y="278"/>
                        <a:pt x="535" y="111"/>
                        <a:pt x="434" y="44"/>
                      </a:cubicBezTo>
                      <a:cubicBezTo>
                        <a:pt x="379" y="17"/>
                        <a:pt x="324" y="0"/>
                        <a:pt x="27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20" name="Google Shape;21720;p61"/>
                <p:cNvSpPr/>
                <p:nvPr/>
              </p:nvSpPr>
              <p:spPr>
                <a:xfrm>
                  <a:off x="7138375" y="3372225"/>
                  <a:ext cx="14700" cy="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327" extrusionOk="0">
                      <a:moveTo>
                        <a:pt x="120" y="0"/>
                      </a:moveTo>
                      <a:cubicBezTo>
                        <a:pt x="48" y="0"/>
                        <a:pt x="0" y="41"/>
                        <a:pt x="30" y="151"/>
                      </a:cubicBezTo>
                      <a:cubicBezTo>
                        <a:pt x="85" y="262"/>
                        <a:pt x="186" y="326"/>
                        <a:pt x="276" y="326"/>
                      </a:cubicBezTo>
                      <a:cubicBezTo>
                        <a:pt x="295" y="326"/>
                        <a:pt x="313" y="324"/>
                        <a:pt x="330" y="318"/>
                      </a:cubicBezTo>
                      <a:cubicBezTo>
                        <a:pt x="587" y="224"/>
                        <a:pt x="288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21" name="Google Shape;21721;p61"/>
                <p:cNvSpPr/>
                <p:nvPr/>
              </p:nvSpPr>
              <p:spPr>
                <a:xfrm>
                  <a:off x="7132775" y="3151000"/>
                  <a:ext cx="14700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510" extrusionOk="0">
                      <a:moveTo>
                        <a:pt x="302" y="1"/>
                      </a:moveTo>
                      <a:cubicBezTo>
                        <a:pt x="221" y="1"/>
                        <a:pt x="136" y="63"/>
                        <a:pt x="87" y="160"/>
                      </a:cubicBezTo>
                      <a:cubicBezTo>
                        <a:pt x="0" y="356"/>
                        <a:pt x="154" y="509"/>
                        <a:pt x="309" y="509"/>
                      </a:cubicBezTo>
                      <a:cubicBezTo>
                        <a:pt x="391" y="509"/>
                        <a:pt x="474" y="465"/>
                        <a:pt x="521" y="361"/>
                      </a:cubicBezTo>
                      <a:cubicBezTo>
                        <a:pt x="588" y="227"/>
                        <a:pt x="521" y="94"/>
                        <a:pt x="387" y="27"/>
                      </a:cubicBezTo>
                      <a:cubicBezTo>
                        <a:pt x="361" y="9"/>
                        <a:pt x="331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22" name="Google Shape;21722;p61"/>
                <p:cNvSpPr/>
                <p:nvPr/>
              </p:nvSpPr>
              <p:spPr>
                <a:xfrm>
                  <a:off x="7222725" y="3047900"/>
                  <a:ext cx="13150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500" extrusionOk="0">
                      <a:moveTo>
                        <a:pt x="288" y="0"/>
                      </a:moveTo>
                      <a:cubicBezTo>
                        <a:pt x="144" y="0"/>
                        <a:pt x="0" y="131"/>
                        <a:pt x="25" y="282"/>
                      </a:cubicBezTo>
                      <a:cubicBezTo>
                        <a:pt x="47" y="411"/>
                        <a:pt x="167" y="499"/>
                        <a:pt x="285" y="499"/>
                      </a:cubicBezTo>
                      <a:cubicBezTo>
                        <a:pt x="349" y="499"/>
                        <a:pt x="412" y="474"/>
                        <a:pt x="459" y="415"/>
                      </a:cubicBezTo>
                      <a:cubicBezTo>
                        <a:pt x="525" y="282"/>
                        <a:pt x="525" y="148"/>
                        <a:pt x="425" y="48"/>
                      </a:cubicBezTo>
                      <a:cubicBezTo>
                        <a:pt x="384" y="15"/>
                        <a:pt x="336" y="0"/>
                        <a:pt x="28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23" name="Google Shape;21723;p61"/>
                <p:cNvSpPr/>
                <p:nvPr/>
              </p:nvSpPr>
              <p:spPr>
                <a:xfrm>
                  <a:off x="7119925" y="3180150"/>
                  <a:ext cx="13800" cy="1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" h="477" extrusionOk="0">
                      <a:moveTo>
                        <a:pt x="263" y="1"/>
                      </a:moveTo>
                      <a:cubicBezTo>
                        <a:pt x="192" y="1"/>
                        <a:pt x="120" y="30"/>
                        <a:pt x="68" y="95"/>
                      </a:cubicBezTo>
                      <a:cubicBezTo>
                        <a:pt x="1" y="229"/>
                        <a:pt x="34" y="362"/>
                        <a:pt x="134" y="429"/>
                      </a:cubicBezTo>
                      <a:cubicBezTo>
                        <a:pt x="176" y="462"/>
                        <a:pt x="224" y="477"/>
                        <a:pt x="271" y="477"/>
                      </a:cubicBezTo>
                      <a:cubicBezTo>
                        <a:pt x="414" y="477"/>
                        <a:pt x="551" y="345"/>
                        <a:pt x="501" y="195"/>
                      </a:cubicBezTo>
                      <a:cubicBezTo>
                        <a:pt x="481" y="73"/>
                        <a:pt x="373" y="1"/>
                        <a:pt x="26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24" name="Google Shape;21724;p61"/>
                <p:cNvSpPr/>
                <p:nvPr/>
              </p:nvSpPr>
              <p:spPr>
                <a:xfrm>
                  <a:off x="7108175" y="3131475"/>
                  <a:ext cx="1595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7" extrusionOk="0">
                      <a:moveTo>
                        <a:pt x="390" y="1"/>
                      </a:moveTo>
                      <a:cubicBezTo>
                        <a:pt x="372" y="1"/>
                        <a:pt x="355" y="3"/>
                        <a:pt x="337" y="7"/>
                      </a:cubicBezTo>
                      <a:cubicBezTo>
                        <a:pt x="0" y="7"/>
                        <a:pt x="57" y="486"/>
                        <a:pt x="328" y="486"/>
                      </a:cubicBezTo>
                      <a:cubicBezTo>
                        <a:pt x="352" y="486"/>
                        <a:pt x="377" y="483"/>
                        <a:pt x="404" y="474"/>
                      </a:cubicBezTo>
                      <a:cubicBezTo>
                        <a:pt x="538" y="441"/>
                        <a:pt x="638" y="341"/>
                        <a:pt x="604" y="208"/>
                      </a:cubicBezTo>
                      <a:cubicBezTo>
                        <a:pt x="604" y="92"/>
                        <a:pt x="504" y="1"/>
                        <a:pt x="39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25" name="Google Shape;21725;p61"/>
                <p:cNvSpPr/>
                <p:nvPr/>
              </p:nvSpPr>
              <p:spPr>
                <a:xfrm>
                  <a:off x="7112425" y="2972375"/>
                  <a:ext cx="1337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501" extrusionOk="0">
                      <a:moveTo>
                        <a:pt x="301" y="0"/>
                      </a:moveTo>
                      <a:cubicBezTo>
                        <a:pt x="1" y="34"/>
                        <a:pt x="1" y="467"/>
                        <a:pt x="301" y="501"/>
                      </a:cubicBezTo>
                      <a:cubicBezTo>
                        <a:pt x="434" y="501"/>
                        <a:pt x="534" y="401"/>
                        <a:pt x="534" y="267"/>
                      </a:cubicBezTo>
                      <a:cubicBezTo>
                        <a:pt x="534" y="134"/>
                        <a:pt x="434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26" name="Google Shape;21726;p61"/>
                <p:cNvSpPr/>
                <p:nvPr/>
              </p:nvSpPr>
              <p:spPr>
                <a:xfrm>
                  <a:off x="7101125" y="3016350"/>
                  <a:ext cx="14625" cy="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16" extrusionOk="0">
                      <a:moveTo>
                        <a:pt x="251" y="1"/>
                      </a:moveTo>
                      <a:cubicBezTo>
                        <a:pt x="143" y="1"/>
                        <a:pt x="47" y="65"/>
                        <a:pt x="19" y="176"/>
                      </a:cubicBezTo>
                      <a:cubicBezTo>
                        <a:pt x="1" y="277"/>
                        <a:pt x="43" y="315"/>
                        <a:pt x="107" y="315"/>
                      </a:cubicBezTo>
                      <a:cubicBezTo>
                        <a:pt x="274" y="315"/>
                        <a:pt x="585" y="57"/>
                        <a:pt x="319" y="9"/>
                      </a:cubicBezTo>
                      <a:cubicBezTo>
                        <a:pt x="296" y="3"/>
                        <a:pt x="273" y="1"/>
                        <a:pt x="251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27" name="Google Shape;21727;p61"/>
                <p:cNvSpPr/>
                <p:nvPr/>
              </p:nvSpPr>
              <p:spPr>
                <a:xfrm>
                  <a:off x="7072400" y="3147325"/>
                  <a:ext cx="14775" cy="1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77" extrusionOk="0">
                      <a:moveTo>
                        <a:pt x="282" y="1"/>
                      </a:moveTo>
                      <a:cubicBezTo>
                        <a:pt x="167" y="1"/>
                        <a:pt x="63" y="91"/>
                        <a:pt x="34" y="207"/>
                      </a:cubicBezTo>
                      <a:cubicBezTo>
                        <a:pt x="0" y="341"/>
                        <a:pt x="101" y="441"/>
                        <a:pt x="234" y="474"/>
                      </a:cubicBezTo>
                      <a:cubicBezTo>
                        <a:pt x="246" y="476"/>
                        <a:pt x="257" y="476"/>
                        <a:pt x="269" y="476"/>
                      </a:cubicBezTo>
                      <a:cubicBezTo>
                        <a:pt x="539" y="476"/>
                        <a:pt x="590" y="103"/>
                        <a:pt x="334" y="7"/>
                      </a:cubicBezTo>
                      <a:cubicBezTo>
                        <a:pt x="316" y="3"/>
                        <a:pt x="299" y="1"/>
                        <a:pt x="28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28" name="Google Shape;21728;p61"/>
                <p:cNvSpPr/>
                <p:nvPr/>
              </p:nvSpPr>
              <p:spPr>
                <a:xfrm>
                  <a:off x="7082375" y="2959850"/>
                  <a:ext cx="12575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502" extrusionOk="0">
                      <a:moveTo>
                        <a:pt x="269" y="1"/>
                      </a:moveTo>
                      <a:cubicBezTo>
                        <a:pt x="135" y="1"/>
                        <a:pt x="35" y="101"/>
                        <a:pt x="35" y="234"/>
                      </a:cubicBezTo>
                      <a:cubicBezTo>
                        <a:pt x="0" y="409"/>
                        <a:pt x="131" y="502"/>
                        <a:pt x="262" y="502"/>
                      </a:cubicBezTo>
                      <a:cubicBezTo>
                        <a:pt x="382" y="502"/>
                        <a:pt x="502" y="426"/>
                        <a:pt x="502" y="268"/>
                      </a:cubicBezTo>
                      <a:cubicBezTo>
                        <a:pt x="502" y="134"/>
                        <a:pt x="402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29" name="Google Shape;21729;p61"/>
                <p:cNvSpPr/>
                <p:nvPr/>
              </p:nvSpPr>
              <p:spPr>
                <a:xfrm>
                  <a:off x="7109400" y="2871425"/>
                  <a:ext cx="1472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78" extrusionOk="0">
                      <a:moveTo>
                        <a:pt x="354" y="0"/>
                      </a:moveTo>
                      <a:cubicBezTo>
                        <a:pt x="81" y="0"/>
                        <a:pt x="0" y="373"/>
                        <a:pt x="288" y="469"/>
                      </a:cubicBezTo>
                      <a:cubicBezTo>
                        <a:pt x="306" y="475"/>
                        <a:pt x="324" y="478"/>
                        <a:pt x="342" y="478"/>
                      </a:cubicBezTo>
                      <a:cubicBezTo>
                        <a:pt x="431" y="478"/>
                        <a:pt x="528" y="413"/>
                        <a:pt x="555" y="302"/>
                      </a:cubicBezTo>
                      <a:cubicBezTo>
                        <a:pt x="589" y="169"/>
                        <a:pt x="522" y="35"/>
                        <a:pt x="388" y="2"/>
                      </a:cubicBezTo>
                      <a:cubicBezTo>
                        <a:pt x="377" y="1"/>
                        <a:pt x="365" y="0"/>
                        <a:pt x="35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30" name="Google Shape;21730;p61"/>
                <p:cNvSpPr/>
                <p:nvPr/>
              </p:nvSpPr>
              <p:spPr>
                <a:xfrm>
                  <a:off x="7190275" y="2995425"/>
                  <a:ext cx="14750" cy="1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92" extrusionOk="0">
                      <a:moveTo>
                        <a:pt x="308" y="1"/>
                      </a:moveTo>
                      <a:cubicBezTo>
                        <a:pt x="119" y="1"/>
                        <a:pt x="1" y="199"/>
                        <a:pt x="89" y="346"/>
                      </a:cubicBezTo>
                      <a:cubicBezTo>
                        <a:pt x="114" y="448"/>
                        <a:pt x="218" y="491"/>
                        <a:pt x="310" y="491"/>
                      </a:cubicBezTo>
                      <a:cubicBezTo>
                        <a:pt x="338" y="491"/>
                        <a:pt x="365" y="487"/>
                        <a:pt x="389" y="479"/>
                      </a:cubicBezTo>
                      <a:cubicBezTo>
                        <a:pt x="589" y="379"/>
                        <a:pt x="589" y="112"/>
                        <a:pt x="389" y="12"/>
                      </a:cubicBezTo>
                      <a:cubicBezTo>
                        <a:pt x="361" y="4"/>
                        <a:pt x="334" y="1"/>
                        <a:pt x="30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31" name="Google Shape;21731;p61"/>
                <p:cNvSpPr/>
                <p:nvPr/>
              </p:nvSpPr>
              <p:spPr>
                <a:xfrm>
                  <a:off x="7173300" y="3020700"/>
                  <a:ext cx="13900" cy="1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" h="496" extrusionOk="0">
                      <a:moveTo>
                        <a:pt x="275" y="1"/>
                      </a:moveTo>
                      <a:cubicBezTo>
                        <a:pt x="194" y="1"/>
                        <a:pt x="113" y="44"/>
                        <a:pt x="67" y="135"/>
                      </a:cubicBezTo>
                      <a:cubicBezTo>
                        <a:pt x="1" y="269"/>
                        <a:pt x="34" y="402"/>
                        <a:pt x="167" y="469"/>
                      </a:cubicBezTo>
                      <a:cubicBezTo>
                        <a:pt x="204" y="487"/>
                        <a:pt x="241" y="496"/>
                        <a:pt x="276" y="496"/>
                      </a:cubicBezTo>
                      <a:cubicBezTo>
                        <a:pt x="432" y="496"/>
                        <a:pt x="556" y="332"/>
                        <a:pt x="501" y="169"/>
                      </a:cubicBezTo>
                      <a:cubicBezTo>
                        <a:pt x="465" y="60"/>
                        <a:pt x="370" y="1"/>
                        <a:pt x="275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32" name="Google Shape;21732;p61"/>
                <p:cNvSpPr/>
                <p:nvPr/>
              </p:nvSpPr>
              <p:spPr>
                <a:xfrm>
                  <a:off x="7144675" y="2866050"/>
                  <a:ext cx="1197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" h="393" extrusionOk="0">
                      <a:moveTo>
                        <a:pt x="358" y="0"/>
                      </a:moveTo>
                      <a:cubicBezTo>
                        <a:pt x="220" y="0"/>
                        <a:pt x="0" y="393"/>
                        <a:pt x="214" y="393"/>
                      </a:cubicBezTo>
                      <a:cubicBezTo>
                        <a:pt x="232" y="393"/>
                        <a:pt x="253" y="390"/>
                        <a:pt x="278" y="384"/>
                      </a:cubicBezTo>
                      <a:cubicBezTo>
                        <a:pt x="378" y="350"/>
                        <a:pt x="479" y="250"/>
                        <a:pt x="445" y="117"/>
                      </a:cubicBezTo>
                      <a:cubicBezTo>
                        <a:pt x="431" y="33"/>
                        <a:pt x="398" y="0"/>
                        <a:pt x="35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33" name="Google Shape;21733;p61"/>
                <p:cNvSpPr/>
                <p:nvPr/>
              </p:nvSpPr>
              <p:spPr>
                <a:xfrm>
                  <a:off x="7159875" y="2836900"/>
                  <a:ext cx="10950" cy="1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" h="431" extrusionOk="0">
                      <a:moveTo>
                        <a:pt x="197" y="0"/>
                      </a:moveTo>
                      <a:cubicBezTo>
                        <a:pt x="1" y="0"/>
                        <a:pt x="158" y="431"/>
                        <a:pt x="306" y="431"/>
                      </a:cubicBezTo>
                      <a:cubicBezTo>
                        <a:pt x="341" y="431"/>
                        <a:pt x="375" y="407"/>
                        <a:pt x="404" y="349"/>
                      </a:cubicBezTo>
                      <a:cubicBezTo>
                        <a:pt x="438" y="215"/>
                        <a:pt x="371" y="82"/>
                        <a:pt x="271" y="15"/>
                      </a:cubicBezTo>
                      <a:cubicBezTo>
                        <a:pt x="242" y="5"/>
                        <a:pt x="218" y="0"/>
                        <a:pt x="197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34" name="Google Shape;21734;p61"/>
                <p:cNvSpPr/>
                <p:nvPr/>
              </p:nvSpPr>
              <p:spPr>
                <a:xfrm>
                  <a:off x="7162375" y="2978550"/>
                  <a:ext cx="13075" cy="1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482" extrusionOk="0">
                      <a:moveTo>
                        <a:pt x="283" y="1"/>
                      </a:moveTo>
                      <a:cubicBezTo>
                        <a:pt x="145" y="1"/>
                        <a:pt x="1" y="104"/>
                        <a:pt x="37" y="287"/>
                      </a:cubicBezTo>
                      <a:cubicBezTo>
                        <a:pt x="52" y="421"/>
                        <a:pt x="153" y="481"/>
                        <a:pt x="257" y="481"/>
                      </a:cubicBezTo>
                      <a:cubicBezTo>
                        <a:pt x="387" y="481"/>
                        <a:pt x="523" y="387"/>
                        <a:pt x="504" y="220"/>
                      </a:cubicBezTo>
                      <a:cubicBezTo>
                        <a:pt x="504" y="70"/>
                        <a:pt x="396" y="1"/>
                        <a:pt x="28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35" name="Google Shape;21735;p61"/>
                <p:cNvSpPr/>
                <p:nvPr/>
              </p:nvSpPr>
              <p:spPr>
                <a:xfrm>
                  <a:off x="7123125" y="2812725"/>
                  <a:ext cx="14100" cy="1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88" extrusionOk="0">
                      <a:moveTo>
                        <a:pt x="281" y="1"/>
                      </a:moveTo>
                      <a:cubicBezTo>
                        <a:pt x="142" y="1"/>
                        <a:pt x="1" y="107"/>
                        <a:pt x="40" y="282"/>
                      </a:cubicBezTo>
                      <a:cubicBezTo>
                        <a:pt x="68" y="424"/>
                        <a:pt x="175" y="488"/>
                        <a:pt x="281" y="488"/>
                      </a:cubicBezTo>
                      <a:cubicBezTo>
                        <a:pt x="424" y="488"/>
                        <a:pt x="564" y="373"/>
                        <a:pt x="507" y="182"/>
                      </a:cubicBezTo>
                      <a:cubicBezTo>
                        <a:pt x="479" y="56"/>
                        <a:pt x="380" y="1"/>
                        <a:pt x="281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36" name="Google Shape;21736;p61"/>
                <p:cNvSpPr/>
                <p:nvPr/>
              </p:nvSpPr>
              <p:spPr>
                <a:xfrm>
                  <a:off x="7121600" y="2678825"/>
                  <a:ext cx="125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501" extrusionOk="0">
                      <a:moveTo>
                        <a:pt x="234" y="0"/>
                      </a:moveTo>
                      <a:cubicBezTo>
                        <a:pt x="101" y="34"/>
                        <a:pt x="1" y="134"/>
                        <a:pt x="1" y="267"/>
                      </a:cubicBezTo>
                      <a:cubicBezTo>
                        <a:pt x="34" y="401"/>
                        <a:pt x="134" y="501"/>
                        <a:pt x="267" y="501"/>
                      </a:cubicBezTo>
                      <a:cubicBezTo>
                        <a:pt x="401" y="467"/>
                        <a:pt x="501" y="367"/>
                        <a:pt x="501" y="234"/>
                      </a:cubicBezTo>
                      <a:cubicBezTo>
                        <a:pt x="468" y="101"/>
                        <a:pt x="367" y="0"/>
                        <a:pt x="23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37" name="Google Shape;21737;p61"/>
                <p:cNvSpPr/>
                <p:nvPr/>
              </p:nvSpPr>
              <p:spPr>
                <a:xfrm>
                  <a:off x="7113475" y="2652975"/>
                  <a:ext cx="12325" cy="1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" h="410" extrusionOk="0">
                      <a:moveTo>
                        <a:pt x="367" y="0"/>
                      </a:moveTo>
                      <a:cubicBezTo>
                        <a:pt x="220" y="0"/>
                        <a:pt x="1" y="410"/>
                        <a:pt x="200" y="410"/>
                      </a:cubicBezTo>
                      <a:cubicBezTo>
                        <a:pt x="216" y="410"/>
                        <a:pt x="236" y="407"/>
                        <a:pt x="259" y="401"/>
                      </a:cubicBezTo>
                      <a:cubicBezTo>
                        <a:pt x="392" y="367"/>
                        <a:pt x="492" y="234"/>
                        <a:pt x="459" y="100"/>
                      </a:cubicBezTo>
                      <a:cubicBezTo>
                        <a:pt x="439" y="29"/>
                        <a:pt x="406" y="0"/>
                        <a:pt x="367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38" name="Google Shape;21738;p61"/>
                <p:cNvSpPr/>
                <p:nvPr/>
              </p:nvSpPr>
              <p:spPr>
                <a:xfrm>
                  <a:off x="7058525" y="2566275"/>
                  <a:ext cx="9725" cy="1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431" extrusionOk="0">
                      <a:moveTo>
                        <a:pt x="231" y="0"/>
                      </a:moveTo>
                      <a:cubicBezTo>
                        <a:pt x="93" y="0"/>
                        <a:pt x="0" y="431"/>
                        <a:pt x="164" y="431"/>
                      </a:cubicBezTo>
                      <a:cubicBezTo>
                        <a:pt x="189" y="431"/>
                        <a:pt x="219" y="421"/>
                        <a:pt x="255" y="400"/>
                      </a:cubicBezTo>
                      <a:cubicBezTo>
                        <a:pt x="355" y="333"/>
                        <a:pt x="389" y="199"/>
                        <a:pt x="322" y="66"/>
                      </a:cubicBezTo>
                      <a:cubicBezTo>
                        <a:pt x="291" y="19"/>
                        <a:pt x="260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39" name="Google Shape;21739;p61"/>
                <p:cNvSpPr/>
                <p:nvPr/>
              </p:nvSpPr>
              <p:spPr>
                <a:xfrm>
                  <a:off x="7048225" y="2686300"/>
                  <a:ext cx="13150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503" extrusionOk="0">
                      <a:moveTo>
                        <a:pt x="257" y="0"/>
                      </a:moveTo>
                      <a:cubicBezTo>
                        <a:pt x="250" y="0"/>
                        <a:pt x="242" y="1"/>
                        <a:pt x="234" y="2"/>
                      </a:cubicBezTo>
                      <a:cubicBezTo>
                        <a:pt x="100" y="35"/>
                        <a:pt x="0" y="135"/>
                        <a:pt x="0" y="269"/>
                      </a:cubicBezTo>
                      <a:cubicBezTo>
                        <a:pt x="0" y="402"/>
                        <a:pt x="100" y="502"/>
                        <a:pt x="267" y="502"/>
                      </a:cubicBezTo>
                      <a:cubicBezTo>
                        <a:pt x="526" y="502"/>
                        <a:pt x="502" y="0"/>
                        <a:pt x="257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40" name="Google Shape;21740;p61"/>
                <p:cNvSpPr/>
                <p:nvPr/>
              </p:nvSpPr>
              <p:spPr>
                <a:xfrm>
                  <a:off x="7078650" y="2708700"/>
                  <a:ext cx="16300" cy="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07" extrusionOk="0">
                      <a:moveTo>
                        <a:pt x="385" y="0"/>
                      </a:moveTo>
                      <a:cubicBezTo>
                        <a:pt x="168" y="0"/>
                        <a:pt x="0" y="306"/>
                        <a:pt x="251" y="473"/>
                      </a:cubicBezTo>
                      <a:cubicBezTo>
                        <a:pt x="284" y="496"/>
                        <a:pt x="325" y="507"/>
                        <a:pt x="367" y="507"/>
                      </a:cubicBezTo>
                      <a:cubicBezTo>
                        <a:pt x="451" y="507"/>
                        <a:pt x="540" y="462"/>
                        <a:pt x="584" y="373"/>
                      </a:cubicBezTo>
                      <a:cubicBezTo>
                        <a:pt x="651" y="273"/>
                        <a:pt x="618" y="106"/>
                        <a:pt x="518" y="40"/>
                      </a:cubicBezTo>
                      <a:cubicBezTo>
                        <a:pt x="473" y="12"/>
                        <a:pt x="428" y="0"/>
                        <a:pt x="38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41" name="Google Shape;21741;p61"/>
                <p:cNvSpPr/>
                <p:nvPr/>
              </p:nvSpPr>
              <p:spPr>
                <a:xfrm>
                  <a:off x="7086800" y="2583725"/>
                  <a:ext cx="13150" cy="1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471" extrusionOk="0">
                      <a:moveTo>
                        <a:pt x="265" y="0"/>
                      </a:moveTo>
                      <a:cubicBezTo>
                        <a:pt x="0" y="0"/>
                        <a:pt x="0" y="470"/>
                        <a:pt x="265" y="470"/>
                      </a:cubicBezTo>
                      <a:cubicBezTo>
                        <a:pt x="274" y="470"/>
                        <a:pt x="283" y="470"/>
                        <a:pt x="292" y="469"/>
                      </a:cubicBezTo>
                      <a:cubicBezTo>
                        <a:pt x="425" y="469"/>
                        <a:pt x="525" y="369"/>
                        <a:pt x="525" y="235"/>
                      </a:cubicBezTo>
                      <a:cubicBezTo>
                        <a:pt x="492" y="102"/>
                        <a:pt x="392" y="2"/>
                        <a:pt x="292" y="2"/>
                      </a:cubicBezTo>
                      <a:cubicBezTo>
                        <a:pt x="283" y="1"/>
                        <a:pt x="274" y="0"/>
                        <a:pt x="26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42" name="Google Shape;21742;p61"/>
                <p:cNvSpPr/>
                <p:nvPr/>
              </p:nvSpPr>
              <p:spPr>
                <a:xfrm>
                  <a:off x="6933275" y="2550250"/>
                  <a:ext cx="14875" cy="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" h="346" extrusionOk="0">
                      <a:moveTo>
                        <a:pt x="276" y="0"/>
                      </a:moveTo>
                      <a:cubicBezTo>
                        <a:pt x="162" y="0"/>
                        <a:pt x="57" y="91"/>
                        <a:pt x="28" y="207"/>
                      </a:cubicBezTo>
                      <a:cubicBezTo>
                        <a:pt x="1" y="307"/>
                        <a:pt x="38" y="345"/>
                        <a:pt x="100" y="345"/>
                      </a:cubicBezTo>
                      <a:cubicBezTo>
                        <a:pt x="263" y="345"/>
                        <a:pt x="595" y="79"/>
                        <a:pt x="328" y="6"/>
                      </a:cubicBezTo>
                      <a:cubicBezTo>
                        <a:pt x="311" y="2"/>
                        <a:pt x="293" y="0"/>
                        <a:pt x="276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43" name="Google Shape;21743;p61"/>
                <p:cNvSpPr/>
                <p:nvPr/>
              </p:nvSpPr>
              <p:spPr>
                <a:xfrm>
                  <a:off x="6983175" y="2637850"/>
                  <a:ext cx="15650" cy="1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" h="499" extrusionOk="0">
                      <a:moveTo>
                        <a:pt x="268" y="1"/>
                      </a:moveTo>
                      <a:cubicBezTo>
                        <a:pt x="226" y="1"/>
                        <a:pt x="181" y="12"/>
                        <a:pt x="134" y="38"/>
                      </a:cubicBezTo>
                      <a:cubicBezTo>
                        <a:pt x="34" y="105"/>
                        <a:pt x="0" y="272"/>
                        <a:pt x="67" y="372"/>
                      </a:cubicBezTo>
                      <a:cubicBezTo>
                        <a:pt x="115" y="444"/>
                        <a:pt x="198" y="499"/>
                        <a:pt x="290" y="499"/>
                      </a:cubicBezTo>
                      <a:cubicBezTo>
                        <a:pt x="326" y="499"/>
                        <a:pt x="363" y="491"/>
                        <a:pt x="401" y="472"/>
                      </a:cubicBezTo>
                      <a:cubicBezTo>
                        <a:pt x="626" y="331"/>
                        <a:pt x="495" y="1"/>
                        <a:pt x="26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44" name="Google Shape;21744;p61"/>
                <p:cNvSpPr/>
                <p:nvPr/>
              </p:nvSpPr>
              <p:spPr>
                <a:xfrm>
                  <a:off x="7041550" y="2545400"/>
                  <a:ext cx="13350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501" extrusionOk="0">
                      <a:moveTo>
                        <a:pt x="270" y="0"/>
                      </a:moveTo>
                      <a:cubicBezTo>
                        <a:pt x="186" y="0"/>
                        <a:pt x="111" y="45"/>
                        <a:pt x="67" y="134"/>
                      </a:cubicBezTo>
                      <a:cubicBezTo>
                        <a:pt x="0" y="234"/>
                        <a:pt x="34" y="401"/>
                        <a:pt x="134" y="467"/>
                      </a:cubicBezTo>
                      <a:cubicBezTo>
                        <a:pt x="178" y="490"/>
                        <a:pt x="223" y="501"/>
                        <a:pt x="265" y="501"/>
                      </a:cubicBezTo>
                      <a:cubicBezTo>
                        <a:pt x="349" y="501"/>
                        <a:pt x="423" y="456"/>
                        <a:pt x="467" y="367"/>
                      </a:cubicBezTo>
                      <a:cubicBezTo>
                        <a:pt x="534" y="267"/>
                        <a:pt x="501" y="100"/>
                        <a:pt x="401" y="34"/>
                      </a:cubicBezTo>
                      <a:cubicBezTo>
                        <a:pt x="356" y="11"/>
                        <a:pt x="312" y="0"/>
                        <a:pt x="27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45" name="Google Shape;21745;p61"/>
                <p:cNvSpPr/>
                <p:nvPr/>
              </p:nvSpPr>
              <p:spPr>
                <a:xfrm>
                  <a:off x="6938675" y="2419375"/>
                  <a:ext cx="15325" cy="1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499" extrusionOk="0">
                      <a:moveTo>
                        <a:pt x="352" y="0"/>
                      </a:moveTo>
                      <a:cubicBezTo>
                        <a:pt x="171" y="0"/>
                        <a:pt x="1" y="211"/>
                        <a:pt x="146" y="405"/>
                      </a:cubicBezTo>
                      <a:cubicBezTo>
                        <a:pt x="204" y="463"/>
                        <a:pt x="273" y="498"/>
                        <a:pt x="341" y="498"/>
                      </a:cubicBezTo>
                      <a:cubicBezTo>
                        <a:pt x="390" y="498"/>
                        <a:pt x="437" y="480"/>
                        <a:pt x="479" y="438"/>
                      </a:cubicBezTo>
                      <a:cubicBezTo>
                        <a:pt x="613" y="338"/>
                        <a:pt x="613" y="205"/>
                        <a:pt x="546" y="104"/>
                      </a:cubicBezTo>
                      <a:cubicBezTo>
                        <a:pt x="491" y="31"/>
                        <a:pt x="421" y="0"/>
                        <a:pt x="35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46" name="Google Shape;21746;p61"/>
                <p:cNvSpPr/>
                <p:nvPr/>
              </p:nvSpPr>
              <p:spPr>
                <a:xfrm>
                  <a:off x="6865225" y="2438500"/>
                  <a:ext cx="14550" cy="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480" extrusionOk="0">
                      <a:moveTo>
                        <a:pt x="334" y="0"/>
                      </a:moveTo>
                      <a:cubicBezTo>
                        <a:pt x="317" y="0"/>
                        <a:pt x="299" y="2"/>
                        <a:pt x="282" y="7"/>
                      </a:cubicBezTo>
                      <a:cubicBezTo>
                        <a:pt x="0" y="38"/>
                        <a:pt x="41" y="480"/>
                        <a:pt x="295" y="480"/>
                      </a:cubicBezTo>
                      <a:cubicBezTo>
                        <a:pt x="312" y="480"/>
                        <a:pt x="330" y="478"/>
                        <a:pt x="348" y="474"/>
                      </a:cubicBezTo>
                      <a:cubicBezTo>
                        <a:pt x="482" y="474"/>
                        <a:pt x="582" y="340"/>
                        <a:pt x="582" y="207"/>
                      </a:cubicBezTo>
                      <a:cubicBezTo>
                        <a:pt x="553" y="91"/>
                        <a:pt x="449" y="0"/>
                        <a:pt x="33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47" name="Google Shape;21747;p61"/>
                <p:cNvSpPr/>
                <p:nvPr/>
              </p:nvSpPr>
              <p:spPr>
                <a:xfrm>
                  <a:off x="6911850" y="2451200"/>
                  <a:ext cx="1630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08" extrusionOk="0">
                      <a:moveTo>
                        <a:pt x="359" y="0"/>
                      </a:moveTo>
                      <a:cubicBezTo>
                        <a:pt x="108" y="0"/>
                        <a:pt x="0" y="413"/>
                        <a:pt x="318" y="499"/>
                      </a:cubicBezTo>
                      <a:cubicBezTo>
                        <a:pt x="336" y="505"/>
                        <a:pt x="355" y="508"/>
                        <a:pt x="374" y="508"/>
                      </a:cubicBezTo>
                      <a:cubicBezTo>
                        <a:pt x="463" y="508"/>
                        <a:pt x="563" y="448"/>
                        <a:pt x="618" y="366"/>
                      </a:cubicBezTo>
                      <a:cubicBezTo>
                        <a:pt x="652" y="232"/>
                        <a:pt x="618" y="99"/>
                        <a:pt x="485" y="32"/>
                      </a:cubicBezTo>
                      <a:cubicBezTo>
                        <a:pt x="440" y="10"/>
                        <a:pt x="398" y="0"/>
                        <a:pt x="35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48" name="Google Shape;21748;p61"/>
                <p:cNvSpPr/>
                <p:nvPr/>
              </p:nvSpPr>
              <p:spPr>
                <a:xfrm>
                  <a:off x="6966600" y="2335700"/>
                  <a:ext cx="11600" cy="1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" h="414" extrusionOk="0">
                      <a:moveTo>
                        <a:pt x="190" y="0"/>
                      </a:moveTo>
                      <a:cubicBezTo>
                        <a:pt x="1" y="0"/>
                        <a:pt x="165" y="413"/>
                        <a:pt x="302" y="413"/>
                      </a:cubicBezTo>
                      <a:cubicBezTo>
                        <a:pt x="337" y="413"/>
                        <a:pt x="371" y="385"/>
                        <a:pt x="396" y="316"/>
                      </a:cubicBezTo>
                      <a:cubicBezTo>
                        <a:pt x="463" y="182"/>
                        <a:pt x="396" y="49"/>
                        <a:pt x="263" y="16"/>
                      </a:cubicBezTo>
                      <a:cubicBezTo>
                        <a:pt x="234" y="5"/>
                        <a:pt x="210" y="0"/>
                        <a:pt x="19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49" name="Google Shape;21749;p61"/>
                <p:cNvSpPr/>
                <p:nvPr/>
              </p:nvSpPr>
              <p:spPr>
                <a:xfrm>
                  <a:off x="6884225" y="2308250"/>
                  <a:ext cx="14750" cy="1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74" extrusionOk="0">
                      <a:moveTo>
                        <a:pt x="262" y="1"/>
                      </a:moveTo>
                      <a:cubicBezTo>
                        <a:pt x="165" y="1"/>
                        <a:pt x="81" y="44"/>
                        <a:pt x="55" y="146"/>
                      </a:cubicBezTo>
                      <a:cubicBezTo>
                        <a:pt x="1" y="310"/>
                        <a:pt x="124" y="473"/>
                        <a:pt x="280" y="473"/>
                      </a:cubicBezTo>
                      <a:cubicBezTo>
                        <a:pt x="316" y="473"/>
                        <a:pt x="352" y="465"/>
                        <a:pt x="389" y="447"/>
                      </a:cubicBezTo>
                      <a:cubicBezTo>
                        <a:pt x="589" y="346"/>
                        <a:pt x="556" y="80"/>
                        <a:pt x="356" y="13"/>
                      </a:cubicBezTo>
                      <a:cubicBezTo>
                        <a:pt x="324" y="5"/>
                        <a:pt x="293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50" name="Google Shape;21750;p61"/>
                <p:cNvSpPr/>
                <p:nvPr/>
              </p:nvSpPr>
              <p:spPr>
                <a:xfrm>
                  <a:off x="6868925" y="2327725"/>
                  <a:ext cx="13950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484" extrusionOk="0">
                      <a:moveTo>
                        <a:pt x="275" y="0"/>
                      </a:moveTo>
                      <a:cubicBezTo>
                        <a:pt x="194" y="0"/>
                        <a:pt x="113" y="43"/>
                        <a:pt x="67" y="135"/>
                      </a:cubicBezTo>
                      <a:cubicBezTo>
                        <a:pt x="0" y="235"/>
                        <a:pt x="67" y="401"/>
                        <a:pt x="167" y="468"/>
                      </a:cubicBezTo>
                      <a:cubicBezTo>
                        <a:pt x="198" y="478"/>
                        <a:pt x="228" y="483"/>
                        <a:pt x="258" y="483"/>
                      </a:cubicBezTo>
                      <a:cubicBezTo>
                        <a:pt x="422" y="483"/>
                        <a:pt x="557" y="337"/>
                        <a:pt x="501" y="168"/>
                      </a:cubicBezTo>
                      <a:cubicBezTo>
                        <a:pt x="465" y="60"/>
                        <a:pt x="370" y="0"/>
                        <a:pt x="27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51" name="Google Shape;21751;p61"/>
                <p:cNvSpPr/>
                <p:nvPr/>
              </p:nvSpPr>
              <p:spPr>
                <a:xfrm>
                  <a:off x="6895750" y="2263300"/>
                  <a:ext cx="11550" cy="1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10" extrusionOk="0">
                      <a:moveTo>
                        <a:pt x="202" y="1"/>
                      </a:moveTo>
                      <a:cubicBezTo>
                        <a:pt x="0" y="1"/>
                        <a:pt x="201" y="410"/>
                        <a:pt x="340" y="410"/>
                      </a:cubicBezTo>
                      <a:cubicBezTo>
                        <a:pt x="377" y="410"/>
                        <a:pt x="409" y="382"/>
                        <a:pt x="428" y="310"/>
                      </a:cubicBezTo>
                      <a:cubicBezTo>
                        <a:pt x="462" y="176"/>
                        <a:pt x="395" y="43"/>
                        <a:pt x="262" y="10"/>
                      </a:cubicBezTo>
                      <a:cubicBezTo>
                        <a:pt x="239" y="3"/>
                        <a:pt x="219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52" name="Google Shape;21752;p61"/>
                <p:cNvSpPr/>
                <p:nvPr/>
              </p:nvSpPr>
              <p:spPr>
                <a:xfrm>
                  <a:off x="6772125" y="2166675"/>
                  <a:ext cx="16775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" h="514" extrusionOk="0">
                      <a:moveTo>
                        <a:pt x="376" y="1"/>
                      </a:moveTo>
                      <a:cubicBezTo>
                        <a:pt x="176" y="1"/>
                        <a:pt x="1" y="282"/>
                        <a:pt x="236" y="439"/>
                      </a:cubicBezTo>
                      <a:cubicBezTo>
                        <a:pt x="286" y="489"/>
                        <a:pt x="345" y="514"/>
                        <a:pt x="403" y="514"/>
                      </a:cubicBezTo>
                      <a:cubicBezTo>
                        <a:pt x="462" y="514"/>
                        <a:pt x="520" y="489"/>
                        <a:pt x="570" y="439"/>
                      </a:cubicBezTo>
                      <a:cubicBezTo>
                        <a:pt x="670" y="339"/>
                        <a:pt x="637" y="172"/>
                        <a:pt x="537" y="72"/>
                      </a:cubicBezTo>
                      <a:cubicBezTo>
                        <a:pt x="487" y="22"/>
                        <a:pt x="430" y="1"/>
                        <a:pt x="37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53" name="Google Shape;21753;p61"/>
                <p:cNvSpPr/>
                <p:nvPr/>
              </p:nvSpPr>
              <p:spPr>
                <a:xfrm>
                  <a:off x="6738000" y="2180425"/>
                  <a:ext cx="13350" cy="1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96" extrusionOk="0">
                      <a:moveTo>
                        <a:pt x="287" y="1"/>
                      </a:moveTo>
                      <a:cubicBezTo>
                        <a:pt x="259" y="1"/>
                        <a:pt x="230" y="8"/>
                        <a:pt x="200" y="22"/>
                      </a:cubicBezTo>
                      <a:cubicBezTo>
                        <a:pt x="67" y="56"/>
                        <a:pt x="0" y="189"/>
                        <a:pt x="34" y="322"/>
                      </a:cubicBezTo>
                      <a:cubicBezTo>
                        <a:pt x="62" y="409"/>
                        <a:pt x="166" y="496"/>
                        <a:pt x="280" y="496"/>
                      </a:cubicBezTo>
                      <a:cubicBezTo>
                        <a:pt x="298" y="496"/>
                        <a:pt x="316" y="494"/>
                        <a:pt x="334" y="489"/>
                      </a:cubicBezTo>
                      <a:cubicBezTo>
                        <a:pt x="467" y="423"/>
                        <a:pt x="534" y="289"/>
                        <a:pt x="501" y="189"/>
                      </a:cubicBezTo>
                      <a:cubicBezTo>
                        <a:pt x="475" y="85"/>
                        <a:pt x="388" y="1"/>
                        <a:pt x="287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54" name="Google Shape;21754;p61"/>
                <p:cNvSpPr/>
                <p:nvPr/>
              </p:nvSpPr>
              <p:spPr>
                <a:xfrm>
                  <a:off x="6841400" y="2189325"/>
                  <a:ext cx="13100" cy="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" h="507" extrusionOk="0">
                      <a:moveTo>
                        <a:pt x="240" y="0"/>
                      </a:moveTo>
                      <a:cubicBezTo>
                        <a:pt x="128" y="0"/>
                        <a:pt x="15" y="71"/>
                        <a:pt x="1" y="233"/>
                      </a:cubicBezTo>
                      <a:cubicBezTo>
                        <a:pt x="1" y="367"/>
                        <a:pt x="67" y="467"/>
                        <a:pt x="201" y="500"/>
                      </a:cubicBezTo>
                      <a:cubicBezTo>
                        <a:pt x="218" y="505"/>
                        <a:pt x="236" y="507"/>
                        <a:pt x="253" y="507"/>
                      </a:cubicBezTo>
                      <a:cubicBezTo>
                        <a:pt x="367" y="507"/>
                        <a:pt x="468" y="416"/>
                        <a:pt x="468" y="300"/>
                      </a:cubicBezTo>
                      <a:cubicBezTo>
                        <a:pt x="523" y="114"/>
                        <a:pt x="382" y="0"/>
                        <a:pt x="24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55" name="Google Shape;21755;p61"/>
                <p:cNvSpPr/>
                <p:nvPr/>
              </p:nvSpPr>
              <p:spPr>
                <a:xfrm>
                  <a:off x="6831650" y="2120775"/>
                  <a:ext cx="13950" cy="1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476" extrusionOk="0">
                      <a:moveTo>
                        <a:pt x="309" y="0"/>
                      </a:moveTo>
                      <a:cubicBezTo>
                        <a:pt x="292" y="0"/>
                        <a:pt x="275" y="2"/>
                        <a:pt x="257" y="7"/>
                      </a:cubicBezTo>
                      <a:cubicBezTo>
                        <a:pt x="0" y="71"/>
                        <a:pt x="52" y="475"/>
                        <a:pt x="325" y="475"/>
                      </a:cubicBezTo>
                      <a:cubicBezTo>
                        <a:pt x="335" y="475"/>
                        <a:pt x="346" y="475"/>
                        <a:pt x="357" y="474"/>
                      </a:cubicBezTo>
                      <a:cubicBezTo>
                        <a:pt x="491" y="474"/>
                        <a:pt x="557" y="340"/>
                        <a:pt x="557" y="207"/>
                      </a:cubicBezTo>
                      <a:cubicBezTo>
                        <a:pt x="528" y="91"/>
                        <a:pt x="424" y="0"/>
                        <a:pt x="30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56" name="Google Shape;21756;p61"/>
                <p:cNvSpPr/>
                <p:nvPr/>
              </p:nvSpPr>
              <p:spPr>
                <a:xfrm>
                  <a:off x="6687550" y="2129275"/>
                  <a:ext cx="13350" cy="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68" extrusionOk="0">
                      <a:moveTo>
                        <a:pt x="284" y="0"/>
                      </a:moveTo>
                      <a:cubicBezTo>
                        <a:pt x="117" y="0"/>
                        <a:pt x="17" y="134"/>
                        <a:pt x="17" y="267"/>
                      </a:cubicBezTo>
                      <a:cubicBezTo>
                        <a:pt x="0" y="400"/>
                        <a:pt x="134" y="467"/>
                        <a:pt x="267" y="467"/>
                      </a:cubicBezTo>
                      <a:cubicBezTo>
                        <a:pt x="400" y="467"/>
                        <a:pt x="534" y="400"/>
                        <a:pt x="517" y="267"/>
                      </a:cubicBezTo>
                      <a:cubicBezTo>
                        <a:pt x="517" y="134"/>
                        <a:pt x="384" y="0"/>
                        <a:pt x="28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57" name="Google Shape;21757;p61"/>
                <p:cNvSpPr/>
                <p:nvPr/>
              </p:nvSpPr>
              <p:spPr>
                <a:xfrm>
                  <a:off x="6703800" y="2114875"/>
                  <a:ext cx="13375" cy="1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485" extrusionOk="0">
                      <a:moveTo>
                        <a:pt x="284" y="1"/>
                      </a:moveTo>
                      <a:cubicBezTo>
                        <a:pt x="217" y="1"/>
                        <a:pt x="151" y="26"/>
                        <a:pt x="101" y="76"/>
                      </a:cubicBezTo>
                      <a:cubicBezTo>
                        <a:pt x="1" y="142"/>
                        <a:pt x="1" y="309"/>
                        <a:pt x="101" y="409"/>
                      </a:cubicBezTo>
                      <a:cubicBezTo>
                        <a:pt x="151" y="459"/>
                        <a:pt x="217" y="484"/>
                        <a:pt x="284" y="484"/>
                      </a:cubicBezTo>
                      <a:cubicBezTo>
                        <a:pt x="351" y="484"/>
                        <a:pt x="418" y="459"/>
                        <a:pt x="468" y="409"/>
                      </a:cubicBezTo>
                      <a:cubicBezTo>
                        <a:pt x="534" y="309"/>
                        <a:pt x="534" y="142"/>
                        <a:pt x="468" y="76"/>
                      </a:cubicBezTo>
                      <a:cubicBezTo>
                        <a:pt x="418" y="26"/>
                        <a:pt x="351" y="1"/>
                        <a:pt x="28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58" name="Google Shape;21758;p61"/>
                <p:cNvSpPr/>
                <p:nvPr/>
              </p:nvSpPr>
              <p:spPr>
                <a:xfrm>
                  <a:off x="6727150" y="2040500"/>
                  <a:ext cx="14600" cy="1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" h="525" extrusionOk="0">
                      <a:moveTo>
                        <a:pt x="252" y="0"/>
                      </a:moveTo>
                      <a:cubicBezTo>
                        <a:pt x="153" y="0"/>
                        <a:pt x="59" y="55"/>
                        <a:pt x="34" y="182"/>
                      </a:cubicBezTo>
                      <a:cubicBezTo>
                        <a:pt x="1" y="315"/>
                        <a:pt x="67" y="449"/>
                        <a:pt x="201" y="516"/>
                      </a:cubicBezTo>
                      <a:cubicBezTo>
                        <a:pt x="218" y="521"/>
                        <a:pt x="236" y="524"/>
                        <a:pt x="255" y="524"/>
                      </a:cubicBezTo>
                      <a:cubicBezTo>
                        <a:pt x="344" y="524"/>
                        <a:pt x="440" y="459"/>
                        <a:pt x="468" y="349"/>
                      </a:cubicBezTo>
                      <a:lnTo>
                        <a:pt x="501" y="349"/>
                      </a:lnTo>
                      <a:cubicBezTo>
                        <a:pt x="583" y="143"/>
                        <a:pt x="411" y="0"/>
                        <a:pt x="25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59" name="Google Shape;21759;p61"/>
                <p:cNvSpPr/>
                <p:nvPr/>
              </p:nvSpPr>
              <p:spPr>
                <a:xfrm>
                  <a:off x="6768575" y="3719775"/>
                  <a:ext cx="15300" cy="1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498" extrusionOk="0">
                      <a:moveTo>
                        <a:pt x="339" y="1"/>
                      </a:moveTo>
                      <a:cubicBezTo>
                        <a:pt x="262" y="1"/>
                        <a:pt x="185" y="45"/>
                        <a:pt x="145" y="126"/>
                      </a:cubicBezTo>
                      <a:cubicBezTo>
                        <a:pt x="1" y="294"/>
                        <a:pt x="169" y="497"/>
                        <a:pt x="349" y="497"/>
                      </a:cubicBezTo>
                      <a:cubicBezTo>
                        <a:pt x="418" y="497"/>
                        <a:pt x="489" y="467"/>
                        <a:pt x="545" y="393"/>
                      </a:cubicBezTo>
                      <a:cubicBezTo>
                        <a:pt x="612" y="293"/>
                        <a:pt x="579" y="126"/>
                        <a:pt x="478" y="59"/>
                      </a:cubicBezTo>
                      <a:cubicBezTo>
                        <a:pt x="439" y="20"/>
                        <a:pt x="389" y="1"/>
                        <a:pt x="339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60" name="Google Shape;21760;p61"/>
                <p:cNvSpPr/>
                <p:nvPr/>
              </p:nvSpPr>
              <p:spPr>
                <a:xfrm>
                  <a:off x="6776400" y="3674425"/>
                  <a:ext cx="12500" cy="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409" extrusionOk="0">
                      <a:moveTo>
                        <a:pt x="222" y="1"/>
                      </a:moveTo>
                      <a:cubicBezTo>
                        <a:pt x="1" y="1"/>
                        <a:pt x="241" y="408"/>
                        <a:pt x="383" y="408"/>
                      </a:cubicBezTo>
                      <a:cubicBezTo>
                        <a:pt x="421" y="408"/>
                        <a:pt x="452" y="379"/>
                        <a:pt x="466" y="305"/>
                      </a:cubicBezTo>
                      <a:cubicBezTo>
                        <a:pt x="499" y="172"/>
                        <a:pt x="399" y="38"/>
                        <a:pt x="266" y="5"/>
                      </a:cubicBezTo>
                      <a:cubicBezTo>
                        <a:pt x="249" y="2"/>
                        <a:pt x="235" y="1"/>
                        <a:pt x="22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61" name="Google Shape;21761;p61"/>
                <p:cNvSpPr/>
                <p:nvPr/>
              </p:nvSpPr>
              <p:spPr>
                <a:xfrm>
                  <a:off x="6855025" y="3571425"/>
                  <a:ext cx="15600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" h="500" extrusionOk="0">
                      <a:moveTo>
                        <a:pt x="353" y="1"/>
                      </a:moveTo>
                      <a:cubicBezTo>
                        <a:pt x="161" y="1"/>
                        <a:pt x="0" y="294"/>
                        <a:pt x="189" y="456"/>
                      </a:cubicBezTo>
                      <a:cubicBezTo>
                        <a:pt x="245" y="483"/>
                        <a:pt x="300" y="500"/>
                        <a:pt x="353" y="500"/>
                      </a:cubicBezTo>
                      <a:cubicBezTo>
                        <a:pt x="428" y="500"/>
                        <a:pt x="498" y="467"/>
                        <a:pt x="556" y="389"/>
                      </a:cubicBezTo>
                      <a:cubicBezTo>
                        <a:pt x="623" y="289"/>
                        <a:pt x="590" y="155"/>
                        <a:pt x="490" y="55"/>
                      </a:cubicBezTo>
                      <a:cubicBezTo>
                        <a:pt x="445" y="17"/>
                        <a:pt x="398" y="1"/>
                        <a:pt x="35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62" name="Google Shape;21762;p61"/>
                <p:cNvSpPr/>
                <p:nvPr/>
              </p:nvSpPr>
              <p:spPr>
                <a:xfrm>
                  <a:off x="6803050" y="3645325"/>
                  <a:ext cx="14200" cy="1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82" extrusionOk="0">
                      <a:moveTo>
                        <a:pt x="310" y="0"/>
                      </a:moveTo>
                      <a:cubicBezTo>
                        <a:pt x="228" y="0"/>
                        <a:pt x="143" y="37"/>
                        <a:pt x="100" y="102"/>
                      </a:cubicBezTo>
                      <a:cubicBezTo>
                        <a:pt x="0" y="202"/>
                        <a:pt x="33" y="368"/>
                        <a:pt x="134" y="435"/>
                      </a:cubicBezTo>
                      <a:cubicBezTo>
                        <a:pt x="179" y="465"/>
                        <a:pt x="237" y="482"/>
                        <a:pt x="294" y="482"/>
                      </a:cubicBezTo>
                      <a:cubicBezTo>
                        <a:pt x="363" y="482"/>
                        <a:pt x="430" y="457"/>
                        <a:pt x="467" y="402"/>
                      </a:cubicBezTo>
                      <a:cubicBezTo>
                        <a:pt x="567" y="268"/>
                        <a:pt x="534" y="135"/>
                        <a:pt x="434" y="35"/>
                      </a:cubicBezTo>
                      <a:cubicBezTo>
                        <a:pt x="398" y="11"/>
                        <a:pt x="354" y="0"/>
                        <a:pt x="31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63" name="Google Shape;21763;p61"/>
                <p:cNvSpPr/>
                <p:nvPr/>
              </p:nvSpPr>
              <p:spPr>
                <a:xfrm>
                  <a:off x="6660575" y="3707275"/>
                  <a:ext cx="18075" cy="1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" h="485" extrusionOk="0">
                      <a:moveTo>
                        <a:pt x="374" y="0"/>
                      </a:moveTo>
                      <a:cubicBezTo>
                        <a:pt x="339" y="0"/>
                        <a:pt x="301" y="8"/>
                        <a:pt x="262" y="25"/>
                      </a:cubicBezTo>
                      <a:cubicBezTo>
                        <a:pt x="1" y="141"/>
                        <a:pt x="118" y="484"/>
                        <a:pt x="350" y="484"/>
                      </a:cubicBezTo>
                      <a:cubicBezTo>
                        <a:pt x="385" y="484"/>
                        <a:pt x="423" y="476"/>
                        <a:pt x="462" y="459"/>
                      </a:cubicBezTo>
                      <a:cubicBezTo>
                        <a:pt x="723" y="343"/>
                        <a:pt x="606" y="0"/>
                        <a:pt x="37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64" name="Google Shape;21764;p61"/>
                <p:cNvSpPr/>
                <p:nvPr/>
              </p:nvSpPr>
              <p:spPr>
                <a:xfrm>
                  <a:off x="6675450" y="3585100"/>
                  <a:ext cx="1300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" h="483" extrusionOk="0">
                      <a:moveTo>
                        <a:pt x="241" y="1"/>
                      </a:moveTo>
                      <a:cubicBezTo>
                        <a:pt x="135" y="1"/>
                        <a:pt x="30" y="64"/>
                        <a:pt x="0" y="209"/>
                      </a:cubicBezTo>
                      <a:cubicBezTo>
                        <a:pt x="0" y="342"/>
                        <a:pt x="67" y="442"/>
                        <a:pt x="201" y="476"/>
                      </a:cubicBezTo>
                      <a:cubicBezTo>
                        <a:pt x="218" y="480"/>
                        <a:pt x="236" y="482"/>
                        <a:pt x="253" y="482"/>
                      </a:cubicBezTo>
                      <a:cubicBezTo>
                        <a:pt x="367" y="482"/>
                        <a:pt x="472" y="392"/>
                        <a:pt x="501" y="276"/>
                      </a:cubicBezTo>
                      <a:cubicBezTo>
                        <a:pt x="520" y="106"/>
                        <a:pt x="379" y="1"/>
                        <a:pt x="241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65" name="Google Shape;21765;p61"/>
                <p:cNvSpPr/>
                <p:nvPr/>
              </p:nvSpPr>
              <p:spPr>
                <a:xfrm>
                  <a:off x="6732400" y="3611550"/>
                  <a:ext cx="14950" cy="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" h="327" extrusionOk="0">
                      <a:moveTo>
                        <a:pt x="483" y="1"/>
                      </a:moveTo>
                      <a:cubicBezTo>
                        <a:pt x="316" y="1"/>
                        <a:pt x="1" y="225"/>
                        <a:pt x="258" y="318"/>
                      </a:cubicBezTo>
                      <a:cubicBezTo>
                        <a:pt x="280" y="324"/>
                        <a:pt x="303" y="327"/>
                        <a:pt x="326" y="327"/>
                      </a:cubicBezTo>
                      <a:cubicBezTo>
                        <a:pt x="434" y="327"/>
                        <a:pt x="530" y="262"/>
                        <a:pt x="558" y="152"/>
                      </a:cubicBezTo>
                      <a:cubicBezTo>
                        <a:pt x="598" y="42"/>
                        <a:pt x="554" y="1"/>
                        <a:pt x="48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66" name="Google Shape;21766;p61"/>
                <p:cNvSpPr/>
                <p:nvPr/>
              </p:nvSpPr>
              <p:spPr>
                <a:xfrm>
                  <a:off x="6585375" y="3747625"/>
                  <a:ext cx="14925" cy="1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474" extrusionOk="0">
                      <a:moveTo>
                        <a:pt x="249" y="1"/>
                      </a:moveTo>
                      <a:cubicBezTo>
                        <a:pt x="202" y="1"/>
                        <a:pt x="151" y="14"/>
                        <a:pt x="101" y="46"/>
                      </a:cubicBezTo>
                      <a:cubicBezTo>
                        <a:pt x="1" y="146"/>
                        <a:pt x="1" y="279"/>
                        <a:pt x="68" y="379"/>
                      </a:cubicBezTo>
                      <a:cubicBezTo>
                        <a:pt x="126" y="438"/>
                        <a:pt x="206" y="473"/>
                        <a:pt x="283" y="473"/>
                      </a:cubicBezTo>
                      <a:cubicBezTo>
                        <a:pt x="339" y="473"/>
                        <a:pt x="393" y="455"/>
                        <a:pt x="435" y="413"/>
                      </a:cubicBezTo>
                      <a:cubicBezTo>
                        <a:pt x="597" y="250"/>
                        <a:pt x="452" y="1"/>
                        <a:pt x="249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67" name="Google Shape;21767;p61"/>
                <p:cNvSpPr/>
                <p:nvPr/>
              </p:nvSpPr>
              <p:spPr>
                <a:xfrm>
                  <a:off x="6537850" y="3738750"/>
                  <a:ext cx="130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" h="487" extrusionOk="0">
                      <a:moveTo>
                        <a:pt x="234" y="1"/>
                      </a:moveTo>
                      <a:cubicBezTo>
                        <a:pt x="101" y="34"/>
                        <a:pt x="1" y="134"/>
                        <a:pt x="34" y="267"/>
                      </a:cubicBezTo>
                      <a:cubicBezTo>
                        <a:pt x="49" y="418"/>
                        <a:pt x="152" y="487"/>
                        <a:pt x="258" y="487"/>
                      </a:cubicBezTo>
                      <a:cubicBezTo>
                        <a:pt x="386" y="487"/>
                        <a:pt x="519" y="384"/>
                        <a:pt x="501" y="201"/>
                      </a:cubicBezTo>
                      <a:cubicBezTo>
                        <a:pt x="468" y="67"/>
                        <a:pt x="367" y="1"/>
                        <a:pt x="23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68" name="Google Shape;21768;p61"/>
                <p:cNvSpPr/>
                <p:nvPr/>
              </p:nvSpPr>
              <p:spPr>
                <a:xfrm>
                  <a:off x="6586225" y="3715375"/>
                  <a:ext cx="13350" cy="1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70" extrusionOk="0">
                      <a:moveTo>
                        <a:pt x="281" y="0"/>
                      </a:moveTo>
                      <a:cubicBezTo>
                        <a:pt x="242" y="0"/>
                        <a:pt x="202" y="11"/>
                        <a:pt x="167" y="35"/>
                      </a:cubicBezTo>
                      <a:cubicBezTo>
                        <a:pt x="34" y="102"/>
                        <a:pt x="0" y="235"/>
                        <a:pt x="67" y="368"/>
                      </a:cubicBezTo>
                      <a:cubicBezTo>
                        <a:pt x="110" y="433"/>
                        <a:pt x="195" y="470"/>
                        <a:pt x="276" y="470"/>
                      </a:cubicBezTo>
                      <a:cubicBezTo>
                        <a:pt x="321" y="470"/>
                        <a:pt x="365" y="459"/>
                        <a:pt x="401" y="435"/>
                      </a:cubicBezTo>
                      <a:cubicBezTo>
                        <a:pt x="501" y="368"/>
                        <a:pt x="534" y="235"/>
                        <a:pt x="467" y="102"/>
                      </a:cubicBezTo>
                      <a:cubicBezTo>
                        <a:pt x="424" y="37"/>
                        <a:pt x="353" y="0"/>
                        <a:pt x="28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69" name="Google Shape;21769;p61"/>
                <p:cNvSpPr/>
                <p:nvPr/>
              </p:nvSpPr>
              <p:spPr>
                <a:xfrm>
                  <a:off x="6497825" y="3793300"/>
                  <a:ext cx="13125" cy="1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482" extrusionOk="0">
                      <a:moveTo>
                        <a:pt x="279" y="0"/>
                      </a:moveTo>
                      <a:cubicBezTo>
                        <a:pt x="230" y="0"/>
                        <a:pt x="179" y="17"/>
                        <a:pt x="134" y="53"/>
                      </a:cubicBezTo>
                      <a:cubicBezTo>
                        <a:pt x="0" y="154"/>
                        <a:pt x="0" y="287"/>
                        <a:pt x="100" y="387"/>
                      </a:cubicBezTo>
                      <a:cubicBezTo>
                        <a:pt x="152" y="452"/>
                        <a:pt x="225" y="482"/>
                        <a:pt x="294" y="482"/>
                      </a:cubicBezTo>
                      <a:cubicBezTo>
                        <a:pt x="401" y="482"/>
                        <a:pt x="501" y="409"/>
                        <a:pt x="501" y="287"/>
                      </a:cubicBezTo>
                      <a:cubicBezTo>
                        <a:pt x="525" y="117"/>
                        <a:pt x="408" y="0"/>
                        <a:pt x="27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70" name="Google Shape;21770;p61"/>
                <p:cNvSpPr/>
                <p:nvPr/>
              </p:nvSpPr>
              <p:spPr>
                <a:xfrm>
                  <a:off x="6233475" y="3810475"/>
                  <a:ext cx="12525" cy="1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474" extrusionOk="0">
                      <a:moveTo>
                        <a:pt x="234" y="0"/>
                      </a:moveTo>
                      <a:cubicBezTo>
                        <a:pt x="67" y="0"/>
                        <a:pt x="0" y="134"/>
                        <a:pt x="0" y="267"/>
                      </a:cubicBezTo>
                      <a:cubicBezTo>
                        <a:pt x="0" y="383"/>
                        <a:pt x="101" y="474"/>
                        <a:pt x="215" y="474"/>
                      </a:cubicBezTo>
                      <a:cubicBezTo>
                        <a:pt x="232" y="474"/>
                        <a:pt x="249" y="472"/>
                        <a:pt x="267" y="467"/>
                      </a:cubicBezTo>
                      <a:cubicBezTo>
                        <a:pt x="400" y="467"/>
                        <a:pt x="501" y="334"/>
                        <a:pt x="467" y="234"/>
                      </a:cubicBezTo>
                      <a:cubicBezTo>
                        <a:pt x="467" y="100"/>
                        <a:pt x="334" y="0"/>
                        <a:pt x="23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71" name="Google Shape;21771;p61"/>
                <p:cNvSpPr/>
                <p:nvPr/>
              </p:nvSpPr>
              <p:spPr>
                <a:xfrm>
                  <a:off x="6165175" y="3779025"/>
                  <a:ext cx="18200" cy="1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" h="482" extrusionOk="0">
                      <a:moveTo>
                        <a:pt x="358" y="0"/>
                      </a:moveTo>
                      <a:cubicBezTo>
                        <a:pt x="122" y="0"/>
                        <a:pt x="1" y="370"/>
                        <a:pt x="264" y="458"/>
                      </a:cubicBezTo>
                      <a:cubicBezTo>
                        <a:pt x="301" y="474"/>
                        <a:pt x="336" y="481"/>
                        <a:pt x="370" y="481"/>
                      </a:cubicBezTo>
                      <a:cubicBezTo>
                        <a:pt x="606" y="481"/>
                        <a:pt x="727" y="112"/>
                        <a:pt x="464" y="24"/>
                      </a:cubicBezTo>
                      <a:cubicBezTo>
                        <a:pt x="427" y="8"/>
                        <a:pt x="391" y="0"/>
                        <a:pt x="35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72" name="Google Shape;21772;p61"/>
                <p:cNvSpPr/>
                <p:nvPr/>
              </p:nvSpPr>
              <p:spPr>
                <a:xfrm>
                  <a:off x="6284325" y="3781700"/>
                  <a:ext cx="12550" cy="1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485" extrusionOk="0">
                      <a:moveTo>
                        <a:pt x="251" y="0"/>
                      </a:moveTo>
                      <a:cubicBezTo>
                        <a:pt x="126" y="0"/>
                        <a:pt x="1" y="84"/>
                        <a:pt x="1" y="251"/>
                      </a:cubicBezTo>
                      <a:cubicBezTo>
                        <a:pt x="1" y="384"/>
                        <a:pt x="101" y="484"/>
                        <a:pt x="234" y="484"/>
                      </a:cubicBezTo>
                      <a:cubicBezTo>
                        <a:pt x="368" y="484"/>
                        <a:pt x="501" y="384"/>
                        <a:pt x="501" y="251"/>
                      </a:cubicBezTo>
                      <a:cubicBezTo>
                        <a:pt x="501" y="84"/>
                        <a:pt x="376" y="0"/>
                        <a:pt x="25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73" name="Google Shape;21773;p61"/>
                <p:cNvSpPr/>
                <p:nvPr/>
              </p:nvSpPr>
              <p:spPr>
                <a:xfrm>
                  <a:off x="6245975" y="3836475"/>
                  <a:ext cx="13375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489" extrusionOk="0">
                      <a:moveTo>
                        <a:pt x="286" y="1"/>
                      </a:moveTo>
                      <a:cubicBezTo>
                        <a:pt x="212" y="1"/>
                        <a:pt x="139" y="36"/>
                        <a:pt x="101" y="94"/>
                      </a:cubicBezTo>
                      <a:cubicBezTo>
                        <a:pt x="1" y="194"/>
                        <a:pt x="34" y="328"/>
                        <a:pt x="134" y="428"/>
                      </a:cubicBezTo>
                      <a:cubicBezTo>
                        <a:pt x="176" y="470"/>
                        <a:pt x="229" y="488"/>
                        <a:pt x="283" y="488"/>
                      </a:cubicBezTo>
                      <a:cubicBezTo>
                        <a:pt x="356" y="488"/>
                        <a:pt x="429" y="453"/>
                        <a:pt x="468" y="395"/>
                      </a:cubicBezTo>
                      <a:cubicBezTo>
                        <a:pt x="534" y="295"/>
                        <a:pt x="534" y="128"/>
                        <a:pt x="434" y="61"/>
                      </a:cubicBezTo>
                      <a:cubicBezTo>
                        <a:pt x="392" y="19"/>
                        <a:pt x="339" y="1"/>
                        <a:pt x="28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74" name="Google Shape;21774;p61"/>
                <p:cNvSpPr/>
                <p:nvPr/>
              </p:nvSpPr>
              <p:spPr>
                <a:xfrm>
                  <a:off x="6090150" y="3793575"/>
                  <a:ext cx="14775" cy="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321" extrusionOk="0">
                      <a:moveTo>
                        <a:pt x="261" y="1"/>
                      </a:moveTo>
                      <a:cubicBezTo>
                        <a:pt x="153" y="1"/>
                        <a:pt x="57" y="65"/>
                        <a:pt x="29" y="176"/>
                      </a:cubicBezTo>
                      <a:cubicBezTo>
                        <a:pt x="0" y="281"/>
                        <a:pt x="43" y="321"/>
                        <a:pt x="111" y="321"/>
                      </a:cubicBezTo>
                      <a:cubicBezTo>
                        <a:pt x="277" y="321"/>
                        <a:pt x="591" y="80"/>
                        <a:pt x="329" y="9"/>
                      </a:cubicBezTo>
                      <a:cubicBezTo>
                        <a:pt x="306" y="3"/>
                        <a:pt x="284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75" name="Google Shape;21775;p61"/>
                <p:cNvSpPr/>
                <p:nvPr/>
              </p:nvSpPr>
              <p:spPr>
                <a:xfrm>
                  <a:off x="6066200" y="3778025"/>
                  <a:ext cx="13850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478" extrusionOk="0">
                      <a:moveTo>
                        <a:pt x="278" y="1"/>
                      </a:moveTo>
                      <a:cubicBezTo>
                        <a:pt x="136" y="1"/>
                        <a:pt x="0" y="139"/>
                        <a:pt x="53" y="298"/>
                      </a:cubicBezTo>
                      <a:cubicBezTo>
                        <a:pt x="88" y="419"/>
                        <a:pt x="185" y="477"/>
                        <a:pt x="285" y="477"/>
                      </a:cubicBezTo>
                      <a:cubicBezTo>
                        <a:pt x="378" y="477"/>
                        <a:pt x="472" y="427"/>
                        <a:pt x="520" y="331"/>
                      </a:cubicBezTo>
                      <a:cubicBezTo>
                        <a:pt x="553" y="231"/>
                        <a:pt x="520" y="64"/>
                        <a:pt x="387" y="31"/>
                      </a:cubicBezTo>
                      <a:cubicBezTo>
                        <a:pt x="352" y="10"/>
                        <a:pt x="315" y="1"/>
                        <a:pt x="27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76" name="Google Shape;21776;p61"/>
                <p:cNvSpPr/>
                <p:nvPr/>
              </p:nvSpPr>
              <p:spPr>
                <a:xfrm>
                  <a:off x="6411950" y="3833125"/>
                  <a:ext cx="14400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" h="362" extrusionOk="0">
                      <a:moveTo>
                        <a:pt x="482" y="1"/>
                      </a:moveTo>
                      <a:cubicBezTo>
                        <a:pt x="317" y="1"/>
                        <a:pt x="0" y="312"/>
                        <a:pt x="300" y="362"/>
                      </a:cubicBezTo>
                      <a:cubicBezTo>
                        <a:pt x="433" y="362"/>
                        <a:pt x="533" y="262"/>
                        <a:pt x="567" y="128"/>
                      </a:cubicBezTo>
                      <a:cubicBezTo>
                        <a:pt x="575" y="36"/>
                        <a:pt x="537" y="1"/>
                        <a:pt x="48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77" name="Google Shape;21777;p61"/>
                <p:cNvSpPr/>
                <p:nvPr/>
              </p:nvSpPr>
              <p:spPr>
                <a:xfrm>
                  <a:off x="6257650" y="3876175"/>
                  <a:ext cx="13500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489" extrusionOk="0">
                      <a:moveTo>
                        <a:pt x="253" y="1"/>
                      </a:moveTo>
                      <a:cubicBezTo>
                        <a:pt x="236" y="1"/>
                        <a:pt x="218" y="3"/>
                        <a:pt x="201" y="7"/>
                      </a:cubicBezTo>
                      <a:cubicBezTo>
                        <a:pt x="67" y="41"/>
                        <a:pt x="1" y="174"/>
                        <a:pt x="34" y="308"/>
                      </a:cubicBezTo>
                      <a:cubicBezTo>
                        <a:pt x="62" y="433"/>
                        <a:pt x="160" y="489"/>
                        <a:pt x="260" y="489"/>
                      </a:cubicBezTo>
                      <a:cubicBezTo>
                        <a:pt x="398" y="489"/>
                        <a:pt x="540" y="382"/>
                        <a:pt x="501" y="208"/>
                      </a:cubicBezTo>
                      <a:cubicBezTo>
                        <a:pt x="472" y="92"/>
                        <a:pt x="367" y="1"/>
                        <a:pt x="25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78" name="Google Shape;21778;p61"/>
                <p:cNvSpPr/>
                <p:nvPr/>
              </p:nvSpPr>
              <p:spPr>
                <a:xfrm>
                  <a:off x="6157900" y="3849425"/>
                  <a:ext cx="1137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1" extrusionOk="0">
                      <a:moveTo>
                        <a:pt x="193" y="1"/>
                      </a:moveTo>
                      <a:cubicBezTo>
                        <a:pt x="0" y="1"/>
                        <a:pt x="212" y="380"/>
                        <a:pt x="359" y="380"/>
                      </a:cubicBezTo>
                      <a:cubicBezTo>
                        <a:pt x="399" y="380"/>
                        <a:pt x="434" y="351"/>
                        <a:pt x="455" y="277"/>
                      </a:cubicBezTo>
                      <a:cubicBezTo>
                        <a:pt x="455" y="143"/>
                        <a:pt x="388" y="10"/>
                        <a:pt x="255" y="10"/>
                      </a:cubicBezTo>
                      <a:cubicBezTo>
                        <a:pt x="231" y="4"/>
                        <a:pt x="210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79" name="Google Shape;21779;p61"/>
                <p:cNvSpPr/>
                <p:nvPr/>
              </p:nvSpPr>
              <p:spPr>
                <a:xfrm>
                  <a:off x="6178825" y="3869025"/>
                  <a:ext cx="15250" cy="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294" extrusionOk="0">
                      <a:moveTo>
                        <a:pt x="453" y="0"/>
                      </a:moveTo>
                      <a:cubicBezTo>
                        <a:pt x="279" y="0"/>
                        <a:pt x="1" y="151"/>
                        <a:pt x="218" y="260"/>
                      </a:cubicBezTo>
                      <a:cubicBezTo>
                        <a:pt x="263" y="282"/>
                        <a:pt x="307" y="293"/>
                        <a:pt x="349" y="293"/>
                      </a:cubicBezTo>
                      <a:cubicBezTo>
                        <a:pt x="433" y="293"/>
                        <a:pt x="507" y="249"/>
                        <a:pt x="552" y="160"/>
                      </a:cubicBezTo>
                      <a:cubicBezTo>
                        <a:pt x="610" y="44"/>
                        <a:pt x="546" y="0"/>
                        <a:pt x="45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80" name="Google Shape;21780;p61"/>
                <p:cNvSpPr/>
                <p:nvPr/>
              </p:nvSpPr>
              <p:spPr>
                <a:xfrm>
                  <a:off x="6010375" y="3796975"/>
                  <a:ext cx="1397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" h="335" extrusionOk="0">
                      <a:moveTo>
                        <a:pt x="232" y="0"/>
                      </a:moveTo>
                      <a:cubicBezTo>
                        <a:pt x="118" y="0"/>
                        <a:pt x="18" y="91"/>
                        <a:pt x="18" y="207"/>
                      </a:cubicBezTo>
                      <a:cubicBezTo>
                        <a:pt x="1" y="300"/>
                        <a:pt x="33" y="335"/>
                        <a:pt x="85" y="335"/>
                      </a:cubicBezTo>
                      <a:cubicBezTo>
                        <a:pt x="238" y="335"/>
                        <a:pt x="558" y="31"/>
                        <a:pt x="285" y="7"/>
                      </a:cubicBezTo>
                      <a:cubicBezTo>
                        <a:pt x="267" y="2"/>
                        <a:pt x="250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81" name="Google Shape;21781;p61"/>
                <p:cNvSpPr/>
                <p:nvPr/>
              </p:nvSpPr>
              <p:spPr>
                <a:xfrm>
                  <a:off x="5726650" y="3680525"/>
                  <a:ext cx="14825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" h="475" extrusionOk="0">
                      <a:moveTo>
                        <a:pt x="282" y="1"/>
                      </a:moveTo>
                      <a:cubicBezTo>
                        <a:pt x="190" y="1"/>
                        <a:pt x="107" y="56"/>
                        <a:pt x="59" y="128"/>
                      </a:cubicBezTo>
                      <a:cubicBezTo>
                        <a:pt x="1" y="301"/>
                        <a:pt x="143" y="475"/>
                        <a:pt x="312" y="475"/>
                      </a:cubicBezTo>
                      <a:cubicBezTo>
                        <a:pt x="339" y="475"/>
                        <a:pt x="365" y="470"/>
                        <a:pt x="392" y="461"/>
                      </a:cubicBezTo>
                      <a:cubicBezTo>
                        <a:pt x="592" y="395"/>
                        <a:pt x="592" y="95"/>
                        <a:pt x="392" y="28"/>
                      </a:cubicBezTo>
                      <a:cubicBezTo>
                        <a:pt x="355" y="9"/>
                        <a:pt x="318" y="1"/>
                        <a:pt x="28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82" name="Google Shape;21782;p61"/>
                <p:cNvSpPr/>
                <p:nvPr/>
              </p:nvSpPr>
              <p:spPr>
                <a:xfrm>
                  <a:off x="5723250" y="3652850"/>
                  <a:ext cx="11550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411" extrusionOk="0">
                      <a:moveTo>
                        <a:pt x="340" y="1"/>
                      </a:moveTo>
                      <a:cubicBezTo>
                        <a:pt x="201" y="1"/>
                        <a:pt x="0" y="410"/>
                        <a:pt x="202" y="410"/>
                      </a:cubicBezTo>
                      <a:cubicBezTo>
                        <a:pt x="219" y="410"/>
                        <a:pt x="239" y="407"/>
                        <a:pt x="261" y="401"/>
                      </a:cubicBezTo>
                      <a:cubicBezTo>
                        <a:pt x="395" y="368"/>
                        <a:pt x="462" y="201"/>
                        <a:pt x="428" y="101"/>
                      </a:cubicBezTo>
                      <a:cubicBezTo>
                        <a:pt x="409" y="29"/>
                        <a:pt x="376" y="1"/>
                        <a:pt x="34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83" name="Google Shape;21783;p61"/>
                <p:cNvSpPr/>
                <p:nvPr/>
              </p:nvSpPr>
              <p:spPr>
                <a:xfrm>
                  <a:off x="5810675" y="3717825"/>
                  <a:ext cx="15700" cy="1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472" extrusionOk="0">
                      <a:moveTo>
                        <a:pt x="339" y="0"/>
                      </a:moveTo>
                      <a:cubicBezTo>
                        <a:pt x="326" y="0"/>
                        <a:pt x="313" y="1"/>
                        <a:pt x="300" y="4"/>
                      </a:cubicBezTo>
                      <a:cubicBezTo>
                        <a:pt x="67" y="37"/>
                        <a:pt x="0" y="304"/>
                        <a:pt x="200" y="437"/>
                      </a:cubicBezTo>
                      <a:cubicBezTo>
                        <a:pt x="236" y="461"/>
                        <a:pt x="275" y="472"/>
                        <a:pt x="316" y="472"/>
                      </a:cubicBezTo>
                      <a:cubicBezTo>
                        <a:pt x="391" y="472"/>
                        <a:pt x="469" y="435"/>
                        <a:pt x="534" y="371"/>
                      </a:cubicBezTo>
                      <a:cubicBezTo>
                        <a:pt x="627" y="215"/>
                        <a:pt x="517" y="0"/>
                        <a:pt x="33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84" name="Google Shape;21784;p61"/>
                <p:cNvSpPr/>
                <p:nvPr/>
              </p:nvSpPr>
              <p:spPr>
                <a:xfrm>
                  <a:off x="5814000" y="3734575"/>
                  <a:ext cx="11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502" extrusionOk="0">
                      <a:moveTo>
                        <a:pt x="234" y="1"/>
                      </a:moveTo>
                      <a:cubicBezTo>
                        <a:pt x="101" y="1"/>
                        <a:pt x="1" y="101"/>
                        <a:pt x="1" y="234"/>
                      </a:cubicBezTo>
                      <a:cubicBezTo>
                        <a:pt x="1" y="401"/>
                        <a:pt x="101" y="501"/>
                        <a:pt x="234" y="501"/>
                      </a:cubicBezTo>
                      <a:cubicBezTo>
                        <a:pt x="367" y="501"/>
                        <a:pt x="468" y="401"/>
                        <a:pt x="468" y="234"/>
                      </a:cubicBezTo>
                      <a:cubicBezTo>
                        <a:pt x="468" y="101"/>
                        <a:pt x="367" y="1"/>
                        <a:pt x="23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85" name="Google Shape;21785;p61"/>
                <p:cNvSpPr/>
                <p:nvPr/>
              </p:nvSpPr>
              <p:spPr>
                <a:xfrm>
                  <a:off x="5571525" y="3628900"/>
                  <a:ext cx="18875" cy="1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515" extrusionOk="0">
                      <a:moveTo>
                        <a:pt x="354" y="1"/>
                      </a:moveTo>
                      <a:cubicBezTo>
                        <a:pt x="118" y="1"/>
                        <a:pt x="0" y="375"/>
                        <a:pt x="293" y="492"/>
                      </a:cubicBezTo>
                      <a:cubicBezTo>
                        <a:pt x="328" y="507"/>
                        <a:pt x="361" y="514"/>
                        <a:pt x="393" y="514"/>
                      </a:cubicBezTo>
                      <a:cubicBezTo>
                        <a:pt x="632" y="514"/>
                        <a:pt x="754" y="113"/>
                        <a:pt x="460" y="25"/>
                      </a:cubicBezTo>
                      <a:cubicBezTo>
                        <a:pt x="423" y="8"/>
                        <a:pt x="387" y="1"/>
                        <a:pt x="35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86" name="Google Shape;21786;p61"/>
                <p:cNvSpPr/>
                <p:nvPr/>
              </p:nvSpPr>
              <p:spPr>
                <a:xfrm>
                  <a:off x="5408700" y="3487525"/>
                  <a:ext cx="155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501" extrusionOk="0">
                      <a:moveTo>
                        <a:pt x="239" y="1"/>
                      </a:moveTo>
                      <a:cubicBezTo>
                        <a:pt x="176" y="1"/>
                        <a:pt x="118" y="26"/>
                        <a:pt x="68" y="76"/>
                      </a:cubicBezTo>
                      <a:cubicBezTo>
                        <a:pt x="1" y="176"/>
                        <a:pt x="1" y="343"/>
                        <a:pt x="101" y="443"/>
                      </a:cubicBezTo>
                      <a:cubicBezTo>
                        <a:pt x="155" y="483"/>
                        <a:pt x="211" y="501"/>
                        <a:pt x="263" y="501"/>
                      </a:cubicBezTo>
                      <a:cubicBezTo>
                        <a:pt x="468" y="501"/>
                        <a:pt x="621" y="235"/>
                        <a:pt x="435" y="76"/>
                      </a:cubicBezTo>
                      <a:cubicBezTo>
                        <a:pt x="368" y="26"/>
                        <a:pt x="301" y="1"/>
                        <a:pt x="239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87" name="Google Shape;21787;p61"/>
                <p:cNvSpPr/>
                <p:nvPr/>
              </p:nvSpPr>
              <p:spPr>
                <a:xfrm>
                  <a:off x="5428725" y="3508575"/>
                  <a:ext cx="12525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502" extrusionOk="0">
                      <a:moveTo>
                        <a:pt x="234" y="1"/>
                      </a:moveTo>
                      <a:cubicBezTo>
                        <a:pt x="101" y="1"/>
                        <a:pt x="1" y="101"/>
                        <a:pt x="1" y="234"/>
                      </a:cubicBezTo>
                      <a:cubicBezTo>
                        <a:pt x="1" y="368"/>
                        <a:pt x="101" y="501"/>
                        <a:pt x="234" y="501"/>
                      </a:cubicBezTo>
                      <a:cubicBezTo>
                        <a:pt x="367" y="501"/>
                        <a:pt x="501" y="368"/>
                        <a:pt x="501" y="234"/>
                      </a:cubicBezTo>
                      <a:cubicBezTo>
                        <a:pt x="501" y="101"/>
                        <a:pt x="367" y="1"/>
                        <a:pt x="23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88" name="Google Shape;21788;p61"/>
                <p:cNvSpPr/>
                <p:nvPr/>
              </p:nvSpPr>
              <p:spPr>
                <a:xfrm>
                  <a:off x="5536300" y="3687250"/>
                  <a:ext cx="14200" cy="1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95" extrusionOk="0">
                      <a:moveTo>
                        <a:pt x="295" y="1"/>
                      </a:moveTo>
                      <a:cubicBezTo>
                        <a:pt x="251" y="1"/>
                        <a:pt x="207" y="20"/>
                        <a:pt x="167" y="59"/>
                      </a:cubicBezTo>
                      <a:cubicBezTo>
                        <a:pt x="34" y="126"/>
                        <a:pt x="1" y="259"/>
                        <a:pt x="67" y="393"/>
                      </a:cubicBezTo>
                      <a:cubicBezTo>
                        <a:pt x="110" y="457"/>
                        <a:pt x="195" y="494"/>
                        <a:pt x="277" y="494"/>
                      </a:cubicBezTo>
                      <a:cubicBezTo>
                        <a:pt x="322" y="494"/>
                        <a:pt x="365" y="483"/>
                        <a:pt x="401" y="459"/>
                      </a:cubicBezTo>
                      <a:cubicBezTo>
                        <a:pt x="534" y="359"/>
                        <a:pt x="568" y="226"/>
                        <a:pt x="468" y="126"/>
                      </a:cubicBezTo>
                      <a:cubicBezTo>
                        <a:pt x="427" y="45"/>
                        <a:pt x="362" y="1"/>
                        <a:pt x="295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89" name="Google Shape;21789;p61"/>
                <p:cNvSpPr/>
                <p:nvPr/>
              </p:nvSpPr>
              <p:spPr>
                <a:xfrm>
                  <a:off x="5444575" y="3616325"/>
                  <a:ext cx="14200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89" extrusionOk="0">
                      <a:moveTo>
                        <a:pt x="285" y="0"/>
                      </a:moveTo>
                      <a:cubicBezTo>
                        <a:pt x="212" y="0"/>
                        <a:pt x="139" y="36"/>
                        <a:pt x="100" y="94"/>
                      </a:cubicBezTo>
                      <a:cubicBezTo>
                        <a:pt x="0" y="194"/>
                        <a:pt x="34" y="361"/>
                        <a:pt x="134" y="428"/>
                      </a:cubicBezTo>
                      <a:cubicBezTo>
                        <a:pt x="176" y="470"/>
                        <a:pt x="229" y="488"/>
                        <a:pt x="282" y="488"/>
                      </a:cubicBezTo>
                      <a:cubicBezTo>
                        <a:pt x="356" y="488"/>
                        <a:pt x="429" y="452"/>
                        <a:pt x="467" y="394"/>
                      </a:cubicBezTo>
                      <a:cubicBezTo>
                        <a:pt x="567" y="294"/>
                        <a:pt x="534" y="127"/>
                        <a:pt x="434" y="61"/>
                      </a:cubicBezTo>
                      <a:cubicBezTo>
                        <a:pt x="392" y="19"/>
                        <a:pt x="338" y="0"/>
                        <a:pt x="28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90" name="Google Shape;21790;p61"/>
                <p:cNvSpPr/>
                <p:nvPr/>
              </p:nvSpPr>
              <p:spPr>
                <a:xfrm>
                  <a:off x="5277775" y="3390125"/>
                  <a:ext cx="13375" cy="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480" extrusionOk="0">
                      <a:moveTo>
                        <a:pt x="250" y="1"/>
                      </a:moveTo>
                      <a:cubicBezTo>
                        <a:pt x="209" y="1"/>
                        <a:pt x="170" y="12"/>
                        <a:pt x="134" y="36"/>
                      </a:cubicBezTo>
                      <a:cubicBezTo>
                        <a:pt x="1" y="136"/>
                        <a:pt x="1" y="269"/>
                        <a:pt x="68" y="369"/>
                      </a:cubicBezTo>
                      <a:cubicBezTo>
                        <a:pt x="126" y="447"/>
                        <a:pt x="196" y="480"/>
                        <a:pt x="264" y="480"/>
                      </a:cubicBezTo>
                      <a:cubicBezTo>
                        <a:pt x="313" y="480"/>
                        <a:pt x="360" y="463"/>
                        <a:pt x="401" y="436"/>
                      </a:cubicBezTo>
                      <a:cubicBezTo>
                        <a:pt x="501" y="336"/>
                        <a:pt x="535" y="202"/>
                        <a:pt x="468" y="102"/>
                      </a:cubicBezTo>
                      <a:cubicBezTo>
                        <a:pt x="403" y="38"/>
                        <a:pt x="325" y="1"/>
                        <a:pt x="25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91" name="Google Shape;21791;p61"/>
                <p:cNvSpPr/>
                <p:nvPr/>
              </p:nvSpPr>
              <p:spPr>
                <a:xfrm>
                  <a:off x="5284450" y="3334975"/>
                  <a:ext cx="13375" cy="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507" extrusionOk="0">
                      <a:moveTo>
                        <a:pt x="249" y="0"/>
                      </a:moveTo>
                      <a:cubicBezTo>
                        <a:pt x="135" y="0"/>
                        <a:pt x="34" y="91"/>
                        <a:pt x="34" y="207"/>
                      </a:cubicBezTo>
                      <a:cubicBezTo>
                        <a:pt x="1" y="340"/>
                        <a:pt x="101" y="474"/>
                        <a:pt x="234" y="507"/>
                      </a:cubicBezTo>
                      <a:cubicBezTo>
                        <a:pt x="368" y="507"/>
                        <a:pt x="468" y="407"/>
                        <a:pt x="501" y="273"/>
                      </a:cubicBezTo>
                      <a:cubicBezTo>
                        <a:pt x="534" y="140"/>
                        <a:pt x="434" y="40"/>
                        <a:pt x="301" y="7"/>
                      </a:cubicBezTo>
                      <a:cubicBezTo>
                        <a:pt x="283" y="2"/>
                        <a:pt x="266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92" name="Google Shape;21792;p61"/>
                <p:cNvSpPr/>
                <p:nvPr/>
              </p:nvSpPr>
              <p:spPr>
                <a:xfrm>
                  <a:off x="5519625" y="3506825"/>
                  <a:ext cx="14725" cy="1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99" extrusionOk="0">
                      <a:moveTo>
                        <a:pt x="256" y="0"/>
                      </a:moveTo>
                      <a:cubicBezTo>
                        <a:pt x="190" y="0"/>
                        <a:pt x="122" y="31"/>
                        <a:pt x="67" y="104"/>
                      </a:cubicBezTo>
                      <a:cubicBezTo>
                        <a:pt x="0" y="204"/>
                        <a:pt x="0" y="371"/>
                        <a:pt x="134" y="438"/>
                      </a:cubicBezTo>
                      <a:cubicBezTo>
                        <a:pt x="176" y="480"/>
                        <a:pt x="224" y="498"/>
                        <a:pt x="272" y="498"/>
                      </a:cubicBezTo>
                      <a:cubicBezTo>
                        <a:pt x="340" y="498"/>
                        <a:pt x="409" y="463"/>
                        <a:pt x="467" y="404"/>
                      </a:cubicBezTo>
                      <a:cubicBezTo>
                        <a:pt x="588" y="211"/>
                        <a:pt x="429" y="0"/>
                        <a:pt x="256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93" name="Google Shape;21793;p61"/>
                <p:cNvSpPr/>
                <p:nvPr/>
              </p:nvSpPr>
              <p:spPr>
                <a:xfrm>
                  <a:off x="5525825" y="3543600"/>
                  <a:ext cx="13600" cy="1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474" extrusionOk="0">
                      <a:moveTo>
                        <a:pt x="251" y="1"/>
                      </a:moveTo>
                      <a:cubicBezTo>
                        <a:pt x="123" y="1"/>
                        <a:pt x="0" y="96"/>
                        <a:pt x="19" y="268"/>
                      </a:cubicBezTo>
                      <a:cubicBezTo>
                        <a:pt x="19" y="410"/>
                        <a:pt x="122" y="473"/>
                        <a:pt x="233" y="473"/>
                      </a:cubicBezTo>
                      <a:cubicBezTo>
                        <a:pt x="382" y="473"/>
                        <a:pt x="544" y="359"/>
                        <a:pt x="486" y="168"/>
                      </a:cubicBezTo>
                      <a:cubicBezTo>
                        <a:pt x="444" y="54"/>
                        <a:pt x="346" y="1"/>
                        <a:pt x="251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94" name="Google Shape;21794;p61"/>
                <p:cNvSpPr/>
                <p:nvPr/>
              </p:nvSpPr>
              <p:spPr>
                <a:xfrm>
                  <a:off x="5349525" y="3355800"/>
                  <a:ext cx="17450" cy="1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494" extrusionOk="0">
                      <a:moveTo>
                        <a:pt x="370" y="0"/>
                      </a:moveTo>
                      <a:cubicBezTo>
                        <a:pt x="173" y="0"/>
                        <a:pt x="1" y="267"/>
                        <a:pt x="200" y="441"/>
                      </a:cubicBezTo>
                      <a:cubicBezTo>
                        <a:pt x="251" y="478"/>
                        <a:pt x="305" y="493"/>
                        <a:pt x="356" y="493"/>
                      </a:cubicBezTo>
                      <a:cubicBezTo>
                        <a:pt x="542" y="493"/>
                        <a:pt x="697" y="290"/>
                        <a:pt x="567" y="108"/>
                      </a:cubicBezTo>
                      <a:cubicBezTo>
                        <a:pt x="507" y="31"/>
                        <a:pt x="437" y="0"/>
                        <a:pt x="37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95" name="Google Shape;21795;p61"/>
                <p:cNvSpPr/>
                <p:nvPr/>
              </p:nvSpPr>
              <p:spPr>
                <a:xfrm>
                  <a:off x="5275275" y="3156500"/>
                  <a:ext cx="133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483" extrusionOk="0">
                      <a:moveTo>
                        <a:pt x="282" y="1"/>
                      </a:moveTo>
                      <a:cubicBezTo>
                        <a:pt x="168" y="1"/>
                        <a:pt x="63" y="91"/>
                        <a:pt x="34" y="207"/>
                      </a:cubicBezTo>
                      <a:cubicBezTo>
                        <a:pt x="1" y="341"/>
                        <a:pt x="101" y="474"/>
                        <a:pt x="234" y="474"/>
                      </a:cubicBezTo>
                      <a:cubicBezTo>
                        <a:pt x="257" y="480"/>
                        <a:pt x="280" y="483"/>
                        <a:pt x="302" y="483"/>
                      </a:cubicBezTo>
                      <a:cubicBezTo>
                        <a:pt x="411" y="483"/>
                        <a:pt x="507" y="418"/>
                        <a:pt x="535" y="307"/>
                      </a:cubicBezTo>
                      <a:cubicBezTo>
                        <a:pt x="535" y="174"/>
                        <a:pt x="468" y="41"/>
                        <a:pt x="334" y="7"/>
                      </a:cubicBezTo>
                      <a:cubicBezTo>
                        <a:pt x="317" y="3"/>
                        <a:pt x="299" y="1"/>
                        <a:pt x="28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96" name="Google Shape;21796;p61"/>
                <p:cNvSpPr/>
                <p:nvPr/>
              </p:nvSpPr>
              <p:spPr>
                <a:xfrm>
                  <a:off x="7538575" y="2058175"/>
                  <a:ext cx="14075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475" extrusionOk="0">
                      <a:moveTo>
                        <a:pt x="250" y="0"/>
                      </a:moveTo>
                      <a:cubicBezTo>
                        <a:pt x="184" y="0"/>
                        <a:pt x="117" y="25"/>
                        <a:pt x="67" y="75"/>
                      </a:cubicBezTo>
                      <a:cubicBezTo>
                        <a:pt x="0" y="176"/>
                        <a:pt x="0" y="342"/>
                        <a:pt x="67" y="409"/>
                      </a:cubicBezTo>
                      <a:cubicBezTo>
                        <a:pt x="113" y="455"/>
                        <a:pt x="166" y="475"/>
                        <a:pt x="218" y="475"/>
                      </a:cubicBezTo>
                      <a:cubicBezTo>
                        <a:pt x="394" y="475"/>
                        <a:pt x="562" y="255"/>
                        <a:pt x="434" y="75"/>
                      </a:cubicBezTo>
                      <a:cubicBezTo>
                        <a:pt x="384" y="25"/>
                        <a:pt x="317" y="0"/>
                        <a:pt x="25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97" name="Google Shape;21797;p61"/>
                <p:cNvSpPr/>
                <p:nvPr/>
              </p:nvSpPr>
              <p:spPr>
                <a:xfrm>
                  <a:off x="7709300" y="2175325"/>
                  <a:ext cx="14300" cy="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305" extrusionOk="0">
                      <a:moveTo>
                        <a:pt x="123" y="1"/>
                      </a:moveTo>
                      <a:cubicBezTo>
                        <a:pt x="48" y="1"/>
                        <a:pt x="1" y="44"/>
                        <a:pt x="43" y="160"/>
                      </a:cubicBezTo>
                      <a:cubicBezTo>
                        <a:pt x="68" y="261"/>
                        <a:pt x="152" y="305"/>
                        <a:pt x="250" y="305"/>
                      </a:cubicBezTo>
                      <a:cubicBezTo>
                        <a:pt x="280" y="305"/>
                        <a:pt x="311" y="301"/>
                        <a:pt x="343" y="293"/>
                      </a:cubicBezTo>
                      <a:cubicBezTo>
                        <a:pt x="571" y="202"/>
                        <a:pt x="284" y="1"/>
                        <a:pt x="12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98" name="Google Shape;21798;p61"/>
                <p:cNvSpPr/>
                <p:nvPr/>
              </p:nvSpPr>
              <p:spPr>
                <a:xfrm>
                  <a:off x="7726425" y="2157325"/>
                  <a:ext cx="13150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449" extrusionOk="0">
                      <a:moveTo>
                        <a:pt x="252" y="0"/>
                      </a:moveTo>
                      <a:cubicBezTo>
                        <a:pt x="221" y="0"/>
                        <a:pt x="190" y="4"/>
                        <a:pt x="158" y="12"/>
                      </a:cubicBezTo>
                      <a:cubicBezTo>
                        <a:pt x="0" y="170"/>
                        <a:pt x="112" y="448"/>
                        <a:pt x="351" y="448"/>
                      </a:cubicBezTo>
                      <a:cubicBezTo>
                        <a:pt x="364" y="448"/>
                        <a:pt x="378" y="448"/>
                        <a:pt x="392" y="446"/>
                      </a:cubicBezTo>
                      <a:cubicBezTo>
                        <a:pt x="492" y="379"/>
                        <a:pt x="525" y="246"/>
                        <a:pt x="492" y="146"/>
                      </a:cubicBezTo>
                      <a:cubicBezTo>
                        <a:pt x="441" y="44"/>
                        <a:pt x="351" y="0"/>
                        <a:pt x="25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99" name="Google Shape;21799;p61"/>
                <p:cNvSpPr/>
                <p:nvPr/>
              </p:nvSpPr>
              <p:spPr>
                <a:xfrm>
                  <a:off x="7701500" y="2049675"/>
                  <a:ext cx="15225" cy="1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498" extrusionOk="0">
                      <a:moveTo>
                        <a:pt x="324" y="0"/>
                      </a:moveTo>
                      <a:cubicBezTo>
                        <a:pt x="169" y="0"/>
                        <a:pt x="1" y="153"/>
                        <a:pt x="88" y="349"/>
                      </a:cubicBezTo>
                      <a:cubicBezTo>
                        <a:pt x="123" y="453"/>
                        <a:pt x="202" y="497"/>
                        <a:pt x="285" y="497"/>
                      </a:cubicBezTo>
                      <a:cubicBezTo>
                        <a:pt x="441" y="497"/>
                        <a:pt x="608" y="344"/>
                        <a:pt x="521" y="149"/>
                      </a:cubicBezTo>
                      <a:cubicBezTo>
                        <a:pt x="487" y="44"/>
                        <a:pt x="407" y="0"/>
                        <a:pt x="32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00" name="Google Shape;21800;p61"/>
                <p:cNvSpPr/>
                <p:nvPr/>
              </p:nvSpPr>
              <p:spPr>
                <a:xfrm>
                  <a:off x="7586100" y="2091575"/>
                  <a:ext cx="12525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475" extrusionOk="0">
                      <a:moveTo>
                        <a:pt x="286" y="1"/>
                      </a:moveTo>
                      <a:cubicBezTo>
                        <a:pt x="269" y="1"/>
                        <a:pt x="252" y="3"/>
                        <a:pt x="234" y="7"/>
                      </a:cubicBezTo>
                      <a:cubicBezTo>
                        <a:pt x="101" y="7"/>
                        <a:pt x="0" y="107"/>
                        <a:pt x="34" y="241"/>
                      </a:cubicBezTo>
                      <a:cubicBezTo>
                        <a:pt x="34" y="374"/>
                        <a:pt x="134" y="474"/>
                        <a:pt x="267" y="474"/>
                      </a:cubicBezTo>
                      <a:cubicBezTo>
                        <a:pt x="401" y="474"/>
                        <a:pt x="501" y="341"/>
                        <a:pt x="501" y="207"/>
                      </a:cubicBezTo>
                      <a:cubicBezTo>
                        <a:pt x="501" y="91"/>
                        <a:pt x="400" y="1"/>
                        <a:pt x="28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01" name="Google Shape;21801;p61"/>
                <p:cNvSpPr/>
                <p:nvPr/>
              </p:nvSpPr>
              <p:spPr>
                <a:xfrm>
                  <a:off x="7656150" y="2205325"/>
                  <a:ext cx="13900" cy="1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" h="482" extrusionOk="0">
                      <a:moveTo>
                        <a:pt x="276" y="0"/>
                      </a:moveTo>
                      <a:cubicBezTo>
                        <a:pt x="241" y="0"/>
                        <a:pt x="204" y="9"/>
                        <a:pt x="167" y="27"/>
                      </a:cubicBezTo>
                      <a:cubicBezTo>
                        <a:pt x="67" y="94"/>
                        <a:pt x="0" y="227"/>
                        <a:pt x="67" y="361"/>
                      </a:cubicBezTo>
                      <a:cubicBezTo>
                        <a:pt x="115" y="440"/>
                        <a:pt x="201" y="482"/>
                        <a:pt x="285" y="482"/>
                      </a:cubicBezTo>
                      <a:cubicBezTo>
                        <a:pt x="376" y="482"/>
                        <a:pt x="466" y="432"/>
                        <a:pt x="501" y="327"/>
                      </a:cubicBezTo>
                      <a:cubicBezTo>
                        <a:pt x="555" y="164"/>
                        <a:pt x="432" y="0"/>
                        <a:pt x="276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02" name="Google Shape;21802;p61"/>
                <p:cNvSpPr/>
                <p:nvPr/>
              </p:nvSpPr>
              <p:spPr>
                <a:xfrm>
                  <a:off x="7747875" y="2147075"/>
                  <a:ext cx="15425" cy="1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491" extrusionOk="0">
                      <a:moveTo>
                        <a:pt x="283" y="1"/>
                      </a:moveTo>
                      <a:cubicBezTo>
                        <a:pt x="236" y="1"/>
                        <a:pt x="185" y="17"/>
                        <a:pt x="134" y="55"/>
                      </a:cubicBezTo>
                      <a:cubicBezTo>
                        <a:pt x="34" y="122"/>
                        <a:pt x="1" y="255"/>
                        <a:pt x="67" y="389"/>
                      </a:cubicBezTo>
                      <a:cubicBezTo>
                        <a:pt x="111" y="453"/>
                        <a:pt x="195" y="490"/>
                        <a:pt x="277" y="490"/>
                      </a:cubicBezTo>
                      <a:cubicBezTo>
                        <a:pt x="322" y="490"/>
                        <a:pt x="366" y="479"/>
                        <a:pt x="401" y="456"/>
                      </a:cubicBezTo>
                      <a:cubicBezTo>
                        <a:pt x="617" y="294"/>
                        <a:pt x="484" y="1"/>
                        <a:pt x="28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03" name="Google Shape;21803;p61"/>
                <p:cNvSpPr/>
                <p:nvPr/>
              </p:nvSpPr>
              <p:spPr>
                <a:xfrm>
                  <a:off x="7687850" y="2011375"/>
                  <a:ext cx="14200" cy="1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92" extrusionOk="0">
                      <a:moveTo>
                        <a:pt x="260" y="1"/>
                      </a:moveTo>
                      <a:cubicBezTo>
                        <a:pt x="230" y="1"/>
                        <a:pt x="198" y="5"/>
                        <a:pt x="167" y="13"/>
                      </a:cubicBezTo>
                      <a:cubicBezTo>
                        <a:pt x="67" y="79"/>
                        <a:pt x="0" y="213"/>
                        <a:pt x="67" y="346"/>
                      </a:cubicBezTo>
                      <a:cubicBezTo>
                        <a:pt x="118" y="448"/>
                        <a:pt x="208" y="492"/>
                        <a:pt x="307" y="492"/>
                      </a:cubicBezTo>
                      <a:cubicBezTo>
                        <a:pt x="337" y="492"/>
                        <a:pt x="369" y="488"/>
                        <a:pt x="400" y="480"/>
                      </a:cubicBezTo>
                      <a:cubicBezTo>
                        <a:pt x="500" y="413"/>
                        <a:pt x="567" y="246"/>
                        <a:pt x="500" y="146"/>
                      </a:cubicBezTo>
                      <a:cubicBezTo>
                        <a:pt x="449" y="44"/>
                        <a:pt x="360" y="1"/>
                        <a:pt x="26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04" name="Google Shape;21804;p61"/>
                <p:cNvSpPr/>
                <p:nvPr/>
              </p:nvSpPr>
              <p:spPr>
                <a:xfrm>
                  <a:off x="7613625" y="2045225"/>
                  <a:ext cx="1335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87" extrusionOk="0">
                      <a:moveTo>
                        <a:pt x="272" y="0"/>
                      </a:moveTo>
                      <a:cubicBezTo>
                        <a:pt x="239" y="0"/>
                        <a:pt x="203" y="8"/>
                        <a:pt x="167" y="26"/>
                      </a:cubicBezTo>
                      <a:cubicBezTo>
                        <a:pt x="34" y="60"/>
                        <a:pt x="0" y="193"/>
                        <a:pt x="34" y="327"/>
                      </a:cubicBezTo>
                      <a:cubicBezTo>
                        <a:pt x="82" y="424"/>
                        <a:pt x="167" y="486"/>
                        <a:pt x="248" y="486"/>
                      </a:cubicBezTo>
                      <a:cubicBezTo>
                        <a:pt x="278" y="486"/>
                        <a:pt x="307" y="478"/>
                        <a:pt x="334" y="460"/>
                      </a:cubicBezTo>
                      <a:cubicBezTo>
                        <a:pt x="467" y="427"/>
                        <a:pt x="534" y="260"/>
                        <a:pt x="467" y="160"/>
                      </a:cubicBezTo>
                      <a:cubicBezTo>
                        <a:pt x="443" y="62"/>
                        <a:pt x="365" y="0"/>
                        <a:pt x="27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05" name="Google Shape;21805;p61"/>
                <p:cNvSpPr/>
                <p:nvPr/>
              </p:nvSpPr>
              <p:spPr>
                <a:xfrm>
                  <a:off x="7672350" y="2257900"/>
                  <a:ext cx="14550" cy="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301" extrusionOk="0">
                      <a:moveTo>
                        <a:pt x="118" y="0"/>
                      </a:moveTo>
                      <a:cubicBezTo>
                        <a:pt x="44" y="0"/>
                        <a:pt x="0" y="43"/>
                        <a:pt x="53" y="159"/>
                      </a:cubicBezTo>
                      <a:cubicBezTo>
                        <a:pt x="80" y="241"/>
                        <a:pt x="176" y="301"/>
                        <a:pt x="283" y="301"/>
                      </a:cubicBezTo>
                      <a:cubicBezTo>
                        <a:pt x="306" y="301"/>
                        <a:pt x="330" y="298"/>
                        <a:pt x="353" y="292"/>
                      </a:cubicBezTo>
                      <a:cubicBezTo>
                        <a:pt x="581" y="201"/>
                        <a:pt x="279" y="0"/>
                        <a:pt x="11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06" name="Google Shape;21806;p61"/>
                <p:cNvSpPr/>
                <p:nvPr/>
              </p:nvSpPr>
              <p:spPr>
                <a:xfrm>
                  <a:off x="7797075" y="2225650"/>
                  <a:ext cx="12550" cy="1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455" extrusionOk="0">
                      <a:moveTo>
                        <a:pt x="252" y="0"/>
                      </a:moveTo>
                      <a:cubicBezTo>
                        <a:pt x="129" y="0"/>
                        <a:pt x="1" y="85"/>
                        <a:pt x="1" y="248"/>
                      </a:cubicBezTo>
                      <a:cubicBezTo>
                        <a:pt x="1" y="364"/>
                        <a:pt x="101" y="455"/>
                        <a:pt x="215" y="455"/>
                      </a:cubicBezTo>
                      <a:cubicBezTo>
                        <a:pt x="233" y="455"/>
                        <a:pt x="250" y="453"/>
                        <a:pt x="268" y="448"/>
                      </a:cubicBezTo>
                      <a:cubicBezTo>
                        <a:pt x="401" y="448"/>
                        <a:pt x="501" y="315"/>
                        <a:pt x="468" y="181"/>
                      </a:cubicBezTo>
                      <a:cubicBezTo>
                        <a:pt x="453" y="60"/>
                        <a:pt x="354" y="0"/>
                        <a:pt x="25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07" name="Google Shape;21807;p61"/>
                <p:cNvSpPr/>
                <p:nvPr/>
              </p:nvSpPr>
              <p:spPr>
                <a:xfrm>
                  <a:off x="7794575" y="2074225"/>
                  <a:ext cx="15050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501" extrusionOk="0">
                      <a:moveTo>
                        <a:pt x="334" y="1"/>
                      </a:moveTo>
                      <a:cubicBezTo>
                        <a:pt x="1" y="34"/>
                        <a:pt x="34" y="501"/>
                        <a:pt x="368" y="501"/>
                      </a:cubicBezTo>
                      <a:cubicBezTo>
                        <a:pt x="501" y="468"/>
                        <a:pt x="601" y="367"/>
                        <a:pt x="568" y="234"/>
                      </a:cubicBezTo>
                      <a:cubicBezTo>
                        <a:pt x="568" y="101"/>
                        <a:pt x="468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08" name="Google Shape;21808;p61"/>
                <p:cNvSpPr/>
                <p:nvPr/>
              </p:nvSpPr>
              <p:spPr>
                <a:xfrm>
                  <a:off x="7734550" y="2080075"/>
                  <a:ext cx="150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501" extrusionOk="0">
                      <a:moveTo>
                        <a:pt x="334" y="0"/>
                      </a:moveTo>
                      <a:cubicBezTo>
                        <a:pt x="0" y="0"/>
                        <a:pt x="33" y="500"/>
                        <a:pt x="367" y="500"/>
                      </a:cubicBezTo>
                      <a:cubicBezTo>
                        <a:pt x="500" y="467"/>
                        <a:pt x="600" y="367"/>
                        <a:pt x="600" y="234"/>
                      </a:cubicBezTo>
                      <a:cubicBezTo>
                        <a:pt x="567" y="100"/>
                        <a:pt x="467" y="0"/>
                        <a:pt x="33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09" name="Google Shape;21809;p61"/>
                <p:cNvSpPr/>
                <p:nvPr/>
              </p:nvSpPr>
              <p:spPr>
                <a:xfrm>
                  <a:off x="7726950" y="2316425"/>
                  <a:ext cx="1307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481" extrusionOk="0">
                      <a:moveTo>
                        <a:pt x="283" y="0"/>
                      </a:moveTo>
                      <a:cubicBezTo>
                        <a:pt x="145" y="0"/>
                        <a:pt x="1" y="103"/>
                        <a:pt x="37" y="286"/>
                      </a:cubicBezTo>
                      <a:cubicBezTo>
                        <a:pt x="52" y="420"/>
                        <a:pt x="153" y="481"/>
                        <a:pt x="257" y="481"/>
                      </a:cubicBezTo>
                      <a:cubicBezTo>
                        <a:pt x="387" y="481"/>
                        <a:pt x="523" y="386"/>
                        <a:pt x="504" y="220"/>
                      </a:cubicBezTo>
                      <a:cubicBezTo>
                        <a:pt x="504" y="69"/>
                        <a:pt x="396" y="0"/>
                        <a:pt x="28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10" name="Google Shape;21810;p61"/>
                <p:cNvSpPr/>
                <p:nvPr/>
              </p:nvSpPr>
              <p:spPr>
                <a:xfrm>
                  <a:off x="7908125" y="2349700"/>
                  <a:ext cx="15750" cy="1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499" extrusionOk="0">
                      <a:moveTo>
                        <a:pt x="353" y="0"/>
                      </a:moveTo>
                      <a:cubicBezTo>
                        <a:pt x="97" y="0"/>
                        <a:pt x="1" y="401"/>
                        <a:pt x="296" y="490"/>
                      </a:cubicBezTo>
                      <a:cubicBezTo>
                        <a:pt x="318" y="495"/>
                        <a:pt x="341" y="498"/>
                        <a:pt x="364" y="498"/>
                      </a:cubicBezTo>
                      <a:cubicBezTo>
                        <a:pt x="472" y="498"/>
                        <a:pt x="568" y="433"/>
                        <a:pt x="596" y="323"/>
                      </a:cubicBezTo>
                      <a:cubicBezTo>
                        <a:pt x="629" y="190"/>
                        <a:pt x="562" y="56"/>
                        <a:pt x="462" y="23"/>
                      </a:cubicBezTo>
                      <a:cubicBezTo>
                        <a:pt x="424" y="7"/>
                        <a:pt x="387" y="0"/>
                        <a:pt x="35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11" name="Google Shape;21811;p61"/>
                <p:cNvSpPr/>
                <p:nvPr/>
              </p:nvSpPr>
              <p:spPr>
                <a:xfrm>
                  <a:off x="7882150" y="2238300"/>
                  <a:ext cx="14675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73" extrusionOk="0">
                      <a:moveTo>
                        <a:pt x="302" y="0"/>
                      </a:moveTo>
                      <a:cubicBezTo>
                        <a:pt x="280" y="0"/>
                        <a:pt x="257" y="3"/>
                        <a:pt x="234" y="9"/>
                      </a:cubicBezTo>
                      <a:cubicBezTo>
                        <a:pt x="34" y="76"/>
                        <a:pt x="0" y="342"/>
                        <a:pt x="200" y="443"/>
                      </a:cubicBezTo>
                      <a:cubicBezTo>
                        <a:pt x="235" y="463"/>
                        <a:pt x="272" y="472"/>
                        <a:pt x="309" y="472"/>
                      </a:cubicBezTo>
                      <a:cubicBezTo>
                        <a:pt x="451" y="472"/>
                        <a:pt x="587" y="335"/>
                        <a:pt x="534" y="176"/>
                      </a:cubicBezTo>
                      <a:cubicBezTo>
                        <a:pt x="506" y="65"/>
                        <a:pt x="410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12" name="Google Shape;21812;p61"/>
                <p:cNvSpPr/>
                <p:nvPr/>
              </p:nvSpPr>
              <p:spPr>
                <a:xfrm>
                  <a:off x="7815700" y="2245975"/>
                  <a:ext cx="1642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" h="503" extrusionOk="0">
                      <a:moveTo>
                        <a:pt x="325" y="0"/>
                      </a:moveTo>
                      <a:cubicBezTo>
                        <a:pt x="21" y="0"/>
                        <a:pt x="0" y="470"/>
                        <a:pt x="323" y="502"/>
                      </a:cubicBezTo>
                      <a:cubicBezTo>
                        <a:pt x="623" y="502"/>
                        <a:pt x="657" y="35"/>
                        <a:pt x="357" y="2"/>
                      </a:cubicBezTo>
                      <a:cubicBezTo>
                        <a:pt x="346" y="1"/>
                        <a:pt x="335" y="0"/>
                        <a:pt x="32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13" name="Google Shape;21813;p61"/>
                <p:cNvSpPr/>
                <p:nvPr/>
              </p:nvSpPr>
              <p:spPr>
                <a:xfrm>
                  <a:off x="7831475" y="2410550"/>
                  <a:ext cx="14650" cy="1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415" extrusionOk="0">
                      <a:moveTo>
                        <a:pt x="326" y="0"/>
                      </a:moveTo>
                      <a:cubicBezTo>
                        <a:pt x="174" y="0"/>
                        <a:pt x="0" y="100"/>
                        <a:pt x="59" y="257"/>
                      </a:cubicBezTo>
                      <a:cubicBezTo>
                        <a:pt x="73" y="367"/>
                        <a:pt x="170" y="414"/>
                        <a:pt x="274" y="414"/>
                      </a:cubicBezTo>
                      <a:cubicBezTo>
                        <a:pt x="423" y="414"/>
                        <a:pt x="585" y="315"/>
                        <a:pt x="526" y="157"/>
                      </a:cubicBezTo>
                      <a:cubicBezTo>
                        <a:pt x="526" y="48"/>
                        <a:pt x="431" y="0"/>
                        <a:pt x="326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14" name="Google Shape;21814;p61"/>
                <p:cNvSpPr/>
                <p:nvPr/>
              </p:nvSpPr>
              <p:spPr>
                <a:xfrm>
                  <a:off x="7903825" y="2411125"/>
                  <a:ext cx="12525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502" extrusionOk="0">
                      <a:moveTo>
                        <a:pt x="267" y="1"/>
                      </a:moveTo>
                      <a:cubicBezTo>
                        <a:pt x="134" y="1"/>
                        <a:pt x="1" y="101"/>
                        <a:pt x="1" y="234"/>
                      </a:cubicBezTo>
                      <a:cubicBezTo>
                        <a:pt x="1" y="368"/>
                        <a:pt x="101" y="501"/>
                        <a:pt x="234" y="501"/>
                      </a:cubicBezTo>
                      <a:cubicBezTo>
                        <a:pt x="367" y="501"/>
                        <a:pt x="468" y="401"/>
                        <a:pt x="501" y="268"/>
                      </a:cubicBezTo>
                      <a:cubicBezTo>
                        <a:pt x="501" y="134"/>
                        <a:pt x="401" y="34"/>
                        <a:pt x="267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15" name="Google Shape;21815;p61"/>
                <p:cNvSpPr/>
                <p:nvPr/>
              </p:nvSpPr>
              <p:spPr>
                <a:xfrm>
                  <a:off x="7870975" y="2294200"/>
                  <a:ext cx="14525" cy="1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" h="515" extrusionOk="0">
                      <a:moveTo>
                        <a:pt x="317" y="0"/>
                      </a:moveTo>
                      <a:cubicBezTo>
                        <a:pt x="161" y="0"/>
                        <a:pt x="0" y="141"/>
                        <a:pt x="80" y="341"/>
                      </a:cubicBezTo>
                      <a:cubicBezTo>
                        <a:pt x="109" y="428"/>
                        <a:pt x="213" y="515"/>
                        <a:pt x="327" y="515"/>
                      </a:cubicBezTo>
                      <a:cubicBezTo>
                        <a:pt x="345" y="515"/>
                        <a:pt x="363" y="513"/>
                        <a:pt x="381" y="508"/>
                      </a:cubicBezTo>
                      <a:cubicBezTo>
                        <a:pt x="514" y="441"/>
                        <a:pt x="581" y="308"/>
                        <a:pt x="547" y="208"/>
                      </a:cubicBezTo>
                      <a:cubicBezTo>
                        <a:pt x="521" y="62"/>
                        <a:pt x="420" y="0"/>
                        <a:pt x="317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16" name="Google Shape;21816;p61"/>
                <p:cNvSpPr/>
                <p:nvPr/>
              </p:nvSpPr>
              <p:spPr>
                <a:xfrm>
                  <a:off x="7820425" y="2441000"/>
                  <a:ext cx="15925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" h="487" extrusionOk="0">
                      <a:moveTo>
                        <a:pt x="249" y="0"/>
                      </a:moveTo>
                      <a:cubicBezTo>
                        <a:pt x="134" y="0"/>
                        <a:pt x="30" y="91"/>
                        <a:pt x="1" y="207"/>
                      </a:cubicBezTo>
                      <a:cubicBezTo>
                        <a:pt x="1" y="340"/>
                        <a:pt x="68" y="440"/>
                        <a:pt x="201" y="474"/>
                      </a:cubicBezTo>
                      <a:cubicBezTo>
                        <a:pt x="229" y="482"/>
                        <a:pt x="257" y="486"/>
                        <a:pt x="282" y="486"/>
                      </a:cubicBezTo>
                      <a:cubicBezTo>
                        <a:pt x="554" y="486"/>
                        <a:pt x="637" y="37"/>
                        <a:pt x="301" y="7"/>
                      </a:cubicBezTo>
                      <a:cubicBezTo>
                        <a:pt x="283" y="2"/>
                        <a:pt x="266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17" name="Google Shape;21817;p61"/>
                <p:cNvSpPr/>
                <p:nvPr/>
              </p:nvSpPr>
              <p:spPr>
                <a:xfrm>
                  <a:off x="7957700" y="2661600"/>
                  <a:ext cx="14725" cy="1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34" extrusionOk="0">
                      <a:moveTo>
                        <a:pt x="271" y="1"/>
                      </a:moveTo>
                      <a:cubicBezTo>
                        <a:pt x="131" y="1"/>
                        <a:pt x="1" y="138"/>
                        <a:pt x="47" y="323"/>
                      </a:cubicBezTo>
                      <a:cubicBezTo>
                        <a:pt x="67" y="402"/>
                        <a:pt x="128" y="434"/>
                        <a:pt x="199" y="434"/>
                      </a:cubicBezTo>
                      <a:cubicBezTo>
                        <a:pt x="366" y="434"/>
                        <a:pt x="588" y="253"/>
                        <a:pt x="447" y="89"/>
                      </a:cubicBezTo>
                      <a:cubicBezTo>
                        <a:pt x="396" y="28"/>
                        <a:pt x="332" y="1"/>
                        <a:pt x="271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18" name="Google Shape;21818;p61"/>
                <p:cNvSpPr/>
                <p:nvPr/>
              </p:nvSpPr>
              <p:spPr>
                <a:xfrm>
                  <a:off x="8072075" y="2646125"/>
                  <a:ext cx="12750" cy="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" h="409" extrusionOk="0">
                      <a:moveTo>
                        <a:pt x="389" y="1"/>
                      </a:moveTo>
                      <a:cubicBezTo>
                        <a:pt x="242" y="1"/>
                        <a:pt x="0" y="409"/>
                        <a:pt x="251" y="409"/>
                      </a:cubicBezTo>
                      <a:cubicBezTo>
                        <a:pt x="259" y="409"/>
                        <a:pt x="267" y="409"/>
                        <a:pt x="276" y="408"/>
                      </a:cubicBezTo>
                      <a:cubicBezTo>
                        <a:pt x="409" y="374"/>
                        <a:pt x="509" y="241"/>
                        <a:pt x="476" y="108"/>
                      </a:cubicBezTo>
                      <a:cubicBezTo>
                        <a:pt x="462" y="31"/>
                        <a:pt x="429" y="1"/>
                        <a:pt x="389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19" name="Google Shape;21819;p61"/>
                <p:cNvSpPr/>
                <p:nvPr/>
              </p:nvSpPr>
              <p:spPr>
                <a:xfrm>
                  <a:off x="8003075" y="2458025"/>
                  <a:ext cx="14725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87" extrusionOk="0">
                      <a:moveTo>
                        <a:pt x="339" y="0"/>
                      </a:moveTo>
                      <a:cubicBezTo>
                        <a:pt x="305" y="0"/>
                        <a:pt x="269" y="8"/>
                        <a:pt x="234" y="26"/>
                      </a:cubicBezTo>
                      <a:cubicBezTo>
                        <a:pt x="33" y="93"/>
                        <a:pt x="0" y="360"/>
                        <a:pt x="200" y="460"/>
                      </a:cubicBezTo>
                      <a:cubicBezTo>
                        <a:pt x="237" y="478"/>
                        <a:pt x="274" y="486"/>
                        <a:pt x="309" y="486"/>
                      </a:cubicBezTo>
                      <a:cubicBezTo>
                        <a:pt x="465" y="486"/>
                        <a:pt x="588" y="323"/>
                        <a:pt x="534" y="160"/>
                      </a:cubicBezTo>
                      <a:cubicBezTo>
                        <a:pt x="509" y="62"/>
                        <a:pt x="431" y="0"/>
                        <a:pt x="33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20" name="Google Shape;21820;p61"/>
                <p:cNvSpPr/>
                <p:nvPr/>
              </p:nvSpPr>
              <p:spPr>
                <a:xfrm>
                  <a:off x="7834600" y="2517350"/>
                  <a:ext cx="14400" cy="1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" h="498" extrusionOk="0">
                      <a:moveTo>
                        <a:pt x="275" y="0"/>
                      </a:moveTo>
                      <a:cubicBezTo>
                        <a:pt x="252" y="0"/>
                        <a:pt x="227" y="7"/>
                        <a:pt x="201" y="22"/>
                      </a:cubicBezTo>
                      <a:cubicBezTo>
                        <a:pt x="68" y="55"/>
                        <a:pt x="1" y="188"/>
                        <a:pt x="34" y="322"/>
                      </a:cubicBezTo>
                      <a:cubicBezTo>
                        <a:pt x="90" y="432"/>
                        <a:pt x="191" y="497"/>
                        <a:pt x="299" y="497"/>
                      </a:cubicBezTo>
                      <a:cubicBezTo>
                        <a:pt x="322" y="497"/>
                        <a:pt x="345" y="494"/>
                        <a:pt x="368" y="489"/>
                      </a:cubicBezTo>
                      <a:cubicBezTo>
                        <a:pt x="576" y="429"/>
                        <a:pt x="466" y="0"/>
                        <a:pt x="27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21" name="Google Shape;21821;p61"/>
                <p:cNvSpPr/>
                <p:nvPr/>
              </p:nvSpPr>
              <p:spPr>
                <a:xfrm>
                  <a:off x="7869625" y="2681950"/>
                  <a:ext cx="13375" cy="1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485" extrusionOk="0">
                      <a:moveTo>
                        <a:pt x="269" y="0"/>
                      </a:moveTo>
                      <a:cubicBezTo>
                        <a:pt x="247" y="0"/>
                        <a:pt x="224" y="3"/>
                        <a:pt x="201" y="9"/>
                      </a:cubicBezTo>
                      <a:cubicBezTo>
                        <a:pt x="68" y="42"/>
                        <a:pt x="1" y="176"/>
                        <a:pt x="34" y="309"/>
                      </a:cubicBezTo>
                      <a:cubicBezTo>
                        <a:pt x="62" y="420"/>
                        <a:pt x="158" y="484"/>
                        <a:pt x="266" y="484"/>
                      </a:cubicBezTo>
                      <a:cubicBezTo>
                        <a:pt x="289" y="484"/>
                        <a:pt x="312" y="482"/>
                        <a:pt x="334" y="476"/>
                      </a:cubicBezTo>
                      <a:cubicBezTo>
                        <a:pt x="468" y="443"/>
                        <a:pt x="535" y="309"/>
                        <a:pt x="501" y="176"/>
                      </a:cubicBezTo>
                      <a:cubicBezTo>
                        <a:pt x="474" y="65"/>
                        <a:pt x="377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22" name="Google Shape;21822;p61"/>
                <p:cNvSpPr/>
                <p:nvPr/>
              </p:nvSpPr>
              <p:spPr>
                <a:xfrm>
                  <a:off x="8018075" y="2678000"/>
                  <a:ext cx="16700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501" extrusionOk="0">
                      <a:moveTo>
                        <a:pt x="367" y="0"/>
                      </a:moveTo>
                      <a:cubicBezTo>
                        <a:pt x="34" y="0"/>
                        <a:pt x="0" y="467"/>
                        <a:pt x="334" y="500"/>
                      </a:cubicBezTo>
                      <a:cubicBezTo>
                        <a:pt x="634" y="500"/>
                        <a:pt x="668" y="33"/>
                        <a:pt x="367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23" name="Google Shape;21823;p61"/>
                <p:cNvSpPr/>
                <p:nvPr/>
              </p:nvSpPr>
              <p:spPr>
                <a:xfrm>
                  <a:off x="7963875" y="2501825"/>
                  <a:ext cx="14850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473" extrusionOk="0">
                      <a:moveTo>
                        <a:pt x="335" y="0"/>
                      </a:moveTo>
                      <a:cubicBezTo>
                        <a:pt x="313" y="0"/>
                        <a:pt x="290" y="3"/>
                        <a:pt x="267" y="9"/>
                      </a:cubicBezTo>
                      <a:cubicBezTo>
                        <a:pt x="34" y="75"/>
                        <a:pt x="0" y="342"/>
                        <a:pt x="200" y="442"/>
                      </a:cubicBezTo>
                      <a:cubicBezTo>
                        <a:pt x="242" y="463"/>
                        <a:pt x="283" y="472"/>
                        <a:pt x="322" y="472"/>
                      </a:cubicBezTo>
                      <a:cubicBezTo>
                        <a:pt x="473" y="472"/>
                        <a:pt x="594" y="334"/>
                        <a:pt x="567" y="176"/>
                      </a:cubicBezTo>
                      <a:cubicBezTo>
                        <a:pt x="540" y="65"/>
                        <a:pt x="443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24" name="Google Shape;21824;p61"/>
                <p:cNvSpPr/>
                <p:nvPr/>
              </p:nvSpPr>
              <p:spPr>
                <a:xfrm>
                  <a:off x="7877150" y="2572700"/>
                  <a:ext cx="12525" cy="1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460" extrusionOk="0">
                      <a:moveTo>
                        <a:pt x="250" y="1"/>
                      </a:moveTo>
                      <a:cubicBezTo>
                        <a:pt x="184" y="1"/>
                        <a:pt x="117" y="26"/>
                        <a:pt x="67" y="76"/>
                      </a:cubicBezTo>
                      <a:cubicBezTo>
                        <a:pt x="0" y="143"/>
                        <a:pt x="0" y="309"/>
                        <a:pt x="67" y="409"/>
                      </a:cubicBezTo>
                      <a:cubicBezTo>
                        <a:pt x="117" y="443"/>
                        <a:pt x="184" y="459"/>
                        <a:pt x="250" y="459"/>
                      </a:cubicBezTo>
                      <a:cubicBezTo>
                        <a:pt x="317" y="459"/>
                        <a:pt x="384" y="443"/>
                        <a:pt x="434" y="409"/>
                      </a:cubicBezTo>
                      <a:cubicBezTo>
                        <a:pt x="500" y="309"/>
                        <a:pt x="500" y="143"/>
                        <a:pt x="434" y="76"/>
                      </a:cubicBezTo>
                      <a:cubicBezTo>
                        <a:pt x="384" y="26"/>
                        <a:pt x="317" y="1"/>
                        <a:pt x="25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25" name="Google Shape;21825;p61"/>
                <p:cNvSpPr/>
                <p:nvPr/>
              </p:nvSpPr>
              <p:spPr>
                <a:xfrm>
                  <a:off x="7923000" y="2715750"/>
                  <a:ext cx="15775" cy="1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485" extrusionOk="0">
                      <a:moveTo>
                        <a:pt x="305" y="1"/>
                      </a:moveTo>
                      <a:cubicBezTo>
                        <a:pt x="273" y="1"/>
                        <a:pt x="238" y="8"/>
                        <a:pt x="201" y="25"/>
                      </a:cubicBezTo>
                      <a:cubicBezTo>
                        <a:pt x="67" y="58"/>
                        <a:pt x="1" y="191"/>
                        <a:pt x="34" y="325"/>
                      </a:cubicBezTo>
                      <a:cubicBezTo>
                        <a:pt x="83" y="422"/>
                        <a:pt x="168" y="484"/>
                        <a:pt x="262" y="484"/>
                      </a:cubicBezTo>
                      <a:cubicBezTo>
                        <a:pt x="296" y="484"/>
                        <a:pt x="332" y="476"/>
                        <a:pt x="368" y="458"/>
                      </a:cubicBezTo>
                      <a:cubicBezTo>
                        <a:pt x="631" y="370"/>
                        <a:pt x="535" y="1"/>
                        <a:pt x="305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26" name="Google Shape;21826;p61"/>
                <p:cNvSpPr/>
                <p:nvPr/>
              </p:nvSpPr>
              <p:spPr>
                <a:xfrm>
                  <a:off x="7981850" y="2612275"/>
                  <a:ext cx="15225" cy="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512" extrusionOk="0">
                      <a:moveTo>
                        <a:pt x="307" y="1"/>
                      </a:moveTo>
                      <a:cubicBezTo>
                        <a:pt x="206" y="1"/>
                        <a:pt x="109" y="59"/>
                        <a:pt x="82" y="194"/>
                      </a:cubicBezTo>
                      <a:cubicBezTo>
                        <a:pt x="0" y="378"/>
                        <a:pt x="156" y="511"/>
                        <a:pt x="311" y="511"/>
                      </a:cubicBezTo>
                      <a:cubicBezTo>
                        <a:pt x="411" y="511"/>
                        <a:pt x="510" y="457"/>
                        <a:pt x="549" y="327"/>
                      </a:cubicBezTo>
                      <a:cubicBezTo>
                        <a:pt x="609" y="129"/>
                        <a:pt x="455" y="1"/>
                        <a:pt x="307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27" name="Google Shape;21827;p61"/>
                <p:cNvSpPr/>
                <p:nvPr/>
              </p:nvSpPr>
              <p:spPr>
                <a:xfrm>
                  <a:off x="7968875" y="2581050"/>
                  <a:ext cx="14850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473" extrusionOk="0">
                      <a:moveTo>
                        <a:pt x="302" y="0"/>
                      </a:moveTo>
                      <a:cubicBezTo>
                        <a:pt x="280" y="0"/>
                        <a:pt x="257" y="3"/>
                        <a:pt x="234" y="9"/>
                      </a:cubicBezTo>
                      <a:cubicBezTo>
                        <a:pt x="34" y="75"/>
                        <a:pt x="0" y="342"/>
                        <a:pt x="201" y="442"/>
                      </a:cubicBezTo>
                      <a:cubicBezTo>
                        <a:pt x="242" y="463"/>
                        <a:pt x="283" y="472"/>
                        <a:pt x="322" y="472"/>
                      </a:cubicBezTo>
                      <a:cubicBezTo>
                        <a:pt x="473" y="472"/>
                        <a:pt x="594" y="334"/>
                        <a:pt x="567" y="175"/>
                      </a:cubicBezTo>
                      <a:cubicBezTo>
                        <a:pt x="512" y="65"/>
                        <a:pt x="411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28" name="Google Shape;21828;p61"/>
                <p:cNvSpPr/>
                <p:nvPr/>
              </p:nvSpPr>
              <p:spPr>
                <a:xfrm>
                  <a:off x="8021400" y="2899650"/>
                  <a:ext cx="1337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481" extrusionOk="0">
                      <a:moveTo>
                        <a:pt x="287" y="1"/>
                      </a:moveTo>
                      <a:cubicBezTo>
                        <a:pt x="269" y="1"/>
                        <a:pt x="252" y="3"/>
                        <a:pt x="234" y="7"/>
                      </a:cubicBezTo>
                      <a:cubicBezTo>
                        <a:pt x="101" y="41"/>
                        <a:pt x="1" y="141"/>
                        <a:pt x="34" y="274"/>
                      </a:cubicBezTo>
                      <a:cubicBezTo>
                        <a:pt x="63" y="390"/>
                        <a:pt x="168" y="481"/>
                        <a:pt x="282" y="481"/>
                      </a:cubicBezTo>
                      <a:cubicBezTo>
                        <a:pt x="299" y="481"/>
                        <a:pt x="317" y="479"/>
                        <a:pt x="334" y="474"/>
                      </a:cubicBezTo>
                      <a:cubicBezTo>
                        <a:pt x="468" y="441"/>
                        <a:pt x="535" y="341"/>
                        <a:pt x="535" y="207"/>
                      </a:cubicBezTo>
                      <a:cubicBezTo>
                        <a:pt x="506" y="91"/>
                        <a:pt x="401" y="1"/>
                        <a:pt x="287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29" name="Google Shape;21829;p61"/>
                <p:cNvSpPr/>
                <p:nvPr/>
              </p:nvSpPr>
              <p:spPr>
                <a:xfrm>
                  <a:off x="8018675" y="2944200"/>
                  <a:ext cx="13600" cy="1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462" extrusionOk="0">
                      <a:moveTo>
                        <a:pt x="252" y="0"/>
                      </a:moveTo>
                      <a:cubicBezTo>
                        <a:pt x="164" y="0"/>
                        <a:pt x="68" y="62"/>
                        <a:pt x="43" y="160"/>
                      </a:cubicBezTo>
                      <a:cubicBezTo>
                        <a:pt x="0" y="332"/>
                        <a:pt x="137" y="462"/>
                        <a:pt x="275" y="462"/>
                      </a:cubicBezTo>
                      <a:cubicBezTo>
                        <a:pt x="352" y="462"/>
                        <a:pt x="429" y="422"/>
                        <a:pt x="477" y="327"/>
                      </a:cubicBezTo>
                      <a:cubicBezTo>
                        <a:pt x="544" y="193"/>
                        <a:pt x="477" y="60"/>
                        <a:pt x="343" y="26"/>
                      </a:cubicBezTo>
                      <a:cubicBezTo>
                        <a:pt x="317" y="9"/>
                        <a:pt x="285" y="0"/>
                        <a:pt x="25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30" name="Google Shape;21830;p61"/>
                <p:cNvSpPr/>
                <p:nvPr/>
              </p:nvSpPr>
              <p:spPr>
                <a:xfrm>
                  <a:off x="8013900" y="3142850"/>
                  <a:ext cx="13525" cy="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" h="354" extrusionOk="0">
                      <a:moveTo>
                        <a:pt x="83" y="1"/>
                      </a:moveTo>
                      <a:cubicBezTo>
                        <a:pt x="35" y="1"/>
                        <a:pt x="1" y="34"/>
                        <a:pt x="1" y="120"/>
                      </a:cubicBezTo>
                      <a:cubicBezTo>
                        <a:pt x="1" y="253"/>
                        <a:pt x="101" y="353"/>
                        <a:pt x="234" y="353"/>
                      </a:cubicBezTo>
                      <a:cubicBezTo>
                        <a:pt x="541" y="353"/>
                        <a:pt x="241" y="1"/>
                        <a:pt x="8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31" name="Google Shape;21831;p61"/>
                <p:cNvSpPr/>
                <p:nvPr/>
              </p:nvSpPr>
              <p:spPr>
                <a:xfrm>
                  <a:off x="8099175" y="3050400"/>
                  <a:ext cx="13150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489" extrusionOk="0">
                      <a:moveTo>
                        <a:pt x="248" y="1"/>
                      </a:moveTo>
                      <a:cubicBezTo>
                        <a:pt x="108" y="1"/>
                        <a:pt x="0" y="139"/>
                        <a:pt x="25" y="315"/>
                      </a:cubicBezTo>
                      <a:cubicBezTo>
                        <a:pt x="44" y="429"/>
                        <a:pt x="149" y="489"/>
                        <a:pt x="255" y="489"/>
                      </a:cubicBezTo>
                      <a:cubicBezTo>
                        <a:pt x="335" y="489"/>
                        <a:pt x="416" y="454"/>
                        <a:pt x="459" y="382"/>
                      </a:cubicBezTo>
                      <a:cubicBezTo>
                        <a:pt x="526" y="248"/>
                        <a:pt x="492" y="115"/>
                        <a:pt x="392" y="48"/>
                      </a:cubicBezTo>
                      <a:cubicBezTo>
                        <a:pt x="343" y="15"/>
                        <a:pt x="294" y="1"/>
                        <a:pt x="24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32" name="Google Shape;21832;p61"/>
                <p:cNvSpPr/>
                <p:nvPr/>
              </p:nvSpPr>
              <p:spPr>
                <a:xfrm>
                  <a:off x="8059075" y="2905450"/>
                  <a:ext cx="14550" cy="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321" extrusionOk="0">
                      <a:moveTo>
                        <a:pt x="330" y="0"/>
                      </a:moveTo>
                      <a:cubicBezTo>
                        <a:pt x="308" y="0"/>
                        <a:pt x="285" y="3"/>
                        <a:pt x="262" y="9"/>
                      </a:cubicBezTo>
                      <a:cubicBezTo>
                        <a:pt x="1" y="80"/>
                        <a:pt x="297" y="320"/>
                        <a:pt x="466" y="320"/>
                      </a:cubicBezTo>
                      <a:cubicBezTo>
                        <a:pt x="534" y="320"/>
                        <a:pt x="581" y="281"/>
                        <a:pt x="562" y="175"/>
                      </a:cubicBezTo>
                      <a:cubicBezTo>
                        <a:pt x="534" y="65"/>
                        <a:pt x="438" y="0"/>
                        <a:pt x="33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33" name="Google Shape;21833;p61"/>
                <p:cNvSpPr/>
                <p:nvPr/>
              </p:nvSpPr>
              <p:spPr>
                <a:xfrm>
                  <a:off x="7906325" y="3033275"/>
                  <a:ext cx="15175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" h="475" extrusionOk="0">
                      <a:moveTo>
                        <a:pt x="279" y="1"/>
                      </a:moveTo>
                      <a:cubicBezTo>
                        <a:pt x="217" y="1"/>
                        <a:pt x="153" y="29"/>
                        <a:pt x="101" y="99"/>
                      </a:cubicBezTo>
                      <a:cubicBezTo>
                        <a:pt x="1" y="166"/>
                        <a:pt x="34" y="333"/>
                        <a:pt x="101" y="400"/>
                      </a:cubicBezTo>
                      <a:cubicBezTo>
                        <a:pt x="151" y="450"/>
                        <a:pt x="217" y="475"/>
                        <a:pt x="280" y="475"/>
                      </a:cubicBezTo>
                      <a:cubicBezTo>
                        <a:pt x="343" y="475"/>
                        <a:pt x="401" y="450"/>
                        <a:pt x="434" y="400"/>
                      </a:cubicBezTo>
                      <a:cubicBezTo>
                        <a:pt x="606" y="227"/>
                        <a:pt x="452" y="1"/>
                        <a:pt x="279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34" name="Google Shape;21834;p61"/>
                <p:cNvSpPr/>
                <p:nvPr/>
              </p:nvSpPr>
              <p:spPr>
                <a:xfrm>
                  <a:off x="7915500" y="3224925"/>
                  <a:ext cx="11700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473" extrusionOk="0">
                      <a:moveTo>
                        <a:pt x="275" y="0"/>
                      </a:moveTo>
                      <a:cubicBezTo>
                        <a:pt x="262" y="0"/>
                        <a:pt x="248" y="2"/>
                        <a:pt x="234" y="5"/>
                      </a:cubicBezTo>
                      <a:cubicBezTo>
                        <a:pt x="101" y="5"/>
                        <a:pt x="1" y="106"/>
                        <a:pt x="1" y="239"/>
                      </a:cubicBezTo>
                      <a:cubicBezTo>
                        <a:pt x="1" y="372"/>
                        <a:pt x="101" y="472"/>
                        <a:pt x="234" y="472"/>
                      </a:cubicBezTo>
                      <a:cubicBezTo>
                        <a:pt x="367" y="472"/>
                        <a:pt x="468" y="372"/>
                        <a:pt x="468" y="239"/>
                      </a:cubicBezTo>
                      <a:cubicBezTo>
                        <a:pt x="468" y="120"/>
                        <a:pt x="387" y="0"/>
                        <a:pt x="27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35" name="Google Shape;21835;p61"/>
                <p:cNvSpPr/>
                <p:nvPr/>
              </p:nvSpPr>
              <p:spPr>
                <a:xfrm>
                  <a:off x="8007000" y="3173225"/>
                  <a:ext cx="16100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510" extrusionOk="0">
                      <a:moveTo>
                        <a:pt x="379" y="1"/>
                      </a:moveTo>
                      <a:cubicBezTo>
                        <a:pt x="317" y="1"/>
                        <a:pt x="256" y="26"/>
                        <a:pt x="210" y="72"/>
                      </a:cubicBezTo>
                      <a:cubicBezTo>
                        <a:pt x="0" y="229"/>
                        <a:pt x="161" y="510"/>
                        <a:pt x="369" y="510"/>
                      </a:cubicBezTo>
                      <a:cubicBezTo>
                        <a:pt x="426" y="510"/>
                        <a:pt x="486" y="489"/>
                        <a:pt x="544" y="439"/>
                      </a:cubicBezTo>
                      <a:cubicBezTo>
                        <a:pt x="644" y="339"/>
                        <a:pt x="644" y="205"/>
                        <a:pt x="577" y="105"/>
                      </a:cubicBezTo>
                      <a:cubicBezTo>
                        <a:pt x="523" y="34"/>
                        <a:pt x="450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36" name="Google Shape;21836;p61"/>
                <p:cNvSpPr/>
                <p:nvPr/>
              </p:nvSpPr>
              <p:spPr>
                <a:xfrm>
                  <a:off x="7949600" y="2998000"/>
                  <a:ext cx="15950" cy="1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90" extrusionOk="0">
                      <a:moveTo>
                        <a:pt x="373" y="1"/>
                      </a:moveTo>
                      <a:cubicBezTo>
                        <a:pt x="350" y="1"/>
                        <a:pt x="327" y="4"/>
                        <a:pt x="304" y="9"/>
                      </a:cubicBezTo>
                      <a:cubicBezTo>
                        <a:pt x="1" y="70"/>
                        <a:pt x="84" y="489"/>
                        <a:pt x="353" y="489"/>
                      </a:cubicBezTo>
                      <a:cubicBezTo>
                        <a:pt x="379" y="489"/>
                        <a:pt x="408" y="485"/>
                        <a:pt x="438" y="476"/>
                      </a:cubicBezTo>
                      <a:cubicBezTo>
                        <a:pt x="571" y="443"/>
                        <a:pt x="638" y="310"/>
                        <a:pt x="605" y="176"/>
                      </a:cubicBezTo>
                      <a:cubicBezTo>
                        <a:pt x="577" y="66"/>
                        <a:pt x="481" y="1"/>
                        <a:pt x="37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37" name="Google Shape;21837;p61"/>
                <p:cNvSpPr/>
                <p:nvPr/>
              </p:nvSpPr>
              <p:spPr>
                <a:xfrm>
                  <a:off x="7869250" y="3088175"/>
                  <a:ext cx="15425" cy="1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490" extrusionOk="0">
                      <a:moveTo>
                        <a:pt x="334" y="0"/>
                      </a:moveTo>
                      <a:cubicBezTo>
                        <a:pt x="266" y="0"/>
                        <a:pt x="203" y="33"/>
                        <a:pt x="149" y="105"/>
                      </a:cubicBezTo>
                      <a:cubicBezTo>
                        <a:pt x="0" y="279"/>
                        <a:pt x="184" y="490"/>
                        <a:pt x="370" y="490"/>
                      </a:cubicBezTo>
                      <a:cubicBezTo>
                        <a:pt x="434" y="490"/>
                        <a:pt x="498" y="465"/>
                        <a:pt x="550" y="405"/>
                      </a:cubicBezTo>
                      <a:cubicBezTo>
                        <a:pt x="616" y="305"/>
                        <a:pt x="616" y="138"/>
                        <a:pt x="516" y="72"/>
                      </a:cubicBezTo>
                      <a:cubicBezTo>
                        <a:pt x="454" y="25"/>
                        <a:pt x="392" y="0"/>
                        <a:pt x="33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38" name="Google Shape;21838;p61"/>
                <p:cNvSpPr/>
                <p:nvPr/>
              </p:nvSpPr>
              <p:spPr>
                <a:xfrm>
                  <a:off x="7977075" y="3436500"/>
                  <a:ext cx="12675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" h="489" extrusionOk="0">
                      <a:moveTo>
                        <a:pt x="280" y="1"/>
                      </a:moveTo>
                      <a:cubicBezTo>
                        <a:pt x="142" y="1"/>
                        <a:pt x="1" y="108"/>
                        <a:pt x="39" y="282"/>
                      </a:cubicBezTo>
                      <a:cubicBezTo>
                        <a:pt x="39" y="398"/>
                        <a:pt x="140" y="489"/>
                        <a:pt x="254" y="489"/>
                      </a:cubicBezTo>
                      <a:cubicBezTo>
                        <a:pt x="271" y="489"/>
                        <a:pt x="289" y="487"/>
                        <a:pt x="306" y="482"/>
                      </a:cubicBezTo>
                      <a:cubicBezTo>
                        <a:pt x="440" y="449"/>
                        <a:pt x="506" y="315"/>
                        <a:pt x="506" y="182"/>
                      </a:cubicBezTo>
                      <a:cubicBezTo>
                        <a:pt x="478" y="56"/>
                        <a:pt x="380" y="1"/>
                        <a:pt x="28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39" name="Google Shape;21839;p61"/>
                <p:cNvSpPr/>
                <p:nvPr/>
              </p:nvSpPr>
              <p:spPr>
                <a:xfrm>
                  <a:off x="8081075" y="3391400"/>
                  <a:ext cx="15425" cy="1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485" extrusionOk="0">
                      <a:moveTo>
                        <a:pt x="342" y="0"/>
                      </a:moveTo>
                      <a:cubicBezTo>
                        <a:pt x="170" y="0"/>
                        <a:pt x="1" y="168"/>
                        <a:pt x="116" y="351"/>
                      </a:cubicBezTo>
                      <a:cubicBezTo>
                        <a:pt x="160" y="440"/>
                        <a:pt x="249" y="485"/>
                        <a:pt x="333" y="485"/>
                      </a:cubicBezTo>
                      <a:cubicBezTo>
                        <a:pt x="375" y="485"/>
                        <a:pt x="416" y="474"/>
                        <a:pt x="449" y="452"/>
                      </a:cubicBezTo>
                      <a:cubicBezTo>
                        <a:pt x="549" y="385"/>
                        <a:pt x="616" y="218"/>
                        <a:pt x="549" y="118"/>
                      </a:cubicBezTo>
                      <a:cubicBezTo>
                        <a:pt x="497" y="35"/>
                        <a:pt x="419" y="0"/>
                        <a:pt x="34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40" name="Google Shape;21840;p61"/>
                <p:cNvSpPr/>
                <p:nvPr/>
              </p:nvSpPr>
              <p:spPr>
                <a:xfrm>
                  <a:off x="8054650" y="3280775"/>
                  <a:ext cx="13475" cy="1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82" extrusionOk="0">
                      <a:moveTo>
                        <a:pt x="274" y="1"/>
                      </a:moveTo>
                      <a:cubicBezTo>
                        <a:pt x="138" y="1"/>
                        <a:pt x="0" y="115"/>
                        <a:pt x="39" y="307"/>
                      </a:cubicBezTo>
                      <a:cubicBezTo>
                        <a:pt x="66" y="417"/>
                        <a:pt x="162" y="482"/>
                        <a:pt x="271" y="482"/>
                      </a:cubicBezTo>
                      <a:cubicBezTo>
                        <a:pt x="293" y="482"/>
                        <a:pt x="316" y="479"/>
                        <a:pt x="339" y="473"/>
                      </a:cubicBezTo>
                      <a:cubicBezTo>
                        <a:pt x="472" y="440"/>
                        <a:pt x="539" y="340"/>
                        <a:pt x="506" y="207"/>
                      </a:cubicBezTo>
                      <a:cubicBezTo>
                        <a:pt x="477" y="64"/>
                        <a:pt x="37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41" name="Google Shape;21841;p61"/>
                <p:cNvSpPr/>
                <p:nvPr/>
              </p:nvSpPr>
              <p:spPr>
                <a:xfrm>
                  <a:off x="7950125" y="3424625"/>
                  <a:ext cx="14925" cy="1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403" extrusionOk="0">
                      <a:moveTo>
                        <a:pt x="305" y="1"/>
                      </a:moveTo>
                      <a:cubicBezTo>
                        <a:pt x="237" y="1"/>
                        <a:pt x="169" y="27"/>
                        <a:pt x="117" y="90"/>
                      </a:cubicBezTo>
                      <a:cubicBezTo>
                        <a:pt x="0" y="230"/>
                        <a:pt x="226" y="402"/>
                        <a:pt x="395" y="402"/>
                      </a:cubicBezTo>
                      <a:cubicBezTo>
                        <a:pt x="468" y="402"/>
                        <a:pt x="530" y="370"/>
                        <a:pt x="550" y="290"/>
                      </a:cubicBezTo>
                      <a:cubicBezTo>
                        <a:pt x="596" y="130"/>
                        <a:pt x="453" y="1"/>
                        <a:pt x="305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42" name="Google Shape;21842;p61"/>
                <p:cNvSpPr/>
                <p:nvPr/>
              </p:nvSpPr>
              <p:spPr>
                <a:xfrm>
                  <a:off x="7963025" y="3640300"/>
                  <a:ext cx="13175" cy="1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471" extrusionOk="0">
                      <a:moveTo>
                        <a:pt x="291" y="1"/>
                      </a:moveTo>
                      <a:cubicBezTo>
                        <a:pt x="284" y="1"/>
                        <a:pt x="276" y="1"/>
                        <a:pt x="268" y="2"/>
                      </a:cubicBezTo>
                      <a:cubicBezTo>
                        <a:pt x="134" y="2"/>
                        <a:pt x="1" y="102"/>
                        <a:pt x="1" y="236"/>
                      </a:cubicBezTo>
                      <a:cubicBezTo>
                        <a:pt x="1" y="369"/>
                        <a:pt x="134" y="469"/>
                        <a:pt x="268" y="469"/>
                      </a:cubicBezTo>
                      <a:cubicBezTo>
                        <a:pt x="276" y="470"/>
                        <a:pt x="284" y="471"/>
                        <a:pt x="291" y="471"/>
                      </a:cubicBezTo>
                      <a:cubicBezTo>
                        <a:pt x="527" y="471"/>
                        <a:pt x="527" y="1"/>
                        <a:pt x="291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43" name="Google Shape;21843;p61"/>
                <p:cNvSpPr/>
                <p:nvPr/>
              </p:nvSpPr>
              <p:spPr>
                <a:xfrm>
                  <a:off x="8072725" y="3559000"/>
                  <a:ext cx="15425" cy="1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497" extrusionOk="0">
                      <a:moveTo>
                        <a:pt x="371" y="1"/>
                      </a:moveTo>
                      <a:cubicBezTo>
                        <a:pt x="184" y="1"/>
                        <a:pt x="0" y="212"/>
                        <a:pt x="149" y="386"/>
                      </a:cubicBezTo>
                      <a:cubicBezTo>
                        <a:pt x="208" y="464"/>
                        <a:pt x="278" y="496"/>
                        <a:pt x="346" y="496"/>
                      </a:cubicBezTo>
                      <a:cubicBezTo>
                        <a:pt x="394" y="496"/>
                        <a:pt x="442" y="480"/>
                        <a:pt x="483" y="452"/>
                      </a:cubicBezTo>
                      <a:cubicBezTo>
                        <a:pt x="583" y="352"/>
                        <a:pt x="616" y="219"/>
                        <a:pt x="550" y="85"/>
                      </a:cubicBezTo>
                      <a:cubicBezTo>
                        <a:pt x="499" y="26"/>
                        <a:pt x="434" y="1"/>
                        <a:pt x="371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44" name="Google Shape;21844;p61"/>
                <p:cNvSpPr/>
                <p:nvPr/>
              </p:nvSpPr>
              <p:spPr>
                <a:xfrm>
                  <a:off x="8045600" y="3352425"/>
                  <a:ext cx="12525" cy="1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477" extrusionOk="0">
                      <a:moveTo>
                        <a:pt x="240" y="0"/>
                      </a:moveTo>
                      <a:cubicBezTo>
                        <a:pt x="121" y="0"/>
                        <a:pt x="0" y="84"/>
                        <a:pt x="0" y="243"/>
                      </a:cubicBezTo>
                      <a:cubicBezTo>
                        <a:pt x="0" y="376"/>
                        <a:pt x="134" y="476"/>
                        <a:pt x="267" y="476"/>
                      </a:cubicBezTo>
                      <a:cubicBezTo>
                        <a:pt x="401" y="443"/>
                        <a:pt x="501" y="343"/>
                        <a:pt x="467" y="209"/>
                      </a:cubicBezTo>
                      <a:cubicBezTo>
                        <a:pt x="452" y="67"/>
                        <a:pt x="346" y="0"/>
                        <a:pt x="24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45" name="Google Shape;21845;p61"/>
                <p:cNvSpPr/>
                <p:nvPr/>
              </p:nvSpPr>
              <p:spPr>
                <a:xfrm>
                  <a:off x="7882150" y="3492525"/>
                  <a:ext cx="13350" cy="1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90" extrusionOk="0">
                      <a:moveTo>
                        <a:pt x="255" y="1"/>
                      </a:moveTo>
                      <a:cubicBezTo>
                        <a:pt x="192" y="1"/>
                        <a:pt x="134" y="26"/>
                        <a:pt x="100" y="76"/>
                      </a:cubicBezTo>
                      <a:cubicBezTo>
                        <a:pt x="0" y="176"/>
                        <a:pt x="0" y="343"/>
                        <a:pt x="100" y="443"/>
                      </a:cubicBezTo>
                      <a:cubicBezTo>
                        <a:pt x="145" y="473"/>
                        <a:pt x="204" y="489"/>
                        <a:pt x="264" y="489"/>
                      </a:cubicBezTo>
                      <a:cubicBezTo>
                        <a:pt x="337" y="489"/>
                        <a:pt x="412" y="465"/>
                        <a:pt x="467" y="409"/>
                      </a:cubicBezTo>
                      <a:cubicBezTo>
                        <a:pt x="534" y="309"/>
                        <a:pt x="534" y="143"/>
                        <a:pt x="434" y="76"/>
                      </a:cubicBezTo>
                      <a:cubicBezTo>
                        <a:pt x="384" y="26"/>
                        <a:pt x="317" y="1"/>
                        <a:pt x="255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46" name="Google Shape;21846;p61"/>
                <p:cNvSpPr/>
                <p:nvPr/>
              </p:nvSpPr>
              <p:spPr>
                <a:xfrm>
                  <a:off x="7887150" y="3718125"/>
                  <a:ext cx="12225" cy="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364" extrusionOk="0">
                      <a:moveTo>
                        <a:pt x="116" y="1"/>
                      </a:moveTo>
                      <a:cubicBezTo>
                        <a:pt x="74" y="1"/>
                        <a:pt x="41" y="35"/>
                        <a:pt x="34" y="125"/>
                      </a:cubicBezTo>
                      <a:cubicBezTo>
                        <a:pt x="0" y="225"/>
                        <a:pt x="100" y="359"/>
                        <a:pt x="234" y="359"/>
                      </a:cubicBezTo>
                      <a:cubicBezTo>
                        <a:pt x="251" y="362"/>
                        <a:pt x="266" y="363"/>
                        <a:pt x="279" y="363"/>
                      </a:cubicBezTo>
                      <a:cubicBezTo>
                        <a:pt x="488" y="363"/>
                        <a:pt x="253" y="1"/>
                        <a:pt x="11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47" name="Google Shape;21847;p61"/>
                <p:cNvSpPr/>
                <p:nvPr/>
              </p:nvSpPr>
              <p:spPr>
                <a:xfrm>
                  <a:off x="7717025" y="3831500"/>
                  <a:ext cx="12525" cy="1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488" extrusionOk="0">
                      <a:moveTo>
                        <a:pt x="249" y="0"/>
                      </a:moveTo>
                      <a:cubicBezTo>
                        <a:pt x="195" y="0"/>
                        <a:pt x="141" y="19"/>
                        <a:pt x="101" y="60"/>
                      </a:cubicBezTo>
                      <a:cubicBezTo>
                        <a:pt x="1" y="160"/>
                        <a:pt x="1" y="327"/>
                        <a:pt x="101" y="427"/>
                      </a:cubicBezTo>
                      <a:cubicBezTo>
                        <a:pt x="142" y="469"/>
                        <a:pt x="198" y="488"/>
                        <a:pt x="253" y="488"/>
                      </a:cubicBezTo>
                      <a:cubicBezTo>
                        <a:pt x="375" y="488"/>
                        <a:pt x="501" y="397"/>
                        <a:pt x="501" y="260"/>
                      </a:cubicBezTo>
                      <a:cubicBezTo>
                        <a:pt x="501" y="98"/>
                        <a:pt x="372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48" name="Google Shape;21848;p61"/>
                <p:cNvSpPr/>
                <p:nvPr/>
              </p:nvSpPr>
              <p:spPr>
                <a:xfrm>
                  <a:off x="7742875" y="4011800"/>
                  <a:ext cx="13725" cy="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" h="354" extrusionOk="0">
                      <a:moveTo>
                        <a:pt x="84" y="1"/>
                      </a:moveTo>
                      <a:cubicBezTo>
                        <a:pt x="35" y="1"/>
                        <a:pt x="1" y="34"/>
                        <a:pt x="1" y="120"/>
                      </a:cubicBezTo>
                      <a:cubicBezTo>
                        <a:pt x="1" y="253"/>
                        <a:pt x="101" y="353"/>
                        <a:pt x="267" y="353"/>
                      </a:cubicBezTo>
                      <a:cubicBezTo>
                        <a:pt x="549" y="353"/>
                        <a:pt x="242" y="1"/>
                        <a:pt x="8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49" name="Google Shape;21849;p61"/>
                <p:cNvSpPr/>
                <p:nvPr/>
              </p:nvSpPr>
              <p:spPr>
                <a:xfrm>
                  <a:off x="7820600" y="3968125"/>
                  <a:ext cx="14025" cy="1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496" extrusionOk="0">
                      <a:moveTo>
                        <a:pt x="268" y="1"/>
                      </a:moveTo>
                      <a:cubicBezTo>
                        <a:pt x="164" y="1"/>
                        <a:pt x="64" y="69"/>
                        <a:pt x="27" y="199"/>
                      </a:cubicBezTo>
                      <a:cubicBezTo>
                        <a:pt x="1" y="358"/>
                        <a:pt x="142" y="496"/>
                        <a:pt x="285" y="496"/>
                      </a:cubicBezTo>
                      <a:cubicBezTo>
                        <a:pt x="323" y="496"/>
                        <a:pt x="360" y="486"/>
                        <a:pt x="394" y="466"/>
                      </a:cubicBezTo>
                      <a:cubicBezTo>
                        <a:pt x="528" y="366"/>
                        <a:pt x="561" y="232"/>
                        <a:pt x="494" y="132"/>
                      </a:cubicBezTo>
                      <a:cubicBezTo>
                        <a:pt x="435" y="44"/>
                        <a:pt x="350" y="1"/>
                        <a:pt x="26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50" name="Google Shape;21850;p61"/>
                <p:cNvSpPr/>
                <p:nvPr/>
              </p:nvSpPr>
              <p:spPr>
                <a:xfrm>
                  <a:off x="7800400" y="3877800"/>
                  <a:ext cx="13825" cy="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" h="325" extrusionOk="0">
                      <a:moveTo>
                        <a:pt x="336" y="1"/>
                      </a:moveTo>
                      <a:cubicBezTo>
                        <a:pt x="314" y="1"/>
                        <a:pt x="291" y="3"/>
                        <a:pt x="268" y="9"/>
                      </a:cubicBezTo>
                      <a:cubicBezTo>
                        <a:pt x="0" y="33"/>
                        <a:pt x="301" y="324"/>
                        <a:pt x="457" y="324"/>
                      </a:cubicBezTo>
                      <a:cubicBezTo>
                        <a:pt x="515" y="324"/>
                        <a:pt x="553" y="284"/>
                        <a:pt x="535" y="176"/>
                      </a:cubicBezTo>
                      <a:cubicBezTo>
                        <a:pt x="535" y="65"/>
                        <a:pt x="443" y="1"/>
                        <a:pt x="33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51" name="Google Shape;21851;p61"/>
                <p:cNvSpPr/>
                <p:nvPr/>
              </p:nvSpPr>
              <p:spPr>
                <a:xfrm>
                  <a:off x="7671725" y="3996950"/>
                  <a:ext cx="17250" cy="1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493" extrusionOk="0">
                      <a:moveTo>
                        <a:pt x="354" y="1"/>
                      </a:moveTo>
                      <a:cubicBezTo>
                        <a:pt x="296" y="1"/>
                        <a:pt x="234" y="24"/>
                        <a:pt x="178" y="80"/>
                      </a:cubicBezTo>
                      <a:cubicBezTo>
                        <a:pt x="1" y="257"/>
                        <a:pt x="151" y="493"/>
                        <a:pt x="336" y="493"/>
                      </a:cubicBezTo>
                      <a:cubicBezTo>
                        <a:pt x="394" y="493"/>
                        <a:pt x="456" y="469"/>
                        <a:pt x="512" y="414"/>
                      </a:cubicBezTo>
                      <a:cubicBezTo>
                        <a:pt x="689" y="236"/>
                        <a:pt x="539" y="1"/>
                        <a:pt x="35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52" name="Google Shape;21852;p61"/>
                <p:cNvSpPr/>
                <p:nvPr/>
              </p:nvSpPr>
              <p:spPr>
                <a:xfrm>
                  <a:off x="7634125" y="4208550"/>
                  <a:ext cx="14200" cy="1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97" extrusionOk="0">
                      <a:moveTo>
                        <a:pt x="298" y="1"/>
                      </a:moveTo>
                      <a:cubicBezTo>
                        <a:pt x="209" y="1"/>
                        <a:pt x="121" y="49"/>
                        <a:pt x="81" y="155"/>
                      </a:cubicBezTo>
                      <a:cubicBezTo>
                        <a:pt x="1" y="356"/>
                        <a:pt x="162" y="496"/>
                        <a:pt x="318" y="496"/>
                      </a:cubicBezTo>
                      <a:cubicBezTo>
                        <a:pt x="421" y="496"/>
                        <a:pt x="521" y="435"/>
                        <a:pt x="548" y="289"/>
                      </a:cubicBezTo>
                      <a:cubicBezTo>
                        <a:pt x="568" y="109"/>
                        <a:pt x="432" y="1"/>
                        <a:pt x="29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53" name="Google Shape;21853;p61"/>
                <p:cNvSpPr/>
                <p:nvPr/>
              </p:nvSpPr>
              <p:spPr>
                <a:xfrm>
                  <a:off x="7685325" y="4154475"/>
                  <a:ext cx="12550" cy="1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493" extrusionOk="0">
                      <a:moveTo>
                        <a:pt x="219" y="1"/>
                      </a:moveTo>
                      <a:cubicBezTo>
                        <a:pt x="102" y="1"/>
                        <a:pt x="1" y="97"/>
                        <a:pt x="1" y="250"/>
                      </a:cubicBezTo>
                      <a:cubicBezTo>
                        <a:pt x="1" y="387"/>
                        <a:pt x="110" y="493"/>
                        <a:pt x="232" y="493"/>
                      </a:cubicBezTo>
                      <a:cubicBezTo>
                        <a:pt x="289" y="493"/>
                        <a:pt x="348" y="470"/>
                        <a:pt x="401" y="417"/>
                      </a:cubicBezTo>
                      <a:cubicBezTo>
                        <a:pt x="501" y="317"/>
                        <a:pt x="501" y="184"/>
                        <a:pt x="401" y="83"/>
                      </a:cubicBezTo>
                      <a:cubicBezTo>
                        <a:pt x="344" y="26"/>
                        <a:pt x="279" y="1"/>
                        <a:pt x="219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54" name="Google Shape;21854;p61"/>
                <p:cNvSpPr/>
                <p:nvPr/>
              </p:nvSpPr>
              <p:spPr>
                <a:xfrm>
                  <a:off x="7652825" y="4003100"/>
                  <a:ext cx="11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502" extrusionOk="0">
                      <a:moveTo>
                        <a:pt x="234" y="1"/>
                      </a:moveTo>
                      <a:cubicBezTo>
                        <a:pt x="100" y="1"/>
                        <a:pt x="0" y="101"/>
                        <a:pt x="0" y="234"/>
                      </a:cubicBezTo>
                      <a:cubicBezTo>
                        <a:pt x="0" y="368"/>
                        <a:pt x="100" y="501"/>
                        <a:pt x="234" y="501"/>
                      </a:cubicBezTo>
                      <a:cubicBezTo>
                        <a:pt x="367" y="501"/>
                        <a:pt x="467" y="368"/>
                        <a:pt x="467" y="234"/>
                      </a:cubicBezTo>
                      <a:cubicBezTo>
                        <a:pt x="467" y="101"/>
                        <a:pt x="367" y="1"/>
                        <a:pt x="23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55" name="Google Shape;21855;p61"/>
                <p:cNvSpPr/>
                <p:nvPr/>
              </p:nvSpPr>
              <p:spPr>
                <a:xfrm>
                  <a:off x="7584425" y="4090800"/>
                  <a:ext cx="14000" cy="1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477" extrusionOk="0">
                      <a:moveTo>
                        <a:pt x="272" y="1"/>
                      </a:moveTo>
                      <a:cubicBezTo>
                        <a:pt x="204" y="1"/>
                        <a:pt x="140" y="30"/>
                        <a:pt x="101" y="95"/>
                      </a:cubicBezTo>
                      <a:cubicBezTo>
                        <a:pt x="1" y="195"/>
                        <a:pt x="34" y="362"/>
                        <a:pt x="134" y="429"/>
                      </a:cubicBezTo>
                      <a:cubicBezTo>
                        <a:pt x="184" y="462"/>
                        <a:pt x="236" y="477"/>
                        <a:pt x="286" y="477"/>
                      </a:cubicBezTo>
                      <a:cubicBezTo>
                        <a:pt x="434" y="477"/>
                        <a:pt x="559" y="345"/>
                        <a:pt x="534" y="195"/>
                      </a:cubicBezTo>
                      <a:cubicBezTo>
                        <a:pt x="494" y="73"/>
                        <a:pt x="378" y="1"/>
                        <a:pt x="27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56" name="Google Shape;21856;p61"/>
                <p:cNvSpPr/>
                <p:nvPr/>
              </p:nvSpPr>
              <p:spPr>
                <a:xfrm>
                  <a:off x="7596100" y="4410900"/>
                  <a:ext cx="12550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501" extrusionOk="0">
                      <a:moveTo>
                        <a:pt x="268" y="0"/>
                      </a:moveTo>
                      <a:cubicBezTo>
                        <a:pt x="101" y="0"/>
                        <a:pt x="1" y="100"/>
                        <a:pt x="1" y="234"/>
                      </a:cubicBezTo>
                      <a:cubicBezTo>
                        <a:pt x="1" y="367"/>
                        <a:pt x="101" y="501"/>
                        <a:pt x="234" y="501"/>
                      </a:cubicBezTo>
                      <a:cubicBezTo>
                        <a:pt x="368" y="501"/>
                        <a:pt x="468" y="401"/>
                        <a:pt x="468" y="267"/>
                      </a:cubicBezTo>
                      <a:cubicBezTo>
                        <a:pt x="501" y="134"/>
                        <a:pt x="368" y="34"/>
                        <a:pt x="26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57" name="Google Shape;21857;p61"/>
                <p:cNvSpPr/>
                <p:nvPr/>
              </p:nvSpPr>
              <p:spPr>
                <a:xfrm>
                  <a:off x="7663175" y="4371525"/>
                  <a:ext cx="13850" cy="1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472" extrusionOk="0">
                      <a:moveTo>
                        <a:pt x="293" y="1"/>
                      </a:moveTo>
                      <a:cubicBezTo>
                        <a:pt x="193" y="1"/>
                        <a:pt x="91" y="61"/>
                        <a:pt x="53" y="174"/>
                      </a:cubicBezTo>
                      <a:cubicBezTo>
                        <a:pt x="0" y="333"/>
                        <a:pt x="136" y="471"/>
                        <a:pt x="295" y="471"/>
                      </a:cubicBezTo>
                      <a:cubicBezTo>
                        <a:pt x="336" y="471"/>
                        <a:pt x="379" y="462"/>
                        <a:pt x="420" y="441"/>
                      </a:cubicBezTo>
                      <a:cubicBezTo>
                        <a:pt x="520" y="375"/>
                        <a:pt x="553" y="241"/>
                        <a:pt x="487" y="108"/>
                      </a:cubicBezTo>
                      <a:cubicBezTo>
                        <a:pt x="443" y="36"/>
                        <a:pt x="369" y="1"/>
                        <a:pt x="29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58" name="Google Shape;21858;p61"/>
                <p:cNvSpPr/>
                <p:nvPr/>
              </p:nvSpPr>
              <p:spPr>
                <a:xfrm>
                  <a:off x="7668650" y="4265175"/>
                  <a:ext cx="1170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465" extrusionOk="0">
                      <a:moveTo>
                        <a:pt x="234" y="0"/>
                      </a:moveTo>
                      <a:cubicBezTo>
                        <a:pt x="118" y="0"/>
                        <a:pt x="1" y="75"/>
                        <a:pt x="1" y="225"/>
                      </a:cubicBezTo>
                      <a:cubicBezTo>
                        <a:pt x="1" y="345"/>
                        <a:pt x="81" y="464"/>
                        <a:pt x="193" y="464"/>
                      </a:cubicBezTo>
                      <a:cubicBezTo>
                        <a:pt x="207" y="464"/>
                        <a:pt x="220" y="462"/>
                        <a:pt x="234" y="459"/>
                      </a:cubicBezTo>
                      <a:cubicBezTo>
                        <a:pt x="368" y="459"/>
                        <a:pt x="468" y="359"/>
                        <a:pt x="468" y="225"/>
                      </a:cubicBezTo>
                      <a:cubicBezTo>
                        <a:pt x="468" y="75"/>
                        <a:pt x="351" y="0"/>
                        <a:pt x="23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59" name="Google Shape;21859;p61"/>
                <p:cNvSpPr/>
                <p:nvPr/>
              </p:nvSpPr>
              <p:spPr>
                <a:xfrm>
                  <a:off x="7511050" y="4236600"/>
                  <a:ext cx="12525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502" extrusionOk="0">
                      <a:moveTo>
                        <a:pt x="267" y="1"/>
                      </a:moveTo>
                      <a:cubicBezTo>
                        <a:pt x="134" y="1"/>
                        <a:pt x="0" y="101"/>
                        <a:pt x="0" y="234"/>
                      </a:cubicBezTo>
                      <a:cubicBezTo>
                        <a:pt x="0" y="368"/>
                        <a:pt x="100" y="501"/>
                        <a:pt x="234" y="501"/>
                      </a:cubicBezTo>
                      <a:cubicBezTo>
                        <a:pt x="367" y="501"/>
                        <a:pt x="467" y="401"/>
                        <a:pt x="501" y="268"/>
                      </a:cubicBezTo>
                      <a:cubicBezTo>
                        <a:pt x="501" y="134"/>
                        <a:pt x="401" y="34"/>
                        <a:pt x="267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60" name="Google Shape;21860;p61"/>
                <p:cNvSpPr/>
                <p:nvPr/>
              </p:nvSpPr>
              <p:spPr>
                <a:xfrm>
                  <a:off x="7323400" y="4488125"/>
                  <a:ext cx="16200" cy="1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" h="472" extrusionOk="0">
                      <a:moveTo>
                        <a:pt x="286" y="0"/>
                      </a:moveTo>
                      <a:cubicBezTo>
                        <a:pt x="221" y="0"/>
                        <a:pt x="156" y="25"/>
                        <a:pt x="101" y="80"/>
                      </a:cubicBezTo>
                      <a:cubicBezTo>
                        <a:pt x="1" y="180"/>
                        <a:pt x="34" y="347"/>
                        <a:pt x="134" y="414"/>
                      </a:cubicBezTo>
                      <a:cubicBezTo>
                        <a:pt x="182" y="455"/>
                        <a:pt x="233" y="472"/>
                        <a:pt x="283" y="472"/>
                      </a:cubicBezTo>
                      <a:cubicBezTo>
                        <a:pt x="479" y="472"/>
                        <a:pt x="647" y="206"/>
                        <a:pt x="435" y="47"/>
                      </a:cubicBezTo>
                      <a:cubicBezTo>
                        <a:pt x="390" y="17"/>
                        <a:pt x="338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61" name="Google Shape;21861;p61"/>
                <p:cNvSpPr/>
                <p:nvPr/>
              </p:nvSpPr>
              <p:spPr>
                <a:xfrm>
                  <a:off x="7411475" y="4455925"/>
                  <a:ext cx="17525" cy="1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" h="509" extrusionOk="0">
                      <a:moveTo>
                        <a:pt x="367" y="0"/>
                      </a:moveTo>
                      <a:cubicBezTo>
                        <a:pt x="330" y="0"/>
                        <a:pt x="289" y="11"/>
                        <a:pt x="247" y="34"/>
                      </a:cubicBezTo>
                      <a:cubicBezTo>
                        <a:pt x="1" y="157"/>
                        <a:pt x="124" y="509"/>
                        <a:pt x="355" y="509"/>
                      </a:cubicBezTo>
                      <a:cubicBezTo>
                        <a:pt x="374" y="509"/>
                        <a:pt x="394" y="506"/>
                        <a:pt x="414" y="501"/>
                      </a:cubicBezTo>
                      <a:cubicBezTo>
                        <a:pt x="701" y="386"/>
                        <a:pt x="593" y="0"/>
                        <a:pt x="367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62" name="Google Shape;21862;p61"/>
                <p:cNvSpPr/>
                <p:nvPr/>
              </p:nvSpPr>
              <p:spPr>
                <a:xfrm>
                  <a:off x="7490925" y="4186175"/>
                  <a:ext cx="15150" cy="1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462" extrusionOk="0">
                      <a:moveTo>
                        <a:pt x="322" y="0"/>
                      </a:moveTo>
                      <a:cubicBezTo>
                        <a:pt x="107" y="0"/>
                        <a:pt x="1" y="331"/>
                        <a:pt x="238" y="450"/>
                      </a:cubicBezTo>
                      <a:cubicBezTo>
                        <a:pt x="262" y="458"/>
                        <a:pt x="287" y="462"/>
                        <a:pt x="313" y="462"/>
                      </a:cubicBezTo>
                      <a:cubicBezTo>
                        <a:pt x="398" y="462"/>
                        <a:pt x="488" y="418"/>
                        <a:pt x="538" y="317"/>
                      </a:cubicBezTo>
                      <a:cubicBezTo>
                        <a:pt x="605" y="183"/>
                        <a:pt x="538" y="50"/>
                        <a:pt x="405" y="16"/>
                      </a:cubicBezTo>
                      <a:cubicBezTo>
                        <a:pt x="376" y="5"/>
                        <a:pt x="348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63" name="Google Shape;21863;p61"/>
                <p:cNvSpPr/>
                <p:nvPr/>
              </p:nvSpPr>
              <p:spPr>
                <a:xfrm>
                  <a:off x="7410150" y="4255275"/>
                  <a:ext cx="13350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81" extrusionOk="0">
                      <a:moveTo>
                        <a:pt x="282" y="1"/>
                      </a:moveTo>
                      <a:cubicBezTo>
                        <a:pt x="232" y="1"/>
                        <a:pt x="180" y="17"/>
                        <a:pt x="134" y="54"/>
                      </a:cubicBezTo>
                      <a:cubicBezTo>
                        <a:pt x="33" y="154"/>
                        <a:pt x="0" y="288"/>
                        <a:pt x="100" y="388"/>
                      </a:cubicBezTo>
                      <a:cubicBezTo>
                        <a:pt x="151" y="451"/>
                        <a:pt x="220" y="481"/>
                        <a:pt x="289" y="481"/>
                      </a:cubicBezTo>
                      <a:cubicBezTo>
                        <a:pt x="402" y="481"/>
                        <a:pt x="513" y="400"/>
                        <a:pt x="534" y="254"/>
                      </a:cubicBezTo>
                      <a:cubicBezTo>
                        <a:pt x="534" y="110"/>
                        <a:pt x="413" y="1"/>
                        <a:pt x="28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64" name="Google Shape;21864;p61"/>
                <p:cNvSpPr/>
                <p:nvPr/>
              </p:nvSpPr>
              <p:spPr>
                <a:xfrm>
                  <a:off x="7369275" y="4467400"/>
                  <a:ext cx="1477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78" extrusionOk="0">
                      <a:moveTo>
                        <a:pt x="299" y="0"/>
                      </a:moveTo>
                      <a:cubicBezTo>
                        <a:pt x="191" y="0"/>
                        <a:pt x="95" y="65"/>
                        <a:pt x="67" y="175"/>
                      </a:cubicBezTo>
                      <a:cubicBezTo>
                        <a:pt x="1" y="276"/>
                        <a:pt x="67" y="409"/>
                        <a:pt x="201" y="476"/>
                      </a:cubicBezTo>
                      <a:cubicBezTo>
                        <a:pt x="212" y="477"/>
                        <a:pt x="224" y="478"/>
                        <a:pt x="235" y="478"/>
                      </a:cubicBezTo>
                      <a:cubicBezTo>
                        <a:pt x="478" y="478"/>
                        <a:pt x="591" y="136"/>
                        <a:pt x="368" y="9"/>
                      </a:cubicBezTo>
                      <a:cubicBezTo>
                        <a:pt x="345" y="3"/>
                        <a:pt x="32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65" name="Google Shape;21865;p61"/>
                <p:cNvSpPr/>
                <p:nvPr/>
              </p:nvSpPr>
              <p:spPr>
                <a:xfrm>
                  <a:off x="7042225" y="4605825"/>
                  <a:ext cx="17650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" h="510" extrusionOk="0">
                      <a:moveTo>
                        <a:pt x="376" y="0"/>
                      </a:moveTo>
                      <a:cubicBezTo>
                        <a:pt x="333" y="0"/>
                        <a:pt x="287" y="13"/>
                        <a:pt x="240" y="42"/>
                      </a:cubicBezTo>
                      <a:cubicBezTo>
                        <a:pt x="1" y="202"/>
                        <a:pt x="164" y="510"/>
                        <a:pt x="376" y="510"/>
                      </a:cubicBezTo>
                      <a:cubicBezTo>
                        <a:pt x="429" y="510"/>
                        <a:pt x="486" y="490"/>
                        <a:pt x="540" y="443"/>
                      </a:cubicBezTo>
                      <a:cubicBezTo>
                        <a:pt x="705" y="278"/>
                        <a:pt x="576" y="0"/>
                        <a:pt x="376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66" name="Google Shape;21866;p61"/>
                <p:cNvSpPr/>
                <p:nvPr/>
              </p:nvSpPr>
              <p:spPr>
                <a:xfrm>
                  <a:off x="7059050" y="4717775"/>
                  <a:ext cx="14200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75" extrusionOk="0">
                      <a:moveTo>
                        <a:pt x="234" y="1"/>
                      </a:moveTo>
                      <a:cubicBezTo>
                        <a:pt x="101" y="1"/>
                        <a:pt x="1" y="134"/>
                        <a:pt x="1" y="268"/>
                      </a:cubicBezTo>
                      <a:cubicBezTo>
                        <a:pt x="1" y="384"/>
                        <a:pt x="101" y="474"/>
                        <a:pt x="215" y="474"/>
                      </a:cubicBezTo>
                      <a:cubicBezTo>
                        <a:pt x="233" y="474"/>
                        <a:pt x="250" y="472"/>
                        <a:pt x="268" y="468"/>
                      </a:cubicBezTo>
                      <a:cubicBezTo>
                        <a:pt x="568" y="435"/>
                        <a:pt x="501" y="1"/>
                        <a:pt x="23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67" name="Google Shape;21867;p61"/>
                <p:cNvSpPr/>
                <p:nvPr/>
              </p:nvSpPr>
              <p:spPr>
                <a:xfrm>
                  <a:off x="7155175" y="4645975"/>
                  <a:ext cx="15650" cy="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" h="506" extrusionOk="0">
                      <a:moveTo>
                        <a:pt x="320" y="1"/>
                      </a:moveTo>
                      <a:cubicBezTo>
                        <a:pt x="138" y="1"/>
                        <a:pt x="0" y="217"/>
                        <a:pt x="125" y="404"/>
                      </a:cubicBezTo>
                      <a:cubicBezTo>
                        <a:pt x="168" y="469"/>
                        <a:pt x="239" y="506"/>
                        <a:pt x="320" y="506"/>
                      </a:cubicBezTo>
                      <a:cubicBezTo>
                        <a:pt x="364" y="506"/>
                        <a:pt x="412" y="495"/>
                        <a:pt x="459" y="471"/>
                      </a:cubicBezTo>
                      <a:cubicBezTo>
                        <a:pt x="626" y="338"/>
                        <a:pt x="559" y="71"/>
                        <a:pt x="359" y="4"/>
                      </a:cubicBezTo>
                      <a:cubicBezTo>
                        <a:pt x="346" y="2"/>
                        <a:pt x="333" y="1"/>
                        <a:pt x="32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68" name="Google Shape;21868;p61"/>
                <p:cNvSpPr/>
                <p:nvPr/>
              </p:nvSpPr>
              <p:spPr>
                <a:xfrm>
                  <a:off x="7070725" y="4559000"/>
                  <a:ext cx="1587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1" extrusionOk="0">
                      <a:moveTo>
                        <a:pt x="324" y="1"/>
                      </a:moveTo>
                      <a:cubicBezTo>
                        <a:pt x="254" y="1"/>
                        <a:pt x="189" y="26"/>
                        <a:pt x="134" y="81"/>
                      </a:cubicBezTo>
                      <a:cubicBezTo>
                        <a:pt x="1" y="247"/>
                        <a:pt x="134" y="481"/>
                        <a:pt x="334" y="481"/>
                      </a:cubicBezTo>
                      <a:cubicBezTo>
                        <a:pt x="568" y="481"/>
                        <a:pt x="635" y="214"/>
                        <a:pt x="501" y="47"/>
                      </a:cubicBezTo>
                      <a:cubicBezTo>
                        <a:pt x="441" y="17"/>
                        <a:pt x="381" y="1"/>
                        <a:pt x="32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69" name="Google Shape;21869;p61"/>
                <p:cNvSpPr/>
                <p:nvPr/>
              </p:nvSpPr>
              <p:spPr>
                <a:xfrm>
                  <a:off x="6751625" y="4734900"/>
                  <a:ext cx="17350" cy="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486" extrusionOk="0">
                      <a:moveTo>
                        <a:pt x="349" y="0"/>
                      </a:moveTo>
                      <a:cubicBezTo>
                        <a:pt x="320" y="0"/>
                        <a:pt x="289" y="5"/>
                        <a:pt x="256" y="16"/>
                      </a:cubicBezTo>
                      <a:cubicBezTo>
                        <a:pt x="0" y="130"/>
                        <a:pt x="107" y="486"/>
                        <a:pt x="330" y="486"/>
                      </a:cubicBezTo>
                      <a:cubicBezTo>
                        <a:pt x="369" y="486"/>
                        <a:pt x="411" y="475"/>
                        <a:pt x="456" y="450"/>
                      </a:cubicBezTo>
                      <a:cubicBezTo>
                        <a:pt x="694" y="331"/>
                        <a:pt x="587" y="0"/>
                        <a:pt x="34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70" name="Google Shape;21870;p61"/>
                <p:cNvSpPr/>
                <p:nvPr/>
              </p:nvSpPr>
              <p:spPr>
                <a:xfrm>
                  <a:off x="6794700" y="4821825"/>
                  <a:ext cx="15325" cy="1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488" extrusionOk="0">
                      <a:moveTo>
                        <a:pt x="264" y="1"/>
                      </a:moveTo>
                      <a:cubicBezTo>
                        <a:pt x="244" y="1"/>
                        <a:pt x="223" y="3"/>
                        <a:pt x="201" y="9"/>
                      </a:cubicBezTo>
                      <a:cubicBezTo>
                        <a:pt x="67" y="75"/>
                        <a:pt x="1" y="209"/>
                        <a:pt x="67" y="342"/>
                      </a:cubicBezTo>
                      <a:cubicBezTo>
                        <a:pt x="93" y="444"/>
                        <a:pt x="196" y="488"/>
                        <a:pt x="288" y="488"/>
                      </a:cubicBezTo>
                      <a:cubicBezTo>
                        <a:pt x="316" y="488"/>
                        <a:pt x="344" y="483"/>
                        <a:pt x="367" y="476"/>
                      </a:cubicBezTo>
                      <a:cubicBezTo>
                        <a:pt x="612" y="322"/>
                        <a:pt x="492" y="1"/>
                        <a:pt x="26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71" name="Google Shape;21871;p61"/>
                <p:cNvSpPr/>
                <p:nvPr/>
              </p:nvSpPr>
              <p:spPr>
                <a:xfrm>
                  <a:off x="7086750" y="4620525"/>
                  <a:ext cx="13200" cy="1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485" extrusionOk="0">
                      <a:moveTo>
                        <a:pt x="264" y="1"/>
                      </a:moveTo>
                      <a:cubicBezTo>
                        <a:pt x="156" y="1"/>
                        <a:pt x="46" y="72"/>
                        <a:pt x="27" y="188"/>
                      </a:cubicBezTo>
                      <a:cubicBezTo>
                        <a:pt x="0" y="347"/>
                        <a:pt x="142" y="485"/>
                        <a:pt x="285" y="485"/>
                      </a:cubicBezTo>
                      <a:cubicBezTo>
                        <a:pt x="322" y="485"/>
                        <a:pt x="359" y="476"/>
                        <a:pt x="394" y="455"/>
                      </a:cubicBezTo>
                      <a:cubicBezTo>
                        <a:pt x="494" y="355"/>
                        <a:pt x="527" y="222"/>
                        <a:pt x="461" y="122"/>
                      </a:cubicBezTo>
                      <a:cubicBezTo>
                        <a:pt x="419" y="38"/>
                        <a:pt x="342" y="1"/>
                        <a:pt x="26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72" name="Google Shape;21872;p61"/>
                <p:cNvSpPr/>
                <p:nvPr/>
              </p:nvSpPr>
              <p:spPr>
                <a:xfrm>
                  <a:off x="7102200" y="4536600"/>
                  <a:ext cx="13600" cy="1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454" extrusionOk="0">
                      <a:moveTo>
                        <a:pt x="273" y="1"/>
                      </a:moveTo>
                      <a:cubicBezTo>
                        <a:pt x="165" y="1"/>
                        <a:pt x="70" y="60"/>
                        <a:pt x="43" y="143"/>
                      </a:cubicBezTo>
                      <a:cubicBezTo>
                        <a:pt x="1" y="331"/>
                        <a:pt x="142" y="453"/>
                        <a:pt x="286" y="453"/>
                      </a:cubicBezTo>
                      <a:cubicBezTo>
                        <a:pt x="372" y="453"/>
                        <a:pt x="460" y="409"/>
                        <a:pt x="510" y="310"/>
                      </a:cubicBezTo>
                      <a:cubicBezTo>
                        <a:pt x="543" y="176"/>
                        <a:pt x="476" y="43"/>
                        <a:pt x="343" y="9"/>
                      </a:cubicBezTo>
                      <a:cubicBezTo>
                        <a:pt x="319" y="3"/>
                        <a:pt x="296" y="1"/>
                        <a:pt x="27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73" name="Google Shape;21873;p61"/>
                <p:cNvSpPr/>
                <p:nvPr/>
              </p:nvSpPr>
              <p:spPr>
                <a:xfrm>
                  <a:off x="7048425" y="4676625"/>
                  <a:ext cx="14825" cy="1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" h="492" extrusionOk="0">
                      <a:moveTo>
                        <a:pt x="313" y="0"/>
                      </a:moveTo>
                      <a:cubicBezTo>
                        <a:pt x="219" y="0"/>
                        <a:pt x="110" y="44"/>
                        <a:pt x="59" y="146"/>
                      </a:cubicBezTo>
                      <a:cubicBezTo>
                        <a:pt x="0" y="293"/>
                        <a:pt x="122" y="491"/>
                        <a:pt x="289" y="491"/>
                      </a:cubicBezTo>
                      <a:cubicBezTo>
                        <a:pt x="312" y="491"/>
                        <a:pt x="335" y="487"/>
                        <a:pt x="359" y="479"/>
                      </a:cubicBezTo>
                      <a:cubicBezTo>
                        <a:pt x="559" y="413"/>
                        <a:pt x="593" y="112"/>
                        <a:pt x="392" y="12"/>
                      </a:cubicBezTo>
                      <a:cubicBezTo>
                        <a:pt x="369" y="4"/>
                        <a:pt x="341" y="0"/>
                        <a:pt x="31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74" name="Google Shape;21874;p61"/>
                <p:cNvSpPr/>
                <p:nvPr/>
              </p:nvSpPr>
              <p:spPr>
                <a:xfrm>
                  <a:off x="7209375" y="4622800"/>
                  <a:ext cx="11500" cy="1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" h="413" extrusionOk="0">
                      <a:moveTo>
                        <a:pt x="328" y="0"/>
                      </a:moveTo>
                      <a:cubicBezTo>
                        <a:pt x="184" y="0"/>
                        <a:pt x="1" y="413"/>
                        <a:pt x="186" y="413"/>
                      </a:cubicBezTo>
                      <a:cubicBezTo>
                        <a:pt x="206" y="413"/>
                        <a:pt x="230" y="408"/>
                        <a:pt x="259" y="397"/>
                      </a:cubicBezTo>
                      <a:cubicBezTo>
                        <a:pt x="392" y="364"/>
                        <a:pt x="459" y="231"/>
                        <a:pt x="426" y="97"/>
                      </a:cubicBezTo>
                      <a:cubicBezTo>
                        <a:pt x="400" y="28"/>
                        <a:pt x="366" y="0"/>
                        <a:pt x="32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75" name="Google Shape;21875;p61"/>
                <p:cNvSpPr/>
                <p:nvPr/>
              </p:nvSpPr>
              <p:spPr>
                <a:xfrm>
                  <a:off x="7235150" y="4491550"/>
                  <a:ext cx="11575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411" extrusionOk="0">
                      <a:moveTo>
                        <a:pt x="203" y="1"/>
                      </a:moveTo>
                      <a:cubicBezTo>
                        <a:pt x="1" y="1"/>
                        <a:pt x="201" y="410"/>
                        <a:pt x="340" y="410"/>
                      </a:cubicBezTo>
                      <a:cubicBezTo>
                        <a:pt x="377" y="410"/>
                        <a:pt x="409" y="382"/>
                        <a:pt x="429" y="310"/>
                      </a:cubicBezTo>
                      <a:cubicBezTo>
                        <a:pt x="462" y="210"/>
                        <a:pt x="395" y="77"/>
                        <a:pt x="262" y="10"/>
                      </a:cubicBezTo>
                      <a:cubicBezTo>
                        <a:pt x="239" y="4"/>
                        <a:pt x="219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76" name="Google Shape;21876;p61"/>
                <p:cNvSpPr/>
                <p:nvPr/>
              </p:nvSpPr>
              <p:spPr>
                <a:xfrm>
                  <a:off x="6961125" y="4466650"/>
                  <a:ext cx="13725" cy="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" h="358" extrusionOk="0">
                      <a:moveTo>
                        <a:pt x="323" y="0"/>
                      </a:moveTo>
                      <a:cubicBezTo>
                        <a:pt x="310" y="0"/>
                        <a:pt x="296" y="2"/>
                        <a:pt x="282" y="5"/>
                      </a:cubicBezTo>
                      <a:cubicBezTo>
                        <a:pt x="1" y="5"/>
                        <a:pt x="307" y="358"/>
                        <a:pt x="465" y="358"/>
                      </a:cubicBezTo>
                      <a:cubicBezTo>
                        <a:pt x="514" y="358"/>
                        <a:pt x="549" y="325"/>
                        <a:pt x="549" y="239"/>
                      </a:cubicBezTo>
                      <a:cubicBezTo>
                        <a:pt x="519" y="120"/>
                        <a:pt x="436" y="0"/>
                        <a:pt x="32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77" name="Google Shape;21877;p61"/>
                <p:cNvSpPr/>
                <p:nvPr/>
              </p:nvSpPr>
              <p:spPr>
                <a:xfrm>
                  <a:off x="6739650" y="4718400"/>
                  <a:ext cx="15450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" h="505" extrusionOk="0">
                      <a:moveTo>
                        <a:pt x="268" y="1"/>
                      </a:moveTo>
                      <a:cubicBezTo>
                        <a:pt x="209" y="1"/>
                        <a:pt x="151" y="26"/>
                        <a:pt x="101" y="76"/>
                      </a:cubicBezTo>
                      <a:cubicBezTo>
                        <a:pt x="1" y="176"/>
                        <a:pt x="1" y="343"/>
                        <a:pt x="101" y="443"/>
                      </a:cubicBezTo>
                      <a:cubicBezTo>
                        <a:pt x="151" y="486"/>
                        <a:pt x="206" y="504"/>
                        <a:pt x="259" y="504"/>
                      </a:cubicBezTo>
                      <a:cubicBezTo>
                        <a:pt x="452" y="504"/>
                        <a:pt x="618" y="259"/>
                        <a:pt x="435" y="76"/>
                      </a:cubicBezTo>
                      <a:cubicBezTo>
                        <a:pt x="385" y="26"/>
                        <a:pt x="326" y="1"/>
                        <a:pt x="26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78" name="Google Shape;21878;p61"/>
                <p:cNvSpPr/>
                <p:nvPr/>
              </p:nvSpPr>
              <p:spPr>
                <a:xfrm>
                  <a:off x="6834725" y="4775825"/>
                  <a:ext cx="15550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" h="475" extrusionOk="0">
                      <a:moveTo>
                        <a:pt x="314" y="1"/>
                      </a:moveTo>
                      <a:cubicBezTo>
                        <a:pt x="288" y="1"/>
                        <a:pt x="261" y="5"/>
                        <a:pt x="234" y="14"/>
                      </a:cubicBezTo>
                      <a:cubicBezTo>
                        <a:pt x="34" y="81"/>
                        <a:pt x="1" y="347"/>
                        <a:pt x="201" y="448"/>
                      </a:cubicBezTo>
                      <a:cubicBezTo>
                        <a:pt x="238" y="466"/>
                        <a:pt x="275" y="474"/>
                        <a:pt x="311" y="474"/>
                      </a:cubicBezTo>
                      <a:cubicBezTo>
                        <a:pt x="404" y="474"/>
                        <a:pt x="486" y="420"/>
                        <a:pt x="534" y="347"/>
                      </a:cubicBezTo>
                      <a:cubicBezTo>
                        <a:pt x="621" y="174"/>
                        <a:pt x="483" y="1"/>
                        <a:pt x="31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79" name="Google Shape;21879;p61"/>
                <p:cNvSpPr/>
                <p:nvPr/>
              </p:nvSpPr>
              <p:spPr>
                <a:xfrm>
                  <a:off x="6995075" y="4609500"/>
                  <a:ext cx="1312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483" extrusionOk="0">
                      <a:moveTo>
                        <a:pt x="263" y="1"/>
                      </a:moveTo>
                      <a:cubicBezTo>
                        <a:pt x="152" y="1"/>
                        <a:pt x="45" y="73"/>
                        <a:pt x="25" y="196"/>
                      </a:cubicBezTo>
                      <a:cubicBezTo>
                        <a:pt x="0" y="365"/>
                        <a:pt x="117" y="482"/>
                        <a:pt x="247" y="482"/>
                      </a:cubicBezTo>
                      <a:cubicBezTo>
                        <a:pt x="295" y="482"/>
                        <a:pt x="346" y="466"/>
                        <a:pt x="392" y="429"/>
                      </a:cubicBezTo>
                      <a:cubicBezTo>
                        <a:pt x="492" y="362"/>
                        <a:pt x="525" y="196"/>
                        <a:pt x="458" y="96"/>
                      </a:cubicBezTo>
                      <a:cubicBezTo>
                        <a:pt x="406" y="31"/>
                        <a:pt x="334" y="1"/>
                        <a:pt x="26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0" name="Google Shape;21880;p61"/>
                <p:cNvSpPr/>
                <p:nvPr/>
              </p:nvSpPr>
              <p:spPr>
                <a:xfrm>
                  <a:off x="6850925" y="4559950"/>
                  <a:ext cx="14550" cy="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322" extrusionOk="0">
                      <a:moveTo>
                        <a:pt x="252" y="1"/>
                      </a:moveTo>
                      <a:cubicBezTo>
                        <a:pt x="144" y="1"/>
                        <a:pt x="47" y="66"/>
                        <a:pt x="20" y="176"/>
                      </a:cubicBezTo>
                      <a:cubicBezTo>
                        <a:pt x="1" y="282"/>
                        <a:pt x="48" y="321"/>
                        <a:pt x="116" y="321"/>
                      </a:cubicBezTo>
                      <a:cubicBezTo>
                        <a:pt x="284" y="321"/>
                        <a:pt x="581" y="81"/>
                        <a:pt x="320" y="9"/>
                      </a:cubicBezTo>
                      <a:cubicBezTo>
                        <a:pt x="297" y="4"/>
                        <a:pt x="274" y="1"/>
                        <a:pt x="25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1" name="Google Shape;21881;p61"/>
                <p:cNvSpPr/>
                <p:nvPr/>
              </p:nvSpPr>
              <p:spPr>
                <a:xfrm>
                  <a:off x="6566200" y="4806975"/>
                  <a:ext cx="13375" cy="1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471" extrusionOk="0">
                      <a:moveTo>
                        <a:pt x="258" y="1"/>
                      </a:moveTo>
                      <a:cubicBezTo>
                        <a:pt x="213" y="1"/>
                        <a:pt x="170" y="12"/>
                        <a:pt x="134" y="35"/>
                      </a:cubicBezTo>
                      <a:cubicBezTo>
                        <a:pt x="34" y="102"/>
                        <a:pt x="1" y="269"/>
                        <a:pt x="67" y="369"/>
                      </a:cubicBezTo>
                      <a:cubicBezTo>
                        <a:pt x="110" y="434"/>
                        <a:pt x="195" y="470"/>
                        <a:pt x="277" y="470"/>
                      </a:cubicBezTo>
                      <a:cubicBezTo>
                        <a:pt x="322" y="470"/>
                        <a:pt x="365" y="459"/>
                        <a:pt x="401" y="436"/>
                      </a:cubicBezTo>
                      <a:cubicBezTo>
                        <a:pt x="501" y="369"/>
                        <a:pt x="534" y="202"/>
                        <a:pt x="468" y="102"/>
                      </a:cubicBezTo>
                      <a:cubicBezTo>
                        <a:pt x="425" y="38"/>
                        <a:pt x="340" y="1"/>
                        <a:pt x="25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2" name="Google Shape;21882;p61"/>
                <p:cNvSpPr/>
                <p:nvPr/>
              </p:nvSpPr>
              <p:spPr>
                <a:xfrm>
                  <a:off x="6721325" y="4802850"/>
                  <a:ext cx="11700" cy="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468" extrusionOk="0">
                      <a:moveTo>
                        <a:pt x="234" y="0"/>
                      </a:moveTo>
                      <a:cubicBezTo>
                        <a:pt x="100" y="0"/>
                        <a:pt x="0" y="100"/>
                        <a:pt x="0" y="234"/>
                      </a:cubicBezTo>
                      <a:cubicBezTo>
                        <a:pt x="0" y="367"/>
                        <a:pt x="100" y="467"/>
                        <a:pt x="234" y="467"/>
                      </a:cubicBezTo>
                      <a:cubicBezTo>
                        <a:pt x="367" y="467"/>
                        <a:pt x="467" y="367"/>
                        <a:pt x="467" y="234"/>
                      </a:cubicBezTo>
                      <a:cubicBezTo>
                        <a:pt x="467" y="100"/>
                        <a:pt x="367" y="0"/>
                        <a:pt x="23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3" name="Google Shape;21883;p61"/>
                <p:cNvSpPr/>
                <p:nvPr/>
              </p:nvSpPr>
              <p:spPr>
                <a:xfrm>
                  <a:off x="6751825" y="4610875"/>
                  <a:ext cx="153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" h="483" extrusionOk="0">
                      <a:moveTo>
                        <a:pt x="357" y="1"/>
                      </a:moveTo>
                      <a:cubicBezTo>
                        <a:pt x="99" y="1"/>
                        <a:pt x="1" y="412"/>
                        <a:pt x="281" y="474"/>
                      </a:cubicBezTo>
                      <a:cubicBezTo>
                        <a:pt x="304" y="480"/>
                        <a:pt x="327" y="483"/>
                        <a:pt x="349" y="483"/>
                      </a:cubicBezTo>
                      <a:cubicBezTo>
                        <a:pt x="457" y="483"/>
                        <a:pt x="554" y="418"/>
                        <a:pt x="581" y="307"/>
                      </a:cubicBezTo>
                      <a:cubicBezTo>
                        <a:pt x="615" y="174"/>
                        <a:pt x="548" y="41"/>
                        <a:pt x="415" y="7"/>
                      </a:cubicBezTo>
                      <a:cubicBezTo>
                        <a:pt x="395" y="3"/>
                        <a:pt x="375" y="1"/>
                        <a:pt x="357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4" name="Google Shape;21884;p61"/>
                <p:cNvSpPr/>
                <p:nvPr/>
              </p:nvSpPr>
              <p:spPr>
                <a:xfrm>
                  <a:off x="6538675" y="4677375"/>
                  <a:ext cx="10800" cy="1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414" extrusionOk="0">
                      <a:moveTo>
                        <a:pt x="266" y="1"/>
                      </a:moveTo>
                      <a:cubicBezTo>
                        <a:pt x="249" y="1"/>
                        <a:pt x="227" y="5"/>
                        <a:pt x="201" y="16"/>
                      </a:cubicBezTo>
                      <a:cubicBezTo>
                        <a:pt x="68" y="49"/>
                        <a:pt x="1" y="183"/>
                        <a:pt x="34" y="316"/>
                      </a:cubicBezTo>
                      <a:cubicBezTo>
                        <a:pt x="53" y="385"/>
                        <a:pt x="83" y="413"/>
                        <a:pt x="116" y="413"/>
                      </a:cubicBezTo>
                      <a:cubicBezTo>
                        <a:pt x="246" y="413"/>
                        <a:pt x="431" y="1"/>
                        <a:pt x="26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5" name="Google Shape;21885;p61"/>
                <p:cNvSpPr/>
                <p:nvPr/>
              </p:nvSpPr>
              <p:spPr>
                <a:xfrm>
                  <a:off x="6497825" y="4844025"/>
                  <a:ext cx="13775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" h="479" extrusionOk="0">
                      <a:moveTo>
                        <a:pt x="263" y="0"/>
                      </a:moveTo>
                      <a:cubicBezTo>
                        <a:pt x="167" y="0"/>
                        <a:pt x="69" y="50"/>
                        <a:pt x="34" y="155"/>
                      </a:cubicBezTo>
                      <a:cubicBezTo>
                        <a:pt x="0" y="288"/>
                        <a:pt x="34" y="421"/>
                        <a:pt x="167" y="455"/>
                      </a:cubicBezTo>
                      <a:cubicBezTo>
                        <a:pt x="200" y="471"/>
                        <a:pt x="233" y="479"/>
                        <a:pt x="265" y="479"/>
                      </a:cubicBezTo>
                      <a:cubicBezTo>
                        <a:pt x="425" y="479"/>
                        <a:pt x="551" y="288"/>
                        <a:pt x="467" y="121"/>
                      </a:cubicBezTo>
                      <a:cubicBezTo>
                        <a:pt x="436" y="42"/>
                        <a:pt x="351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6" name="Google Shape;21886;p61"/>
                <p:cNvSpPr/>
                <p:nvPr/>
              </p:nvSpPr>
              <p:spPr>
                <a:xfrm>
                  <a:off x="6503650" y="4755725"/>
                  <a:ext cx="14600" cy="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" h="486" extrusionOk="0">
                      <a:moveTo>
                        <a:pt x="265" y="1"/>
                      </a:moveTo>
                      <a:cubicBezTo>
                        <a:pt x="192" y="1"/>
                        <a:pt x="119" y="35"/>
                        <a:pt x="68" y="117"/>
                      </a:cubicBezTo>
                      <a:cubicBezTo>
                        <a:pt x="1" y="217"/>
                        <a:pt x="34" y="384"/>
                        <a:pt x="134" y="451"/>
                      </a:cubicBezTo>
                      <a:cubicBezTo>
                        <a:pt x="182" y="475"/>
                        <a:pt x="229" y="486"/>
                        <a:pt x="273" y="486"/>
                      </a:cubicBezTo>
                      <a:cubicBezTo>
                        <a:pt x="354" y="486"/>
                        <a:pt x="425" y="449"/>
                        <a:pt x="468" y="384"/>
                      </a:cubicBezTo>
                      <a:cubicBezTo>
                        <a:pt x="583" y="176"/>
                        <a:pt x="427" y="1"/>
                        <a:pt x="265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7" name="Google Shape;21887;p61"/>
                <p:cNvSpPr/>
                <p:nvPr/>
              </p:nvSpPr>
              <p:spPr>
                <a:xfrm>
                  <a:off x="6542025" y="4796050"/>
                  <a:ext cx="1337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500" extrusionOk="0">
                      <a:moveTo>
                        <a:pt x="268" y="1"/>
                      </a:moveTo>
                      <a:cubicBezTo>
                        <a:pt x="201" y="1"/>
                        <a:pt x="136" y="34"/>
                        <a:pt x="100" y="106"/>
                      </a:cubicBezTo>
                      <a:cubicBezTo>
                        <a:pt x="0" y="172"/>
                        <a:pt x="0" y="339"/>
                        <a:pt x="100" y="439"/>
                      </a:cubicBezTo>
                      <a:cubicBezTo>
                        <a:pt x="142" y="481"/>
                        <a:pt x="196" y="500"/>
                        <a:pt x="249" y="500"/>
                      </a:cubicBezTo>
                      <a:cubicBezTo>
                        <a:pt x="323" y="500"/>
                        <a:pt x="395" y="464"/>
                        <a:pt x="434" y="406"/>
                      </a:cubicBezTo>
                      <a:cubicBezTo>
                        <a:pt x="534" y="306"/>
                        <a:pt x="534" y="139"/>
                        <a:pt x="434" y="72"/>
                      </a:cubicBezTo>
                      <a:cubicBezTo>
                        <a:pt x="388" y="26"/>
                        <a:pt x="327" y="1"/>
                        <a:pt x="26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8" name="Google Shape;21888;p61"/>
                <p:cNvSpPr/>
                <p:nvPr/>
              </p:nvSpPr>
              <p:spPr>
                <a:xfrm>
                  <a:off x="6597250" y="4759025"/>
                  <a:ext cx="140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487" extrusionOk="0">
                      <a:moveTo>
                        <a:pt x="287" y="0"/>
                      </a:moveTo>
                      <a:cubicBezTo>
                        <a:pt x="176" y="0"/>
                        <a:pt x="66" y="80"/>
                        <a:pt x="26" y="219"/>
                      </a:cubicBezTo>
                      <a:cubicBezTo>
                        <a:pt x="1" y="372"/>
                        <a:pt x="132" y="486"/>
                        <a:pt x="285" y="486"/>
                      </a:cubicBezTo>
                      <a:cubicBezTo>
                        <a:pt x="331" y="486"/>
                        <a:pt x="380" y="476"/>
                        <a:pt x="427" y="452"/>
                      </a:cubicBezTo>
                      <a:cubicBezTo>
                        <a:pt x="527" y="352"/>
                        <a:pt x="560" y="219"/>
                        <a:pt x="493" y="119"/>
                      </a:cubicBezTo>
                      <a:cubicBezTo>
                        <a:pt x="439" y="38"/>
                        <a:pt x="363" y="0"/>
                        <a:pt x="287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9" name="Google Shape;21889;p61"/>
                <p:cNvSpPr/>
                <p:nvPr/>
              </p:nvSpPr>
              <p:spPr>
                <a:xfrm>
                  <a:off x="6373650" y="4648275"/>
                  <a:ext cx="14125" cy="1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71" extrusionOk="0">
                      <a:moveTo>
                        <a:pt x="304" y="0"/>
                      </a:moveTo>
                      <a:cubicBezTo>
                        <a:pt x="205" y="0"/>
                        <a:pt x="115" y="44"/>
                        <a:pt x="64" y="146"/>
                      </a:cubicBezTo>
                      <a:cubicBezTo>
                        <a:pt x="1" y="335"/>
                        <a:pt x="163" y="471"/>
                        <a:pt x="316" y="471"/>
                      </a:cubicBezTo>
                      <a:cubicBezTo>
                        <a:pt x="406" y="471"/>
                        <a:pt x="494" y="424"/>
                        <a:pt x="531" y="312"/>
                      </a:cubicBezTo>
                      <a:cubicBezTo>
                        <a:pt x="564" y="179"/>
                        <a:pt x="498" y="46"/>
                        <a:pt x="397" y="12"/>
                      </a:cubicBezTo>
                      <a:cubicBezTo>
                        <a:pt x="366" y="4"/>
                        <a:pt x="334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90" name="Google Shape;21890;p61"/>
                <p:cNvSpPr/>
                <p:nvPr/>
              </p:nvSpPr>
              <p:spPr>
                <a:xfrm>
                  <a:off x="6077525" y="4779175"/>
                  <a:ext cx="14700" cy="1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482" extrusionOk="0">
                      <a:moveTo>
                        <a:pt x="280" y="0"/>
                      </a:moveTo>
                      <a:cubicBezTo>
                        <a:pt x="254" y="0"/>
                        <a:pt x="227" y="4"/>
                        <a:pt x="201" y="13"/>
                      </a:cubicBezTo>
                      <a:cubicBezTo>
                        <a:pt x="67" y="47"/>
                        <a:pt x="0" y="180"/>
                        <a:pt x="34" y="314"/>
                      </a:cubicBezTo>
                      <a:cubicBezTo>
                        <a:pt x="70" y="422"/>
                        <a:pt x="165" y="481"/>
                        <a:pt x="265" y="481"/>
                      </a:cubicBezTo>
                      <a:cubicBezTo>
                        <a:pt x="350" y="481"/>
                        <a:pt x="440" y="439"/>
                        <a:pt x="501" y="347"/>
                      </a:cubicBezTo>
                      <a:cubicBezTo>
                        <a:pt x="587" y="174"/>
                        <a:pt x="449" y="0"/>
                        <a:pt x="28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91" name="Google Shape;21891;p61"/>
                <p:cNvSpPr/>
                <p:nvPr/>
              </p:nvSpPr>
              <p:spPr>
                <a:xfrm>
                  <a:off x="6213475" y="4808550"/>
                  <a:ext cx="14625" cy="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46" extrusionOk="0">
                      <a:moveTo>
                        <a:pt x="480" y="1"/>
                      </a:moveTo>
                      <a:cubicBezTo>
                        <a:pt x="314" y="1"/>
                        <a:pt x="0" y="267"/>
                        <a:pt x="266" y="339"/>
                      </a:cubicBezTo>
                      <a:cubicBezTo>
                        <a:pt x="284" y="344"/>
                        <a:pt x="302" y="346"/>
                        <a:pt x="319" y="346"/>
                      </a:cubicBezTo>
                      <a:cubicBezTo>
                        <a:pt x="433" y="346"/>
                        <a:pt x="538" y="255"/>
                        <a:pt x="567" y="139"/>
                      </a:cubicBezTo>
                      <a:cubicBezTo>
                        <a:pt x="585" y="39"/>
                        <a:pt x="543" y="1"/>
                        <a:pt x="48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92" name="Google Shape;21892;p61"/>
                <p:cNvSpPr/>
                <p:nvPr/>
              </p:nvSpPr>
              <p:spPr>
                <a:xfrm>
                  <a:off x="6312250" y="4734175"/>
                  <a:ext cx="15475" cy="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" h="480" extrusionOk="0">
                      <a:moveTo>
                        <a:pt x="314" y="0"/>
                      </a:moveTo>
                      <a:cubicBezTo>
                        <a:pt x="142" y="0"/>
                        <a:pt x="1" y="199"/>
                        <a:pt x="118" y="346"/>
                      </a:cubicBezTo>
                      <a:cubicBezTo>
                        <a:pt x="140" y="435"/>
                        <a:pt x="222" y="479"/>
                        <a:pt x="303" y="479"/>
                      </a:cubicBezTo>
                      <a:cubicBezTo>
                        <a:pt x="344" y="479"/>
                        <a:pt x="385" y="468"/>
                        <a:pt x="418" y="446"/>
                      </a:cubicBezTo>
                      <a:cubicBezTo>
                        <a:pt x="619" y="346"/>
                        <a:pt x="585" y="79"/>
                        <a:pt x="385" y="12"/>
                      </a:cubicBezTo>
                      <a:cubicBezTo>
                        <a:pt x="361" y="4"/>
                        <a:pt x="337" y="0"/>
                        <a:pt x="31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93" name="Google Shape;21893;p61"/>
                <p:cNvSpPr/>
                <p:nvPr/>
              </p:nvSpPr>
              <p:spPr>
                <a:xfrm>
                  <a:off x="6189150" y="4662400"/>
                  <a:ext cx="17775" cy="1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496" extrusionOk="0">
                      <a:moveTo>
                        <a:pt x="357" y="0"/>
                      </a:moveTo>
                      <a:cubicBezTo>
                        <a:pt x="111" y="0"/>
                        <a:pt x="1" y="391"/>
                        <a:pt x="272" y="481"/>
                      </a:cubicBezTo>
                      <a:cubicBezTo>
                        <a:pt x="304" y="491"/>
                        <a:pt x="334" y="495"/>
                        <a:pt x="362" y="495"/>
                      </a:cubicBezTo>
                      <a:cubicBezTo>
                        <a:pt x="627" y="495"/>
                        <a:pt x="710" y="105"/>
                        <a:pt x="439" y="14"/>
                      </a:cubicBezTo>
                      <a:cubicBezTo>
                        <a:pt x="410" y="5"/>
                        <a:pt x="383" y="0"/>
                        <a:pt x="357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94" name="Google Shape;21894;p61"/>
                <p:cNvSpPr/>
                <p:nvPr/>
              </p:nvSpPr>
              <p:spPr>
                <a:xfrm>
                  <a:off x="6111725" y="4753875"/>
                  <a:ext cx="15500" cy="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486" extrusionOk="0">
                      <a:moveTo>
                        <a:pt x="279" y="0"/>
                      </a:moveTo>
                      <a:cubicBezTo>
                        <a:pt x="231" y="0"/>
                        <a:pt x="181" y="17"/>
                        <a:pt x="133" y="58"/>
                      </a:cubicBezTo>
                      <a:cubicBezTo>
                        <a:pt x="0" y="125"/>
                        <a:pt x="0" y="291"/>
                        <a:pt x="67" y="392"/>
                      </a:cubicBezTo>
                      <a:cubicBezTo>
                        <a:pt x="125" y="450"/>
                        <a:pt x="194" y="485"/>
                        <a:pt x="268" y="485"/>
                      </a:cubicBezTo>
                      <a:cubicBezTo>
                        <a:pt x="322" y="485"/>
                        <a:pt x="378" y="467"/>
                        <a:pt x="434" y="425"/>
                      </a:cubicBezTo>
                      <a:cubicBezTo>
                        <a:pt x="620" y="265"/>
                        <a:pt x="467" y="0"/>
                        <a:pt x="27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95" name="Google Shape;21895;p61"/>
                <p:cNvSpPr/>
                <p:nvPr/>
              </p:nvSpPr>
              <p:spPr>
                <a:xfrm>
                  <a:off x="6199300" y="4781025"/>
                  <a:ext cx="14625" cy="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47" extrusionOk="0">
                      <a:moveTo>
                        <a:pt x="480" y="1"/>
                      </a:moveTo>
                      <a:cubicBezTo>
                        <a:pt x="314" y="1"/>
                        <a:pt x="0" y="267"/>
                        <a:pt x="266" y="340"/>
                      </a:cubicBezTo>
                      <a:cubicBezTo>
                        <a:pt x="284" y="344"/>
                        <a:pt x="301" y="346"/>
                        <a:pt x="319" y="346"/>
                      </a:cubicBezTo>
                      <a:cubicBezTo>
                        <a:pt x="433" y="346"/>
                        <a:pt x="538" y="255"/>
                        <a:pt x="567" y="139"/>
                      </a:cubicBezTo>
                      <a:cubicBezTo>
                        <a:pt x="585" y="39"/>
                        <a:pt x="543" y="1"/>
                        <a:pt x="48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96" name="Google Shape;21896;p61"/>
                <p:cNvSpPr/>
                <p:nvPr/>
              </p:nvSpPr>
              <p:spPr>
                <a:xfrm>
                  <a:off x="6266350" y="4691625"/>
                  <a:ext cx="15500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489" extrusionOk="0">
                      <a:moveTo>
                        <a:pt x="357" y="0"/>
                      </a:moveTo>
                      <a:cubicBezTo>
                        <a:pt x="176" y="0"/>
                        <a:pt x="1" y="236"/>
                        <a:pt x="153" y="413"/>
                      </a:cubicBezTo>
                      <a:cubicBezTo>
                        <a:pt x="203" y="463"/>
                        <a:pt x="270" y="488"/>
                        <a:pt x="336" y="488"/>
                      </a:cubicBezTo>
                      <a:cubicBezTo>
                        <a:pt x="403" y="488"/>
                        <a:pt x="470" y="463"/>
                        <a:pt x="520" y="413"/>
                      </a:cubicBezTo>
                      <a:cubicBezTo>
                        <a:pt x="587" y="313"/>
                        <a:pt x="620" y="180"/>
                        <a:pt x="520" y="80"/>
                      </a:cubicBezTo>
                      <a:cubicBezTo>
                        <a:pt x="472" y="24"/>
                        <a:pt x="414" y="0"/>
                        <a:pt x="357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97" name="Google Shape;21897;p61"/>
                <p:cNvSpPr/>
                <p:nvPr/>
              </p:nvSpPr>
              <p:spPr>
                <a:xfrm>
                  <a:off x="6097575" y="4607500"/>
                  <a:ext cx="14175" cy="1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476" extrusionOk="0">
                      <a:moveTo>
                        <a:pt x="308" y="0"/>
                      </a:moveTo>
                      <a:cubicBezTo>
                        <a:pt x="211" y="0"/>
                        <a:pt x="93" y="60"/>
                        <a:pt x="66" y="142"/>
                      </a:cubicBezTo>
                      <a:cubicBezTo>
                        <a:pt x="1" y="337"/>
                        <a:pt x="161" y="476"/>
                        <a:pt x="309" y="476"/>
                      </a:cubicBezTo>
                      <a:cubicBezTo>
                        <a:pt x="388" y="476"/>
                        <a:pt x="464" y="436"/>
                        <a:pt x="499" y="342"/>
                      </a:cubicBezTo>
                      <a:cubicBezTo>
                        <a:pt x="566" y="209"/>
                        <a:pt x="499" y="75"/>
                        <a:pt x="366" y="9"/>
                      </a:cubicBezTo>
                      <a:cubicBezTo>
                        <a:pt x="348" y="3"/>
                        <a:pt x="328" y="0"/>
                        <a:pt x="30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98" name="Google Shape;21898;p61"/>
                <p:cNvSpPr/>
                <p:nvPr/>
              </p:nvSpPr>
              <p:spPr>
                <a:xfrm>
                  <a:off x="5980775" y="4731600"/>
                  <a:ext cx="1317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500" extrusionOk="0">
                      <a:moveTo>
                        <a:pt x="267" y="0"/>
                      </a:moveTo>
                      <a:cubicBezTo>
                        <a:pt x="222" y="0"/>
                        <a:pt x="176" y="15"/>
                        <a:pt x="134" y="48"/>
                      </a:cubicBezTo>
                      <a:cubicBezTo>
                        <a:pt x="34" y="148"/>
                        <a:pt x="1" y="282"/>
                        <a:pt x="68" y="415"/>
                      </a:cubicBezTo>
                      <a:cubicBezTo>
                        <a:pt x="114" y="474"/>
                        <a:pt x="182" y="499"/>
                        <a:pt x="250" y="499"/>
                      </a:cubicBezTo>
                      <a:cubicBezTo>
                        <a:pt x="375" y="499"/>
                        <a:pt x="501" y="412"/>
                        <a:pt x="501" y="282"/>
                      </a:cubicBezTo>
                      <a:cubicBezTo>
                        <a:pt x="526" y="132"/>
                        <a:pt x="401" y="0"/>
                        <a:pt x="267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99" name="Google Shape;21899;p61"/>
                <p:cNvSpPr/>
                <p:nvPr/>
              </p:nvSpPr>
              <p:spPr>
                <a:xfrm>
                  <a:off x="6082525" y="4748425"/>
                  <a:ext cx="133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483" extrusionOk="0">
                      <a:moveTo>
                        <a:pt x="266" y="1"/>
                      </a:moveTo>
                      <a:cubicBezTo>
                        <a:pt x="158" y="1"/>
                        <a:pt x="62" y="65"/>
                        <a:pt x="34" y="176"/>
                      </a:cubicBezTo>
                      <a:cubicBezTo>
                        <a:pt x="1" y="309"/>
                        <a:pt x="67" y="443"/>
                        <a:pt x="201" y="476"/>
                      </a:cubicBezTo>
                      <a:cubicBezTo>
                        <a:pt x="219" y="481"/>
                        <a:pt x="236" y="483"/>
                        <a:pt x="254" y="483"/>
                      </a:cubicBezTo>
                      <a:cubicBezTo>
                        <a:pt x="368" y="483"/>
                        <a:pt x="472" y="396"/>
                        <a:pt x="501" y="309"/>
                      </a:cubicBezTo>
                      <a:cubicBezTo>
                        <a:pt x="534" y="176"/>
                        <a:pt x="468" y="42"/>
                        <a:pt x="334" y="9"/>
                      </a:cubicBezTo>
                      <a:cubicBezTo>
                        <a:pt x="311" y="3"/>
                        <a:pt x="288" y="1"/>
                        <a:pt x="26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00" name="Google Shape;21900;p61"/>
                <p:cNvSpPr/>
                <p:nvPr/>
              </p:nvSpPr>
              <p:spPr>
                <a:xfrm>
                  <a:off x="6136350" y="4683150"/>
                  <a:ext cx="14575" cy="1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61" extrusionOk="0">
                      <a:moveTo>
                        <a:pt x="328" y="0"/>
                      </a:moveTo>
                      <a:cubicBezTo>
                        <a:pt x="147" y="0"/>
                        <a:pt x="0" y="211"/>
                        <a:pt x="149" y="385"/>
                      </a:cubicBezTo>
                      <a:cubicBezTo>
                        <a:pt x="199" y="435"/>
                        <a:pt x="266" y="460"/>
                        <a:pt x="328" y="460"/>
                      </a:cubicBezTo>
                      <a:cubicBezTo>
                        <a:pt x="391" y="460"/>
                        <a:pt x="449" y="435"/>
                        <a:pt x="483" y="385"/>
                      </a:cubicBezTo>
                      <a:cubicBezTo>
                        <a:pt x="583" y="318"/>
                        <a:pt x="583" y="152"/>
                        <a:pt x="516" y="85"/>
                      </a:cubicBezTo>
                      <a:cubicBezTo>
                        <a:pt x="456" y="25"/>
                        <a:pt x="390" y="0"/>
                        <a:pt x="32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01" name="Google Shape;21901;p61"/>
                <p:cNvSpPr/>
                <p:nvPr/>
              </p:nvSpPr>
              <p:spPr>
                <a:xfrm>
                  <a:off x="5972675" y="4545325"/>
                  <a:ext cx="15650" cy="1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" h="498" extrusionOk="0">
                      <a:moveTo>
                        <a:pt x="310" y="0"/>
                      </a:moveTo>
                      <a:cubicBezTo>
                        <a:pt x="236" y="0"/>
                        <a:pt x="164" y="36"/>
                        <a:pt x="125" y="94"/>
                      </a:cubicBezTo>
                      <a:cubicBezTo>
                        <a:pt x="0" y="281"/>
                        <a:pt x="138" y="497"/>
                        <a:pt x="320" y="497"/>
                      </a:cubicBezTo>
                      <a:cubicBezTo>
                        <a:pt x="332" y="497"/>
                        <a:pt x="345" y="496"/>
                        <a:pt x="358" y="494"/>
                      </a:cubicBezTo>
                      <a:cubicBezTo>
                        <a:pt x="592" y="428"/>
                        <a:pt x="625" y="161"/>
                        <a:pt x="458" y="61"/>
                      </a:cubicBezTo>
                      <a:cubicBezTo>
                        <a:pt x="416" y="19"/>
                        <a:pt x="363" y="0"/>
                        <a:pt x="31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02" name="Google Shape;21902;p61"/>
                <p:cNvSpPr/>
                <p:nvPr/>
              </p:nvSpPr>
              <p:spPr>
                <a:xfrm>
                  <a:off x="5663900" y="4575875"/>
                  <a:ext cx="11700" cy="1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474" extrusionOk="0">
                      <a:moveTo>
                        <a:pt x="193" y="1"/>
                      </a:moveTo>
                      <a:cubicBezTo>
                        <a:pt x="80" y="1"/>
                        <a:pt x="0" y="120"/>
                        <a:pt x="0" y="240"/>
                      </a:cubicBezTo>
                      <a:cubicBezTo>
                        <a:pt x="0" y="373"/>
                        <a:pt x="100" y="473"/>
                        <a:pt x="234" y="473"/>
                      </a:cubicBezTo>
                      <a:cubicBezTo>
                        <a:pt x="367" y="473"/>
                        <a:pt x="467" y="373"/>
                        <a:pt x="467" y="240"/>
                      </a:cubicBezTo>
                      <a:cubicBezTo>
                        <a:pt x="467" y="120"/>
                        <a:pt x="387" y="1"/>
                        <a:pt x="275" y="1"/>
                      </a:cubicBezTo>
                      <a:cubicBezTo>
                        <a:pt x="262" y="1"/>
                        <a:pt x="248" y="3"/>
                        <a:pt x="234" y="6"/>
                      </a:cubicBezTo>
                      <a:cubicBezTo>
                        <a:pt x="220" y="3"/>
                        <a:pt x="206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03" name="Google Shape;21903;p61"/>
                <p:cNvSpPr/>
                <p:nvPr/>
              </p:nvSpPr>
              <p:spPr>
                <a:xfrm>
                  <a:off x="5740825" y="4697700"/>
                  <a:ext cx="15650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" h="481" extrusionOk="0">
                      <a:moveTo>
                        <a:pt x="320" y="0"/>
                      </a:moveTo>
                      <a:cubicBezTo>
                        <a:pt x="138" y="0"/>
                        <a:pt x="1" y="214"/>
                        <a:pt x="126" y="370"/>
                      </a:cubicBezTo>
                      <a:cubicBezTo>
                        <a:pt x="165" y="448"/>
                        <a:pt x="238" y="481"/>
                        <a:pt x="312" y="481"/>
                      </a:cubicBezTo>
                      <a:cubicBezTo>
                        <a:pt x="365" y="481"/>
                        <a:pt x="418" y="465"/>
                        <a:pt x="459" y="437"/>
                      </a:cubicBezTo>
                      <a:cubicBezTo>
                        <a:pt x="626" y="304"/>
                        <a:pt x="593" y="37"/>
                        <a:pt x="359" y="3"/>
                      </a:cubicBezTo>
                      <a:cubicBezTo>
                        <a:pt x="346" y="1"/>
                        <a:pt x="333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04" name="Google Shape;21904;p61"/>
                <p:cNvSpPr/>
                <p:nvPr/>
              </p:nvSpPr>
              <p:spPr>
                <a:xfrm>
                  <a:off x="5898225" y="4665075"/>
                  <a:ext cx="12525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475" extrusionOk="0">
                      <a:moveTo>
                        <a:pt x="285" y="1"/>
                      </a:moveTo>
                      <a:cubicBezTo>
                        <a:pt x="269" y="1"/>
                        <a:pt x="252" y="3"/>
                        <a:pt x="234" y="7"/>
                      </a:cubicBezTo>
                      <a:cubicBezTo>
                        <a:pt x="101" y="7"/>
                        <a:pt x="1" y="107"/>
                        <a:pt x="1" y="241"/>
                      </a:cubicBezTo>
                      <a:cubicBezTo>
                        <a:pt x="34" y="374"/>
                        <a:pt x="134" y="474"/>
                        <a:pt x="267" y="474"/>
                      </a:cubicBezTo>
                      <a:cubicBezTo>
                        <a:pt x="401" y="474"/>
                        <a:pt x="501" y="341"/>
                        <a:pt x="501" y="208"/>
                      </a:cubicBezTo>
                      <a:cubicBezTo>
                        <a:pt x="472" y="92"/>
                        <a:pt x="393" y="1"/>
                        <a:pt x="285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05" name="Google Shape;21905;p61"/>
                <p:cNvSpPr/>
                <p:nvPr/>
              </p:nvSpPr>
              <p:spPr>
                <a:xfrm>
                  <a:off x="5876550" y="4570700"/>
                  <a:ext cx="15525" cy="1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494" extrusionOk="0">
                      <a:moveTo>
                        <a:pt x="294" y="1"/>
                      </a:moveTo>
                      <a:cubicBezTo>
                        <a:pt x="263" y="1"/>
                        <a:pt x="232" y="5"/>
                        <a:pt x="200" y="13"/>
                      </a:cubicBezTo>
                      <a:cubicBezTo>
                        <a:pt x="0" y="113"/>
                        <a:pt x="34" y="413"/>
                        <a:pt x="234" y="480"/>
                      </a:cubicBezTo>
                      <a:cubicBezTo>
                        <a:pt x="261" y="489"/>
                        <a:pt x="287" y="493"/>
                        <a:pt x="314" y="493"/>
                      </a:cubicBezTo>
                      <a:cubicBezTo>
                        <a:pt x="482" y="493"/>
                        <a:pt x="621" y="320"/>
                        <a:pt x="534" y="146"/>
                      </a:cubicBezTo>
                      <a:cubicBezTo>
                        <a:pt x="483" y="44"/>
                        <a:pt x="393" y="1"/>
                        <a:pt x="29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06" name="Google Shape;21906;p61"/>
                <p:cNvSpPr/>
                <p:nvPr/>
              </p:nvSpPr>
              <p:spPr>
                <a:xfrm>
                  <a:off x="5769225" y="4569300"/>
                  <a:ext cx="147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503" extrusionOk="0">
                      <a:moveTo>
                        <a:pt x="327" y="1"/>
                      </a:moveTo>
                      <a:cubicBezTo>
                        <a:pt x="53" y="1"/>
                        <a:pt x="1" y="438"/>
                        <a:pt x="290" y="503"/>
                      </a:cubicBezTo>
                      <a:cubicBezTo>
                        <a:pt x="424" y="503"/>
                        <a:pt x="557" y="403"/>
                        <a:pt x="557" y="269"/>
                      </a:cubicBezTo>
                      <a:cubicBezTo>
                        <a:pt x="591" y="136"/>
                        <a:pt x="491" y="36"/>
                        <a:pt x="357" y="2"/>
                      </a:cubicBezTo>
                      <a:cubicBezTo>
                        <a:pt x="347" y="1"/>
                        <a:pt x="337" y="1"/>
                        <a:pt x="327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07" name="Google Shape;21907;p61"/>
                <p:cNvSpPr/>
                <p:nvPr/>
              </p:nvSpPr>
              <p:spPr>
                <a:xfrm>
                  <a:off x="5721825" y="4680475"/>
                  <a:ext cx="15075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484" extrusionOk="0">
                      <a:moveTo>
                        <a:pt x="298" y="0"/>
                      </a:moveTo>
                      <a:cubicBezTo>
                        <a:pt x="209" y="0"/>
                        <a:pt x="122" y="47"/>
                        <a:pt x="85" y="159"/>
                      </a:cubicBezTo>
                      <a:cubicBezTo>
                        <a:pt x="1" y="348"/>
                        <a:pt x="155" y="484"/>
                        <a:pt x="305" y="484"/>
                      </a:cubicBezTo>
                      <a:cubicBezTo>
                        <a:pt x="394" y="484"/>
                        <a:pt x="482" y="437"/>
                        <a:pt x="519" y="325"/>
                      </a:cubicBezTo>
                      <a:cubicBezTo>
                        <a:pt x="603" y="136"/>
                        <a:pt x="449" y="0"/>
                        <a:pt x="29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08" name="Google Shape;21908;p61"/>
                <p:cNvSpPr/>
                <p:nvPr/>
              </p:nvSpPr>
              <p:spPr>
                <a:xfrm>
                  <a:off x="5857375" y="4686900"/>
                  <a:ext cx="13175" cy="1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504" extrusionOk="0">
                      <a:moveTo>
                        <a:pt x="289" y="0"/>
                      </a:moveTo>
                      <a:cubicBezTo>
                        <a:pt x="282" y="0"/>
                        <a:pt x="275" y="1"/>
                        <a:pt x="267" y="2"/>
                      </a:cubicBezTo>
                      <a:cubicBezTo>
                        <a:pt x="134" y="2"/>
                        <a:pt x="33" y="102"/>
                        <a:pt x="33" y="235"/>
                      </a:cubicBezTo>
                      <a:cubicBezTo>
                        <a:pt x="0" y="369"/>
                        <a:pt x="134" y="502"/>
                        <a:pt x="267" y="502"/>
                      </a:cubicBezTo>
                      <a:cubicBezTo>
                        <a:pt x="275" y="503"/>
                        <a:pt x="282" y="503"/>
                        <a:pt x="289" y="503"/>
                      </a:cubicBezTo>
                      <a:cubicBezTo>
                        <a:pt x="526" y="503"/>
                        <a:pt x="526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09" name="Google Shape;21909;p61"/>
                <p:cNvSpPr/>
                <p:nvPr/>
              </p:nvSpPr>
              <p:spPr>
                <a:xfrm>
                  <a:off x="6004125" y="4545000"/>
                  <a:ext cx="16300" cy="1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476" extrusionOk="0">
                      <a:moveTo>
                        <a:pt x="298" y="1"/>
                      </a:moveTo>
                      <a:cubicBezTo>
                        <a:pt x="256" y="1"/>
                        <a:pt x="212" y="13"/>
                        <a:pt x="168" y="40"/>
                      </a:cubicBezTo>
                      <a:cubicBezTo>
                        <a:pt x="34" y="107"/>
                        <a:pt x="1" y="274"/>
                        <a:pt x="68" y="374"/>
                      </a:cubicBezTo>
                      <a:cubicBezTo>
                        <a:pt x="132" y="438"/>
                        <a:pt x="211" y="475"/>
                        <a:pt x="285" y="475"/>
                      </a:cubicBezTo>
                      <a:cubicBezTo>
                        <a:pt x="326" y="475"/>
                        <a:pt x="366" y="464"/>
                        <a:pt x="401" y="441"/>
                      </a:cubicBezTo>
                      <a:lnTo>
                        <a:pt x="401" y="474"/>
                      </a:lnTo>
                      <a:cubicBezTo>
                        <a:pt x="652" y="307"/>
                        <a:pt x="507" y="1"/>
                        <a:pt x="29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10" name="Google Shape;21910;p61"/>
                <p:cNvSpPr/>
                <p:nvPr/>
              </p:nvSpPr>
              <p:spPr>
                <a:xfrm>
                  <a:off x="5808225" y="4480725"/>
                  <a:ext cx="11650" cy="1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410" extrusionOk="0">
                      <a:moveTo>
                        <a:pt x="205" y="0"/>
                      </a:moveTo>
                      <a:cubicBezTo>
                        <a:pt x="1" y="0"/>
                        <a:pt x="183" y="410"/>
                        <a:pt x="331" y="410"/>
                      </a:cubicBezTo>
                      <a:cubicBezTo>
                        <a:pt x="369" y="410"/>
                        <a:pt x="406" y="381"/>
                        <a:pt x="432" y="310"/>
                      </a:cubicBezTo>
                      <a:cubicBezTo>
                        <a:pt x="465" y="176"/>
                        <a:pt x="365" y="43"/>
                        <a:pt x="265" y="9"/>
                      </a:cubicBezTo>
                      <a:cubicBezTo>
                        <a:pt x="242" y="3"/>
                        <a:pt x="222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11" name="Google Shape;21911;p61"/>
                <p:cNvSpPr/>
                <p:nvPr/>
              </p:nvSpPr>
              <p:spPr>
                <a:xfrm>
                  <a:off x="5604625" y="4579825"/>
                  <a:ext cx="17700" cy="1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497" extrusionOk="0">
                      <a:moveTo>
                        <a:pt x="352" y="1"/>
                      </a:moveTo>
                      <a:cubicBezTo>
                        <a:pt x="326" y="1"/>
                        <a:pt x="298" y="5"/>
                        <a:pt x="270" y="15"/>
                      </a:cubicBezTo>
                      <a:cubicBezTo>
                        <a:pt x="0" y="135"/>
                        <a:pt x="107" y="497"/>
                        <a:pt x="349" y="497"/>
                      </a:cubicBezTo>
                      <a:cubicBezTo>
                        <a:pt x="377" y="497"/>
                        <a:pt x="406" y="492"/>
                        <a:pt x="437" y="482"/>
                      </a:cubicBezTo>
                      <a:cubicBezTo>
                        <a:pt x="708" y="391"/>
                        <a:pt x="598" y="1"/>
                        <a:pt x="35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12" name="Google Shape;21912;p61"/>
                <p:cNvSpPr/>
                <p:nvPr/>
              </p:nvSpPr>
              <p:spPr>
                <a:xfrm>
                  <a:off x="5700575" y="4601650"/>
                  <a:ext cx="15150" cy="1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491" extrusionOk="0">
                      <a:moveTo>
                        <a:pt x="266" y="1"/>
                      </a:moveTo>
                      <a:cubicBezTo>
                        <a:pt x="158" y="1"/>
                        <a:pt x="62" y="65"/>
                        <a:pt x="34" y="176"/>
                      </a:cubicBezTo>
                      <a:cubicBezTo>
                        <a:pt x="1" y="309"/>
                        <a:pt x="68" y="443"/>
                        <a:pt x="201" y="476"/>
                      </a:cubicBezTo>
                      <a:cubicBezTo>
                        <a:pt x="230" y="486"/>
                        <a:pt x="257" y="490"/>
                        <a:pt x="283" y="490"/>
                      </a:cubicBezTo>
                      <a:cubicBezTo>
                        <a:pt x="523" y="490"/>
                        <a:pt x="606" y="100"/>
                        <a:pt x="335" y="9"/>
                      </a:cubicBezTo>
                      <a:cubicBezTo>
                        <a:pt x="312" y="3"/>
                        <a:pt x="289" y="1"/>
                        <a:pt x="26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13" name="Google Shape;21913;p61"/>
                <p:cNvSpPr/>
                <p:nvPr/>
              </p:nvSpPr>
              <p:spPr>
                <a:xfrm>
                  <a:off x="5727525" y="4513025"/>
                  <a:ext cx="14950" cy="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" h="328" extrusionOk="0">
                      <a:moveTo>
                        <a:pt x="482" y="1"/>
                      </a:moveTo>
                      <a:cubicBezTo>
                        <a:pt x="316" y="1"/>
                        <a:pt x="0" y="225"/>
                        <a:pt x="257" y="319"/>
                      </a:cubicBezTo>
                      <a:cubicBezTo>
                        <a:pt x="280" y="324"/>
                        <a:pt x="303" y="327"/>
                        <a:pt x="325" y="327"/>
                      </a:cubicBezTo>
                      <a:cubicBezTo>
                        <a:pt x="433" y="327"/>
                        <a:pt x="530" y="262"/>
                        <a:pt x="557" y="152"/>
                      </a:cubicBezTo>
                      <a:cubicBezTo>
                        <a:pt x="597" y="42"/>
                        <a:pt x="554" y="1"/>
                        <a:pt x="48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14" name="Google Shape;21914;p61"/>
                <p:cNvSpPr/>
                <p:nvPr/>
              </p:nvSpPr>
              <p:spPr>
                <a:xfrm>
                  <a:off x="5600675" y="4446750"/>
                  <a:ext cx="14875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" h="505" extrusionOk="0">
                      <a:moveTo>
                        <a:pt x="297" y="1"/>
                      </a:moveTo>
                      <a:cubicBezTo>
                        <a:pt x="213" y="1"/>
                        <a:pt x="139" y="45"/>
                        <a:pt x="94" y="134"/>
                      </a:cubicBezTo>
                      <a:cubicBezTo>
                        <a:pt x="1" y="290"/>
                        <a:pt x="140" y="504"/>
                        <a:pt x="322" y="504"/>
                      </a:cubicBezTo>
                      <a:cubicBezTo>
                        <a:pt x="335" y="504"/>
                        <a:pt x="348" y="503"/>
                        <a:pt x="361" y="501"/>
                      </a:cubicBezTo>
                      <a:cubicBezTo>
                        <a:pt x="561" y="434"/>
                        <a:pt x="595" y="168"/>
                        <a:pt x="428" y="34"/>
                      </a:cubicBezTo>
                      <a:cubicBezTo>
                        <a:pt x="383" y="12"/>
                        <a:pt x="339" y="1"/>
                        <a:pt x="297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15" name="Google Shape;21915;p61"/>
                <p:cNvSpPr/>
                <p:nvPr/>
              </p:nvSpPr>
              <p:spPr>
                <a:xfrm>
                  <a:off x="5467925" y="4506575"/>
                  <a:ext cx="133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483" extrusionOk="0">
                      <a:moveTo>
                        <a:pt x="269" y="1"/>
                      </a:moveTo>
                      <a:cubicBezTo>
                        <a:pt x="246" y="1"/>
                        <a:pt x="223" y="4"/>
                        <a:pt x="200" y="9"/>
                      </a:cubicBezTo>
                      <a:cubicBezTo>
                        <a:pt x="67" y="43"/>
                        <a:pt x="0" y="176"/>
                        <a:pt x="34" y="276"/>
                      </a:cubicBezTo>
                      <a:cubicBezTo>
                        <a:pt x="63" y="392"/>
                        <a:pt x="167" y="483"/>
                        <a:pt x="281" y="483"/>
                      </a:cubicBezTo>
                      <a:cubicBezTo>
                        <a:pt x="299" y="483"/>
                        <a:pt x="316" y="481"/>
                        <a:pt x="334" y="476"/>
                      </a:cubicBezTo>
                      <a:cubicBezTo>
                        <a:pt x="434" y="410"/>
                        <a:pt x="534" y="276"/>
                        <a:pt x="501" y="176"/>
                      </a:cubicBezTo>
                      <a:cubicBezTo>
                        <a:pt x="473" y="66"/>
                        <a:pt x="377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16" name="Google Shape;21916;p61"/>
                <p:cNvSpPr/>
                <p:nvPr/>
              </p:nvSpPr>
              <p:spPr>
                <a:xfrm>
                  <a:off x="5484600" y="4547650"/>
                  <a:ext cx="14200" cy="1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95" extrusionOk="0">
                      <a:moveTo>
                        <a:pt x="298" y="1"/>
                      </a:moveTo>
                      <a:cubicBezTo>
                        <a:pt x="256" y="1"/>
                        <a:pt x="212" y="12"/>
                        <a:pt x="167" y="34"/>
                      </a:cubicBezTo>
                      <a:cubicBezTo>
                        <a:pt x="67" y="101"/>
                        <a:pt x="0" y="234"/>
                        <a:pt x="67" y="335"/>
                      </a:cubicBezTo>
                      <a:cubicBezTo>
                        <a:pt x="116" y="432"/>
                        <a:pt x="201" y="494"/>
                        <a:pt x="295" y="494"/>
                      </a:cubicBezTo>
                      <a:cubicBezTo>
                        <a:pt x="329" y="494"/>
                        <a:pt x="365" y="486"/>
                        <a:pt x="401" y="468"/>
                      </a:cubicBezTo>
                      <a:cubicBezTo>
                        <a:pt x="501" y="401"/>
                        <a:pt x="568" y="268"/>
                        <a:pt x="501" y="134"/>
                      </a:cubicBezTo>
                      <a:cubicBezTo>
                        <a:pt x="456" y="45"/>
                        <a:pt x="382" y="1"/>
                        <a:pt x="29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17" name="Google Shape;21917;p61"/>
                <p:cNvSpPr/>
                <p:nvPr/>
              </p:nvSpPr>
              <p:spPr>
                <a:xfrm>
                  <a:off x="5573125" y="4477725"/>
                  <a:ext cx="1407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465" extrusionOk="0">
                      <a:moveTo>
                        <a:pt x="318" y="0"/>
                      </a:moveTo>
                      <a:cubicBezTo>
                        <a:pt x="159" y="0"/>
                        <a:pt x="0" y="173"/>
                        <a:pt x="95" y="363"/>
                      </a:cubicBezTo>
                      <a:cubicBezTo>
                        <a:pt x="138" y="428"/>
                        <a:pt x="209" y="464"/>
                        <a:pt x="290" y="464"/>
                      </a:cubicBezTo>
                      <a:cubicBezTo>
                        <a:pt x="334" y="464"/>
                        <a:pt x="382" y="453"/>
                        <a:pt x="429" y="430"/>
                      </a:cubicBezTo>
                      <a:cubicBezTo>
                        <a:pt x="529" y="363"/>
                        <a:pt x="562" y="229"/>
                        <a:pt x="496" y="96"/>
                      </a:cubicBezTo>
                      <a:cubicBezTo>
                        <a:pt x="447" y="29"/>
                        <a:pt x="383" y="0"/>
                        <a:pt x="31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18" name="Google Shape;21918;p61"/>
                <p:cNvSpPr/>
                <p:nvPr/>
              </p:nvSpPr>
              <p:spPr>
                <a:xfrm>
                  <a:off x="5553825" y="4380225"/>
                  <a:ext cx="14725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87" extrusionOk="0">
                      <a:moveTo>
                        <a:pt x="339" y="0"/>
                      </a:moveTo>
                      <a:cubicBezTo>
                        <a:pt x="305" y="0"/>
                        <a:pt x="269" y="9"/>
                        <a:pt x="234" y="27"/>
                      </a:cubicBezTo>
                      <a:cubicBezTo>
                        <a:pt x="33" y="60"/>
                        <a:pt x="0" y="360"/>
                        <a:pt x="200" y="460"/>
                      </a:cubicBezTo>
                      <a:cubicBezTo>
                        <a:pt x="231" y="479"/>
                        <a:pt x="264" y="487"/>
                        <a:pt x="297" y="487"/>
                      </a:cubicBezTo>
                      <a:cubicBezTo>
                        <a:pt x="443" y="487"/>
                        <a:pt x="588" y="323"/>
                        <a:pt x="534" y="160"/>
                      </a:cubicBezTo>
                      <a:cubicBezTo>
                        <a:pt x="509" y="62"/>
                        <a:pt x="431" y="0"/>
                        <a:pt x="33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19" name="Google Shape;21919;p61"/>
                <p:cNvSpPr/>
                <p:nvPr/>
              </p:nvSpPr>
              <p:spPr>
                <a:xfrm>
                  <a:off x="5438100" y="4367375"/>
                  <a:ext cx="14000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503" extrusionOk="0">
                      <a:moveTo>
                        <a:pt x="275" y="0"/>
                      </a:moveTo>
                      <a:cubicBezTo>
                        <a:pt x="167" y="0"/>
                        <a:pt x="88" y="91"/>
                        <a:pt x="59" y="207"/>
                      </a:cubicBezTo>
                      <a:cubicBezTo>
                        <a:pt x="0" y="384"/>
                        <a:pt x="138" y="503"/>
                        <a:pt x="281" y="503"/>
                      </a:cubicBezTo>
                      <a:cubicBezTo>
                        <a:pt x="382" y="503"/>
                        <a:pt x="485" y="444"/>
                        <a:pt x="526" y="307"/>
                      </a:cubicBezTo>
                      <a:cubicBezTo>
                        <a:pt x="560" y="174"/>
                        <a:pt x="459" y="40"/>
                        <a:pt x="326" y="7"/>
                      </a:cubicBezTo>
                      <a:cubicBezTo>
                        <a:pt x="308" y="2"/>
                        <a:pt x="291" y="0"/>
                        <a:pt x="27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20" name="Google Shape;21920;p61"/>
                <p:cNvSpPr/>
                <p:nvPr/>
              </p:nvSpPr>
              <p:spPr>
                <a:xfrm>
                  <a:off x="5332100" y="4309700"/>
                  <a:ext cx="14925" cy="1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488" extrusionOk="0">
                      <a:moveTo>
                        <a:pt x="330" y="0"/>
                      </a:moveTo>
                      <a:cubicBezTo>
                        <a:pt x="145" y="0"/>
                        <a:pt x="1" y="250"/>
                        <a:pt x="163" y="412"/>
                      </a:cubicBezTo>
                      <a:cubicBezTo>
                        <a:pt x="213" y="463"/>
                        <a:pt x="271" y="488"/>
                        <a:pt x="330" y="488"/>
                      </a:cubicBezTo>
                      <a:cubicBezTo>
                        <a:pt x="388" y="488"/>
                        <a:pt x="446" y="463"/>
                        <a:pt x="496" y="412"/>
                      </a:cubicBezTo>
                      <a:cubicBezTo>
                        <a:pt x="597" y="279"/>
                        <a:pt x="563" y="146"/>
                        <a:pt x="463" y="46"/>
                      </a:cubicBezTo>
                      <a:cubicBezTo>
                        <a:pt x="419" y="14"/>
                        <a:pt x="373" y="0"/>
                        <a:pt x="33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21" name="Google Shape;21921;p61"/>
                <p:cNvSpPr/>
                <p:nvPr/>
              </p:nvSpPr>
              <p:spPr>
                <a:xfrm>
                  <a:off x="5364525" y="4283275"/>
                  <a:ext cx="14200" cy="1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71" extrusionOk="0">
                      <a:moveTo>
                        <a:pt x="291" y="0"/>
                      </a:moveTo>
                      <a:cubicBezTo>
                        <a:pt x="246" y="0"/>
                        <a:pt x="202" y="11"/>
                        <a:pt x="167" y="35"/>
                      </a:cubicBezTo>
                      <a:cubicBezTo>
                        <a:pt x="67" y="102"/>
                        <a:pt x="0" y="235"/>
                        <a:pt x="67" y="369"/>
                      </a:cubicBezTo>
                      <a:cubicBezTo>
                        <a:pt x="131" y="433"/>
                        <a:pt x="210" y="470"/>
                        <a:pt x="293" y="470"/>
                      </a:cubicBezTo>
                      <a:cubicBezTo>
                        <a:pt x="339" y="470"/>
                        <a:pt x="386" y="459"/>
                        <a:pt x="434" y="435"/>
                      </a:cubicBezTo>
                      <a:cubicBezTo>
                        <a:pt x="534" y="369"/>
                        <a:pt x="567" y="235"/>
                        <a:pt x="500" y="102"/>
                      </a:cubicBezTo>
                      <a:cubicBezTo>
                        <a:pt x="457" y="37"/>
                        <a:pt x="372" y="0"/>
                        <a:pt x="29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22" name="Google Shape;21922;p61"/>
                <p:cNvSpPr/>
                <p:nvPr/>
              </p:nvSpPr>
              <p:spPr>
                <a:xfrm>
                  <a:off x="5299475" y="4180700"/>
                  <a:ext cx="15650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" h="473" extrusionOk="0">
                      <a:moveTo>
                        <a:pt x="291" y="0"/>
                      </a:moveTo>
                      <a:cubicBezTo>
                        <a:pt x="246" y="0"/>
                        <a:pt x="202" y="12"/>
                        <a:pt x="167" y="35"/>
                      </a:cubicBezTo>
                      <a:cubicBezTo>
                        <a:pt x="0" y="169"/>
                        <a:pt x="67" y="469"/>
                        <a:pt x="300" y="469"/>
                      </a:cubicBezTo>
                      <a:cubicBezTo>
                        <a:pt x="313" y="471"/>
                        <a:pt x="326" y="472"/>
                        <a:pt x="339" y="472"/>
                      </a:cubicBezTo>
                      <a:cubicBezTo>
                        <a:pt x="517" y="472"/>
                        <a:pt x="625" y="258"/>
                        <a:pt x="501" y="102"/>
                      </a:cubicBezTo>
                      <a:cubicBezTo>
                        <a:pt x="457" y="37"/>
                        <a:pt x="373" y="0"/>
                        <a:pt x="29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23" name="Google Shape;21923;p61"/>
                <p:cNvSpPr/>
                <p:nvPr/>
              </p:nvSpPr>
              <p:spPr>
                <a:xfrm>
                  <a:off x="5292800" y="4354875"/>
                  <a:ext cx="17050" cy="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07" extrusionOk="0">
                      <a:moveTo>
                        <a:pt x="356" y="1"/>
                      </a:moveTo>
                      <a:cubicBezTo>
                        <a:pt x="339" y="1"/>
                        <a:pt x="320" y="3"/>
                        <a:pt x="301" y="6"/>
                      </a:cubicBezTo>
                      <a:cubicBezTo>
                        <a:pt x="0" y="73"/>
                        <a:pt x="67" y="507"/>
                        <a:pt x="367" y="507"/>
                      </a:cubicBezTo>
                      <a:cubicBezTo>
                        <a:pt x="681" y="475"/>
                        <a:pt x="641" y="1"/>
                        <a:pt x="35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24" name="Google Shape;21924;p61"/>
                <p:cNvSpPr/>
                <p:nvPr/>
              </p:nvSpPr>
              <p:spPr>
                <a:xfrm>
                  <a:off x="5565500" y="4631000"/>
                  <a:ext cx="27300" cy="2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" h="830" extrusionOk="0">
                      <a:moveTo>
                        <a:pt x="543" y="1"/>
                      </a:moveTo>
                      <a:cubicBezTo>
                        <a:pt x="529" y="1"/>
                        <a:pt x="515" y="1"/>
                        <a:pt x="500" y="3"/>
                      </a:cubicBezTo>
                      <a:cubicBezTo>
                        <a:pt x="134" y="36"/>
                        <a:pt x="0" y="503"/>
                        <a:pt x="267" y="737"/>
                      </a:cubicBezTo>
                      <a:cubicBezTo>
                        <a:pt x="357" y="797"/>
                        <a:pt x="460" y="830"/>
                        <a:pt x="559" y="830"/>
                      </a:cubicBezTo>
                      <a:cubicBezTo>
                        <a:pt x="680" y="830"/>
                        <a:pt x="794" y="780"/>
                        <a:pt x="867" y="670"/>
                      </a:cubicBezTo>
                      <a:cubicBezTo>
                        <a:pt x="1092" y="381"/>
                        <a:pt x="885" y="1"/>
                        <a:pt x="54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25" name="Google Shape;21925;p61"/>
                <p:cNvSpPr/>
                <p:nvPr/>
              </p:nvSpPr>
              <p:spPr>
                <a:xfrm>
                  <a:off x="5657225" y="4622700"/>
                  <a:ext cx="28925" cy="2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836" extrusionOk="0">
                      <a:moveTo>
                        <a:pt x="600" y="0"/>
                      </a:moveTo>
                      <a:cubicBezTo>
                        <a:pt x="589" y="0"/>
                        <a:pt x="579" y="0"/>
                        <a:pt x="567" y="1"/>
                      </a:cubicBezTo>
                      <a:cubicBezTo>
                        <a:pt x="0" y="1"/>
                        <a:pt x="34" y="835"/>
                        <a:pt x="601" y="835"/>
                      </a:cubicBezTo>
                      <a:cubicBezTo>
                        <a:pt x="1157" y="802"/>
                        <a:pt x="1136" y="0"/>
                        <a:pt x="60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26" name="Google Shape;21926;p61"/>
                <p:cNvSpPr/>
                <p:nvPr/>
              </p:nvSpPr>
              <p:spPr>
                <a:xfrm>
                  <a:off x="5630200" y="4512300"/>
                  <a:ext cx="26075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839" extrusionOk="0">
                      <a:moveTo>
                        <a:pt x="530" y="1"/>
                      </a:moveTo>
                      <a:cubicBezTo>
                        <a:pt x="264" y="1"/>
                        <a:pt x="0" y="244"/>
                        <a:pt x="147" y="581"/>
                      </a:cubicBezTo>
                      <a:cubicBezTo>
                        <a:pt x="220" y="762"/>
                        <a:pt x="366" y="838"/>
                        <a:pt x="514" y="838"/>
                      </a:cubicBezTo>
                      <a:cubicBezTo>
                        <a:pt x="776" y="838"/>
                        <a:pt x="1042" y="600"/>
                        <a:pt x="915" y="281"/>
                      </a:cubicBezTo>
                      <a:cubicBezTo>
                        <a:pt x="841" y="84"/>
                        <a:pt x="685" y="1"/>
                        <a:pt x="53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27" name="Google Shape;21927;p61"/>
                <p:cNvSpPr/>
                <p:nvPr/>
              </p:nvSpPr>
              <p:spPr>
                <a:xfrm>
                  <a:off x="5564375" y="4513025"/>
                  <a:ext cx="25325" cy="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" h="817" extrusionOk="0">
                      <a:moveTo>
                        <a:pt x="470" y="1"/>
                      </a:moveTo>
                      <a:cubicBezTo>
                        <a:pt x="301" y="1"/>
                        <a:pt x="133" y="121"/>
                        <a:pt x="78" y="285"/>
                      </a:cubicBezTo>
                      <a:cubicBezTo>
                        <a:pt x="0" y="571"/>
                        <a:pt x="226" y="816"/>
                        <a:pt x="471" y="816"/>
                      </a:cubicBezTo>
                      <a:cubicBezTo>
                        <a:pt x="541" y="816"/>
                        <a:pt x="612" y="796"/>
                        <a:pt x="679" y="752"/>
                      </a:cubicBezTo>
                      <a:cubicBezTo>
                        <a:pt x="1012" y="585"/>
                        <a:pt x="946" y="85"/>
                        <a:pt x="579" y="18"/>
                      </a:cubicBezTo>
                      <a:cubicBezTo>
                        <a:pt x="543" y="7"/>
                        <a:pt x="507" y="1"/>
                        <a:pt x="47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28" name="Google Shape;21928;p61"/>
                <p:cNvSpPr/>
                <p:nvPr/>
              </p:nvSpPr>
              <p:spPr>
                <a:xfrm>
                  <a:off x="5647425" y="4651850"/>
                  <a:ext cx="27325" cy="2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" h="819" extrusionOk="0">
                      <a:moveTo>
                        <a:pt x="553" y="1"/>
                      </a:moveTo>
                      <a:cubicBezTo>
                        <a:pt x="209" y="1"/>
                        <a:pt x="1" y="413"/>
                        <a:pt x="226" y="670"/>
                      </a:cubicBezTo>
                      <a:cubicBezTo>
                        <a:pt x="323" y="767"/>
                        <a:pt x="443" y="819"/>
                        <a:pt x="565" y="819"/>
                      </a:cubicBezTo>
                      <a:cubicBezTo>
                        <a:pt x="653" y="819"/>
                        <a:pt x="742" y="792"/>
                        <a:pt x="826" y="737"/>
                      </a:cubicBezTo>
                      <a:cubicBezTo>
                        <a:pt x="1093" y="503"/>
                        <a:pt x="959" y="36"/>
                        <a:pt x="593" y="3"/>
                      </a:cubicBezTo>
                      <a:cubicBezTo>
                        <a:pt x="579" y="1"/>
                        <a:pt x="566" y="1"/>
                        <a:pt x="55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29" name="Google Shape;21929;p61"/>
                <p:cNvSpPr/>
                <p:nvPr/>
              </p:nvSpPr>
              <p:spPr>
                <a:xfrm>
                  <a:off x="5838175" y="4650225"/>
                  <a:ext cx="24225" cy="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835" extrusionOk="0">
                      <a:moveTo>
                        <a:pt x="533" y="1"/>
                      </a:moveTo>
                      <a:cubicBezTo>
                        <a:pt x="440" y="1"/>
                        <a:pt x="347" y="32"/>
                        <a:pt x="268" y="101"/>
                      </a:cubicBezTo>
                      <a:cubicBezTo>
                        <a:pt x="1" y="335"/>
                        <a:pt x="134" y="802"/>
                        <a:pt x="535" y="835"/>
                      </a:cubicBezTo>
                      <a:cubicBezTo>
                        <a:pt x="735" y="835"/>
                        <a:pt x="935" y="668"/>
                        <a:pt x="968" y="435"/>
                      </a:cubicBezTo>
                      <a:cubicBezTo>
                        <a:pt x="968" y="176"/>
                        <a:pt x="753" y="1"/>
                        <a:pt x="53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30" name="Google Shape;21930;p61"/>
                <p:cNvSpPr/>
                <p:nvPr/>
              </p:nvSpPr>
              <p:spPr>
                <a:xfrm>
                  <a:off x="5840675" y="4546725"/>
                  <a:ext cx="24850" cy="2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" h="846" extrusionOk="0">
                      <a:moveTo>
                        <a:pt x="553" y="0"/>
                      </a:moveTo>
                      <a:cubicBezTo>
                        <a:pt x="536" y="0"/>
                        <a:pt x="518" y="2"/>
                        <a:pt x="501" y="5"/>
                      </a:cubicBezTo>
                      <a:cubicBezTo>
                        <a:pt x="101" y="71"/>
                        <a:pt x="1" y="538"/>
                        <a:pt x="301" y="772"/>
                      </a:cubicBezTo>
                      <a:cubicBezTo>
                        <a:pt x="377" y="822"/>
                        <a:pt x="459" y="845"/>
                        <a:pt x="540" y="845"/>
                      </a:cubicBezTo>
                      <a:cubicBezTo>
                        <a:pt x="776" y="845"/>
                        <a:pt x="993" y="646"/>
                        <a:pt x="968" y="372"/>
                      </a:cubicBezTo>
                      <a:cubicBezTo>
                        <a:pt x="938" y="158"/>
                        <a:pt x="740" y="0"/>
                        <a:pt x="55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31" name="Google Shape;21931;p61"/>
                <p:cNvSpPr/>
                <p:nvPr/>
              </p:nvSpPr>
              <p:spPr>
                <a:xfrm>
                  <a:off x="5726700" y="4538125"/>
                  <a:ext cx="23125" cy="2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" h="847" extrusionOk="0">
                      <a:moveTo>
                        <a:pt x="452" y="0"/>
                      </a:moveTo>
                      <a:cubicBezTo>
                        <a:pt x="258" y="0"/>
                        <a:pt x="85" y="150"/>
                        <a:pt x="57" y="349"/>
                      </a:cubicBezTo>
                      <a:cubicBezTo>
                        <a:pt x="1" y="665"/>
                        <a:pt x="236" y="846"/>
                        <a:pt x="472" y="846"/>
                      </a:cubicBezTo>
                      <a:cubicBezTo>
                        <a:pt x="659" y="846"/>
                        <a:pt x="846" y="733"/>
                        <a:pt x="891" y="482"/>
                      </a:cubicBezTo>
                      <a:cubicBezTo>
                        <a:pt x="924" y="249"/>
                        <a:pt x="791" y="48"/>
                        <a:pt x="557" y="15"/>
                      </a:cubicBezTo>
                      <a:cubicBezTo>
                        <a:pt x="522" y="5"/>
                        <a:pt x="487" y="0"/>
                        <a:pt x="45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32" name="Google Shape;21932;p61"/>
                <p:cNvSpPr/>
                <p:nvPr/>
              </p:nvSpPr>
              <p:spPr>
                <a:xfrm>
                  <a:off x="5731450" y="4628950"/>
                  <a:ext cx="23675" cy="2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" h="833" extrusionOk="0">
                      <a:moveTo>
                        <a:pt x="488" y="1"/>
                      </a:moveTo>
                      <a:cubicBezTo>
                        <a:pt x="448" y="1"/>
                        <a:pt x="408" y="6"/>
                        <a:pt x="367" y="18"/>
                      </a:cubicBezTo>
                      <a:cubicBezTo>
                        <a:pt x="134" y="51"/>
                        <a:pt x="0" y="285"/>
                        <a:pt x="67" y="518"/>
                      </a:cubicBezTo>
                      <a:cubicBezTo>
                        <a:pt x="121" y="737"/>
                        <a:pt x="288" y="832"/>
                        <a:pt x="456" y="832"/>
                      </a:cubicBezTo>
                      <a:cubicBezTo>
                        <a:pt x="699" y="832"/>
                        <a:pt x="946" y="633"/>
                        <a:pt x="867" y="318"/>
                      </a:cubicBezTo>
                      <a:cubicBezTo>
                        <a:pt x="840" y="125"/>
                        <a:pt x="676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33" name="Google Shape;21933;p61"/>
                <p:cNvSpPr/>
                <p:nvPr/>
              </p:nvSpPr>
              <p:spPr>
                <a:xfrm>
                  <a:off x="5955725" y="4663375"/>
                  <a:ext cx="30125" cy="2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" h="851" extrusionOk="0">
                      <a:moveTo>
                        <a:pt x="583" y="0"/>
                      </a:moveTo>
                      <a:cubicBezTo>
                        <a:pt x="119" y="0"/>
                        <a:pt x="1" y="748"/>
                        <a:pt x="536" y="843"/>
                      </a:cubicBezTo>
                      <a:cubicBezTo>
                        <a:pt x="568" y="848"/>
                        <a:pt x="599" y="851"/>
                        <a:pt x="628" y="851"/>
                      </a:cubicBezTo>
                      <a:cubicBezTo>
                        <a:pt x="1116" y="851"/>
                        <a:pt x="1204" y="103"/>
                        <a:pt x="669" y="9"/>
                      </a:cubicBezTo>
                      <a:cubicBezTo>
                        <a:pt x="639" y="3"/>
                        <a:pt x="610" y="0"/>
                        <a:pt x="58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34" name="Google Shape;21934;p61"/>
                <p:cNvSpPr/>
                <p:nvPr/>
              </p:nvSpPr>
              <p:spPr>
                <a:xfrm>
                  <a:off x="6175925" y="4697775"/>
                  <a:ext cx="28375" cy="2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5" h="860" extrusionOk="0">
                      <a:moveTo>
                        <a:pt x="568" y="0"/>
                      </a:moveTo>
                      <a:cubicBezTo>
                        <a:pt x="201" y="0"/>
                        <a:pt x="1" y="467"/>
                        <a:pt x="267" y="734"/>
                      </a:cubicBezTo>
                      <a:cubicBezTo>
                        <a:pt x="351" y="818"/>
                        <a:pt x="459" y="859"/>
                        <a:pt x="568" y="859"/>
                      </a:cubicBezTo>
                      <a:cubicBezTo>
                        <a:pt x="676" y="859"/>
                        <a:pt x="784" y="818"/>
                        <a:pt x="868" y="734"/>
                      </a:cubicBezTo>
                      <a:cubicBezTo>
                        <a:pt x="1135" y="467"/>
                        <a:pt x="935" y="0"/>
                        <a:pt x="56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35" name="Google Shape;21935;p61"/>
                <p:cNvSpPr/>
                <p:nvPr/>
              </p:nvSpPr>
              <p:spPr>
                <a:xfrm>
                  <a:off x="6559525" y="4697025"/>
                  <a:ext cx="24225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831" extrusionOk="0">
                      <a:moveTo>
                        <a:pt x="568" y="1"/>
                      </a:moveTo>
                      <a:cubicBezTo>
                        <a:pt x="464" y="1"/>
                        <a:pt x="357" y="41"/>
                        <a:pt x="268" y="130"/>
                      </a:cubicBezTo>
                      <a:cubicBezTo>
                        <a:pt x="1" y="397"/>
                        <a:pt x="201" y="831"/>
                        <a:pt x="568" y="831"/>
                      </a:cubicBezTo>
                      <a:cubicBezTo>
                        <a:pt x="801" y="831"/>
                        <a:pt x="968" y="631"/>
                        <a:pt x="968" y="431"/>
                      </a:cubicBezTo>
                      <a:cubicBezTo>
                        <a:pt x="968" y="164"/>
                        <a:pt x="775" y="1"/>
                        <a:pt x="56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36" name="Google Shape;21936;p61"/>
                <p:cNvSpPr/>
                <p:nvPr/>
              </p:nvSpPr>
              <p:spPr>
                <a:xfrm>
                  <a:off x="6620850" y="4690450"/>
                  <a:ext cx="24600" cy="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35" extrusionOk="0">
                      <a:moveTo>
                        <a:pt x="545" y="0"/>
                      </a:moveTo>
                      <a:cubicBezTo>
                        <a:pt x="421" y="0"/>
                        <a:pt x="297" y="59"/>
                        <a:pt x="216" y="193"/>
                      </a:cubicBezTo>
                      <a:cubicBezTo>
                        <a:pt x="0" y="471"/>
                        <a:pt x="213" y="834"/>
                        <a:pt x="536" y="834"/>
                      </a:cubicBezTo>
                      <a:cubicBezTo>
                        <a:pt x="562" y="834"/>
                        <a:pt x="589" y="832"/>
                        <a:pt x="617" y="827"/>
                      </a:cubicBezTo>
                      <a:cubicBezTo>
                        <a:pt x="850" y="794"/>
                        <a:pt x="984" y="560"/>
                        <a:pt x="950" y="327"/>
                      </a:cubicBezTo>
                      <a:cubicBezTo>
                        <a:pt x="910" y="128"/>
                        <a:pt x="728" y="0"/>
                        <a:pt x="54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37" name="Google Shape;21937;p61"/>
                <p:cNvSpPr/>
                <p:nvPr/>
              </p:nvSpPr>
              <p:spPr>
                <a:xfrm>
                  <a:off x="6299350" y="4668575"/>
                  <a:ext cx="27550" cy="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835" extrusionOk="0">
                      <a:moveTo>
                        <a:pt x="534" y="1"/>
                      </a:moveTo>
                      <a:cubicBezTo>
                        <a:pt x="0" y="1"/>
                        <a:pt x="0" y="835"/>
                        <a:pt x="534" y="835"/>
                      </a:cubicBezTo>
                      <a:cubicBezTo>
                        <a:pt x="1101" y="835"/>
                        <a:pt x="1101" y="1"/>
                        <a:pt x="53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38" name="Google Shape;21938;p61"/>
                <p:cNvSpPr/>
                <p:nvPr/>
              </p:nvSpPr>
              <p:spPr>
                <a:xfrm>
                  <a:off x="6156750" y="4742925"/>
                  <a:ext cx="25275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" h="831" extrusionOk="0">
                      <a:moveTo>
                        <a:pt x="489" y="1"/>
                      </a:moveTo>
                      <a:cubicBezTo>
                        <a:pt x="439" y="1"/>
                        <a:pt x="387" y="10"/>
                        <a:pt x="334" y="29"/>
                      </a:cubicBezTo>
                      <a:cubicBezTo>
                        <a:pt x="134" y="96"/>
                        <a:pt x="0" y="329"/>
                        <a:pt x="100" y="563"/>
                      </a:cubicBezTo>
                      <a:cubicBezTo>
                        <a:pt x="153" y="738"/>
                        <a:pt x="316" y="830"/>
                        <a:pt x="483" y="830"/>
                      </a:cubicBezTo>
                      <a:cubicBezTo>
                        <a:pt x="634" y="830"/>
                        <a:pt x="788" y="754"/>
                        <a:pt x="868" y="596"/>
                      </a:cubicBezTo>
                      <a:cubicBezTo>
                        <a:pt x="1010" y="311"/>
                        <a:pt x="787" y="1"/>
                        <a:pt x="489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39" name="Google Shape;21939;p61"/>
                <p:cNvSpPr/>
                <p:nvPr/>
              </p:nvSpPr>
              <p:spPr>
                <a:xfrm>
                  <a:off x="6466125" y="4748650"/>
                  <a:ext cx="24225" cy="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835" extrusionOk="0">
                      <a:moveTo>
                        <a:pt x="535" y="0"/>
                      </a:moveTo>
                      <a:cubicBezTo>
                        <a:pt x="1" y="0"/>
                        <a:pt x="1" y="834"/>
                        <a:pt x="535" y="834"/>
                      </a:cubicBezTo>
                      <a:cubicBezTo>
                        <a:pt x="768" y="834"/>
                        <a:pt x="968" y="634"/>
                        <a:pt x="968" y="434"/>
                      </a:cubicBezTo>
                      <a:cubicBezTo>
                        <a:pt x="968" y="200"/>
                        <a:pt x="768" y="0"/>
                        <a:pt x="53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40" name="Google Shape;21940;p61"/>
                <p:cNvSpPr/>
                <p:nvPr/>
              </p:nvSpPr>
              <p:spPr>
                <a:xfrm>
                  <a:off x="6638450" y="4651700"/>
                  <a:ext cx="24525" cy="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840" extrusionOk="0">
                      <a:moveTo>
                        <a:pt x="496" y="0"/>
                      </a:moveTo>
                      <a:cubicBezTo>
                        <a:pt x="338" y="0"/>
                        <a:pt x="180" y="92"/>
                        <a:pt x="113" y="276"/>
                      </a:cubicBezTo>
                      <a:cubicBezTo>
                        <a:pt x="0" y="557"/>
                        <a:pt x="245" y="839"/>
                        <a:pt x="525" y="839"/>
                      </a:cubicBezTo>
                      <a:cubicBezTo>
                        <a:pt x="576" y="839"/>
                        <a:pt x="628" y="830"/>
                        <a:pt x="680" y="809"/>
                      </a:cubicBezTo>
                      <a:cubicBezTo>
                        <a:pt x="880" y="709"/>
                        <a:pt x="980" y="476"/>
                        <a:pt x="880" y="276"/>
                      </a:cubicBezTo>
                      <a:cubicBezTo>
                        <a:pt x="813" y="92"/>
                        <a:pt x="655" y="0"/>
                        <a:pt x="496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41" name="Google Shape;21941;p61"/>
                <p:cNvSpPr/>
                <p:nvPr/>
              </p:nvSpPr>
              <p:spPr>
                <a:xfrm>
                  <a:off x="6580000" y="4639300"/>
                  <a:ext cx="25425" cy="2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832" extrusionOk="0">
                      <a:moveTo>
                        <a:pt x="431" y="0"/>
                      </a:moveTo>
                      <a:cubicBezTo>
                        <a:pt x="244" y="0"/>
                        <a:pt x="49" y="158"/>
                        <a:pt x="49" y="371"/>
                      </a:cubicBezTo>
                      <a:cubicBezTo>
                        <a:pt x="1" y="636"/>
                        <a:pt x="214" y="832"/>
                        <a:pt x="449" y="832"/>
                      </a:cubicBezTo>
                      <a:cubicBezTo>
                        <a:pt x="539" y="832"/>
                        <a:pt x="633" y="803"/>
                        <a:pt x="716" y="738"/>
                      </a:cubicBezTo>
                      <a:cubicBezTo>
                        <a:pt x="1016" y="505"/>
                        <a:pt x="850" y="38"/>
                        <a:pt x="483" y="4"/>
                      </a:cubicBezTo>
                      <a:cubicBezTo>
                        <a:pt x="466" y="1"/>
                        <a:pt x="448" y="0"/>
                        <a:pt x="43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42" name="Google Shape;21942;p61"/>
                <p:cNvSpPr/>
                <p:nvPr/>
              </p:nvSpPr>
              <p:spPr>
                <a:xfrm>
                  <a:off x="6520350" y="4712100"/>
                  <a:ext cx="22300" cy="2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" h="836" extrusionOk="0">
                      <a:moveTo>
                        <a:pt x="447" y="1"/>
                      </a:moveTo>
                      <a:cubicBezTo>
                        <a:pt x="361" y="1"/>
                        <a:pt x="274" y="30"/>
                        <a:pt x="200" y="94"/>
                      </a:cubicBezTo>
                      <a:cubicBezTo>
                        <a:pt x="33" y="261"/>
                        <a:pt x="0" y="528"/>
                        <a:pt x="133" y="695"/>
                      </a:cubicBezTo>
                      <a:cubicBezTo>
                        <a:pt x="230" y="791"/>
                        <a:pt x="347" y="835"/>
                        <a:pt x="460" y="835"/>
                      </a:cubicBezTo>
                      <a:cubicBezTo>
                        <a:pt x="661" y="835"/>
                        <a:pt x="846" y="696"/>
                        <a:pt x="867" y="461"/>
                      </a:cubicBezTo>
                      <a:cubicBezTo>
                        <a:pt x="891" y="196"/>
                        <a:pt x="672" y="1"/>
                        <a:pt x="447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43" name="Google Shape;21943;p61"/>
                <p:cNvSpPr/>
                <p:nvPr/>
              </p:nvSpPr>
              <p:spPr>
                <a:xfrm>
                  <a:off x="6785925" y="4667325"/>
                  <a:ext cx="24650" cy="2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" h="825" extrusionOk="0">
                      <a:moveTo>
                        <a:pt x="538" y="0"/>
                      </a:moveTo>
                      <a:cubicBezTo>
                        <a:pt x="416" y="0"/>
                        <a:pt x="295" y="48"/>
                        <a:pt x="218" y="151"/>
                      </a:cubicBezTo>
                      <a:cubicBezTo>
                        <a:pt x="1" y="430"/>
                        <a:pt x="188" y="825"/>
                        <a:pt x="510" y="825"/>
                      </a:cubicBezTo>
                      <a:cubicBezTo>
                        <a:pt x="534" y="825"/>
                        <a:pt x="559" y="823"/>
                        <a:pt x="585" y="818"/>
                      </a:cubicBezTo>
                      <a:cubicBezTo>
                        <a:pt x="819" y="785"/>
                        <a:pt x="985" y="585"/>
                        <a:pt x="952" y="351"/>
                      </a:cubicBezTo>
                      <a:cubicBezTo>
                        <a:pt x="931" y="125"/>
                        <a:pt x="733" y="0"/>
                        <a:pt x="53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44" name="Google Shape;21944;p61"/>
                <p:cNvSpPr/>
                <p:nvPr/>
              </p:nvSpPr>
              <p:spPr>
                <a:xfrm>
                  <a:off x="7003575" y="4631275"/>
                  <a:ext cx="24650" cy="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" h="834" extrusionOk="0">
                      <a:moveTo>
                        <a:pt x="531" y="0"/>
                      </a:moveTo>
                      <a:cubicBezTo>
                        <a:pt x="393" y="0"/>
                        <a:pt x="257" y="61"/>
                        <a:pt x="185" y="192"/>
                      </a:cubicBezTo>
                      <a:cubicBezTo>
                        <a:pt x="1" y="499"/>
                        <a:pt x="240" y="834"/>
                        <a:pt x="565" y="834"/>
                      </a:cubicBezTo>
                      <a:cubicBezTo>
                        <a:pt x="593" y="834"/>
                        <a:pt x="622" y="831"/>
                        <a:pt x="652" y="826"/>
                      </a:cubicBezTo>
                      <a:cubicBezTo>
                        <a:pt x="852" y="759"/>
                        <a:pt x="986" y="525"/>
                        <a:pt x="952" y="292"/>
                      </a:cubicBezTo>
                      <a:cubicBezTo>
                        <a:pt x="896" y="103"/>
                        <a:pt x="711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45" name="Google Shape;21945;p61"/>
                <p:cNvSpPr/>
                <p:nvPr/>
              </p:nvSpPr>
              <p:spPr>
                <a:xfrm>
                  <a:off x="6827225" y="4679825"/>
                  <a:ext cx="25325" cy="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" h="817" extrusionOk="0">
                      <a:moveTo>
                        <a:pt x="553" y="1"/>
                      </a:moveTo>
                      <a:cubicBezTo>
                        <a:pt x="514" y="1"/>
                        <a:pt x="475" y="6"/>
                        <a:pt x="434" y="18"/>
                      </a:cubicBezTo>
                      <a:cubicBezTo>
                        <a:pt x="67" y="85"/>
                        <a:pt x="0" y="585"/>
                        <a:pt x="334" y="752"/>
                      </a:cubicBezTo>
                      <a:cubicBezTo>
                        <a:pt x="401" y="796"/>
                        <a:pt x="473" y="816"/>
                        <a:pt x="543" y="816"/>
                      </a:cubicBezTo>
                      <a:cubicBezTo>
                        <a:pt x="788" y="816"/>
                        <a:pt x="1012" y="577"/>
                        <a:pt x="934" y="318"/>
                      </a:cubicBezTo>
                      <a:cubicBezTo>
                        <a:pt x="879" y="125"/>
                        <a:pt x="733" y="1"/>
                        <a:pt x="55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46" name="Google Shape;21946;p61"/>
                <p:cNvSpPr/>
                <p:nvPr/>
              </p:nvSpPr>
              <p:spPr>
                <a:xfrm>
                  <a:off x="6791375" y="4716750"/>
                  <a:ext cx="21700" cy="2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" h="832" extrusionOk="0">
                      <a:moveTo>
                        <a:pt x="452" y="1"/>
                      </a:moveTo>
                      <a:cubicBezTo>
                        <a:pt x="353" y="1"/>
                        <a:pt x="251" y="35"/>
                        <a:pt x="167" y="109"/>
                      </a:cubicBezTo>
                      <a:cubicBezTo>
                        <a:pt x="0" y="275"/>
                        <a:pt x="0" y="542"/>
                        <a:pt x="167" y="709"/>
                      </a:cubicBezTo>
                      <a:cubicBezTo>
                        <a:pt x="252" y="794"/>
                        <a:pt x="354" y="832"/>
                        <a:pt x="453" y="832"/>
                      </a:cubicBezTo>
                      <a:cubicBezTo>
                        <a:pt x="666" y="832"/>
                        <a:pt x="867" y="659"/>
                        <a:pt x="867" y="409"/>
                      </a:cubicBezTo>
                      <a:cubicBezTo>
                        <a:pt x="867" y="158"/>
                        <a:pt x="665" y="1"/>
                        <a:pt x="45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47" name="Google Shape;21947;p61"/>
                <p:cNvSpPr/>
                <p:nvPr/>
              </p:nvSpPr>
              <p:spPr>
                <a:xfrm>
                  <a:off x="7213425" y="4461450"/>
                  <a:ext cx="27450" cy="2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8" h="838" extrusionOk="0">
                      <a:moveTo>
                        <a:pt x="595" y="1"/>
                      </a:moveTo>
                      <a:cubicBezTo>
                        <a:pt x="527" y="1"/>
                        <a:pt x="459" y="16"/>
                        <a:pt x="397" y="47"/>
                      </a:cubicBezTo>
                      <a:cubicBezTo>
                        <a:pt x="0" y="273"/>
                        <a:pt x="230" y="838"/>
                        <a:pt x="615" y="838"/>
                      </a:cubicBezTo>
                      <a:cubicBezTo>
                        <a:pt x="683" y="838"/>
                        <a:pt x="756" y="820"/>
                        <a:pt x="831" y="780"/>
                      </a:cubicBezTo>
                      <a:cubicBezTo>
                        <a:pt x="1031" y="647"/>
                        <a:pt x="1098" y="413"/>
                        <a:pt x="964" y="213"/>
                      </a:cubicBezTo>
                      <a:cubicBezTo>
                        <a:pt x="895" y="75"/>
                        <a:pt x="746" y="1"/>
                        <a:pt x="595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48" name="Google Shape;21948;p61"/>
                <p:cNvSpPr/>
                <p:nvPr/>
              </p:nvSpPr>
              <p:spPr>
                <a:xfrm>
                  <a:off x="7489750" y="4278125"/>
                  <a:ext cx="27150" cy="2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" h="830" extrusionOk="0">
                      <a:moveTo>
                        <a:pt x="538" y="0"/>
                      </a:moveTo>
                      <a:cubicBezTo>
                        <a:pt x="215" y="0"/>
                        <a:pt x="0" y="364"/>
                        <a:pt x="185" y="641"/>
                      </a:cubicBezTo>
                      <a:cubicBezTo>
                        <a:pt x="271" y="770"/>
                        <a:pt x="411" y="829"/>
                        <a:pt x="545" y="829"/>
                      </a:cubicBezTo>
                      <a:cubicBezTo>
                        <a:pt x="620" y="829"/>
                        <a:pt x="692" y="811"/>
                        <a:pt x="752" y="775"/>
                      </a:cubicBezTo>
                      <a:cubicBezTo>
                        <a:pt x="1086" y="541"/>
                        <a:pt x="986" y="74"/>
                        <a:pt x="619" y="8"/>
                      </a:cubicBezTo>
                      <a:cubicBezTo>
                        <a:pt x="591" y="3"/>
                        <a:pt x="564" y="0"/>
                        <a:pt x="53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49" name="Google Shape;21949;p61"/>
                <p:cNvSpPr/>
                <p:nvPr/>
              </p:nvSpPr>
              <p:spPr>
                <a:xfrm>
                  <a:off x="7464350" y="4314000"/>
                  <a:ext cx="23150" cy="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6" h="835" extrusionOk="0">
                      <a:moveTo>
                        <a:pt x="479" y="0"/>
                      </a:moveTo>
                      <a:cubicBezTo>
                        <a:pt x="366" y="0"/>
                        <a:pt x="251" y="44"/>
                        <a:pt x="167" y="140"/>
                      </a:cubicBezTo>
                      <a:cubicBezTo>
                        <a:pt x="0" y="307"/>
                        <a:pt x="34" y="574"/>
                        <a:pt x="234" y="741"/>
                      </a:cubicBezTo>
                      <a:cubicBezTo>
                        <a:pt x="308" y="806"/>
                        <a:pt x="395" y="834"/>
                        <a:pt x="481" y="834"/>
                      </a:cubicBezTo>
                      <a:cubicBezTo>
                        <a:pt x="705" y="834"/>
                        <a:pt x="925" y="639"/>
                        <a:pt x="901" y="374"/>
                      </a:cubicBezTo>
                      <a:cubicBezTo>
                        <a:pt x="880" y="139"/>
                        <a:pt x="681" y="0"/>
                        <a:pt x="47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50" name="Google Shape;21950;p61"/>
                <p:cNvSpPr/>
                <p:nvPr/>
              </p:nvSpPr>
              <p:spPr>
                <a:xfrm>
                  <a:off x="7336750" y="4444475"/>
                  <a:ext cx="27025" cy="2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1" h="874" extrusionOk="0">
                      <a:moveTo>
                        <a:pt x="468" y="0"/>
                      </a:moveTo>
                      <a:cubicBezTo>
                        <a:pt x="359" y="0"/>
                        <a:pt x="251" y="42"/>
                        <a:pt x="167" y="125"/>
                      </a:cubicBezTo>
                      <a:cubicBezTo>
                        <a:pt x="1" y="292"/>
                        <a:pt x="1" y="592"/>
                        <a:pt x="201" y="759"/>
                      </a:cubicBezTo>
                      <a:cubicBezTo>
                        <a:pt x="288" y="839"/>
                        <a:pt x="384" y="873"/>
                        <a:pt x="475" y="873"/>
                      </a:cubicBezTo>
                      <a:cubicBezTo>
                        <a:pt x="803" y="873"/>
                        <a:pt x="1081" y="438"/>
                        <a:pt x="768" y="125"/>
                      </a:cubicBezTo>
                      <a:cubicBezTo>
                        <a:pt x="684" y="42"/>
                        <a:pt x="576" y="0"/>
                        <a:pt x="46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51" name="Google Shape;21951;p61"/>
                <p:cNvSpPr/>
                <p:nvPr/>
              </p:nvSpPr>
              <p:spPr>
                <a:xfrm>
                  <a:off x="7459600" y="4405325"/>
                  <a:ext cx="31300" cy="2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847" extrusionOk="0">
                      <a:moveTo>
                        <a:pt x="664" y="1"/>
                      </a:moveTo>
                      <a:cubicBezTo>
                        <a:pt x="599" y="1"/>
                        <a:pt x="530" y="18"/>
                        <a:pt x="457" y="57"/>
                      </a:cubicBezTo>
                      <a:cubicBezTo>
                        <a:pt x="1" y="256"/>
                        <a:pt x="227" y="846"/>
                        <a:pt x="615" y="846"/>
                      </a:cubicBezTo>
                      <a:cubicBezTo>
                        <a:pt x="681" y="846"/>
                        <a:pt x="752" y="829"/>
                        <a:pt x="824" y="790"/>
                      </a:cubicBezTo>
                      <a:cubicBezTo>
                        <a:pt x="1252" y="591"/>
                        <a:pt x="1046" y="1"/>
                        <a:pt x="66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52" name="Google Shape;21952;p61"/>
                <p:cNvSpPr/>
                <p:nvPr/>
              </p:nvSpPr>
              <p:spPr>
                <a:xfrm>
                  <a:off x="7586975" y="4286625"/>
                  <a:ext cx="30375" cy="2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859" extrusionOk="0">
                      <a:moveTo>
                        <a:pt x="628" y="0"/>
                      </a:moveTo>
                      <a:cubicBezTo>
                        <a:pt x="541" y="0"/>
                        <a:pt x="451" y="31"/>
                        <a:pt x="366" y="101"/>
                      </a:cubicBezTo>
                      <a:cubicBezTo>
                        <a:pt x="1" y="388"/>
                        <a:pt x="288" y="859"/>
                        <a:pt x="622" y="859"/>
                      </a:cubicBezTo>
                      <a:cubicBezTo>
                        <a:pt x="715" y="859"/>
                        <a:pt x="812" y="822"/>
                        <a:pt x="899" y="735"/>
                      </a:cubicBezTo>
                      <a:cubicBezTo>
                        <a:pt x="1215" y="420"/>
                        <a:pt x="950" y="0"/>
                        <a:pt x="62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53" name="Google Shape;21953;p61"/>
                <p:cNvSpPr/>
                <p:nvPr/>
              </p:nvSpPr>
              <p:spPr>
                <a:xfrm>
                  <a:off x="7443500" y="4345500"/>
                  <a:ext cx="23725" cy="2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816" extrusionOk="0">
                      <a:moveTo>
                        <a:pt x="462" y="1"/>
                      </a:moveTo>
                      <a:cubicBezTo>
                        <a:pt x="399" y="1"/>
                        <a:pt x="332" y="15"/>
                        <a:pt x="267" y="48"/>
                      </a:cubicBezTo>
                      <a:cubicBezTo>
                        <a:pt x="67" y="148"/>
                        <a:pt x="0" y="381"/>
                        <a:pt x="100" y="582"/>
                      </a:cubicBezTo>
                      <a:cubicBezTo>
                        <a:pt x="180" y="740"/>
                        <a:pt x="327" y="816"/>
                        <a:pt x="473" y="816"/>
                      </a:cubicBezTo>
                      <a:cubicBezTo>
                        <a:pt x="636" y="816"/>
                        <a:pt x="798" y="723"/>
                        <a:pt x="868" y="548"/>
                      </a:cubicBezTo>
                      <a:cubicBezTo>
                        <a:pt x="948" y="253"/>
                        <a:pt x="726" y="1"/>
                        <a:pt x="46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54" name="Google Shape;21954;p61"/>
                <p:cNvSpPr/>
                <p:nvPr/>
              </p:nvSpPr>
              <p:spPr>
                <a:xfrm>
                  <a:off x="7420150" y="4407150"/>
                  <a:ext cx="24550" cy="2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" h="846" extrusionOk="0">
                      <a:moveTo>
                        <a:pt x="484" y="0"/>
                      </a:moveTo>
                      <a:cubicBezTo>
                        <a:pt x="326" y="0"/>
                        <a:pt x="167" y="84"/>
                        <a:pt x="100" y="250"/>
                      </a:cubicBezTo>
                      <a:cubicBezTo>
                        <a:pt x="0" y="484"/>
                        <a:pt x="100" y="717"/>
                        <a:pt x="334" y="818"/>
                      </a:cubicBezTo>
                      <a:cubicBezTo>
                        <a:pt x="382" y="837"/>
                        <a:pt x="430" y="846"/>
                        <a:pt x="477" y="846"/>
                      </a:cubicBezTo>
                      <a:cubicBezTo>
                        <a:pt x="754" y="846"/>
                        <a:pt x="982" y="536"/>
                        <a:pt x="868" y="250"/>
                      </a:cubicBezTo>
                      <a:cubicBezTo>
                        <a:pt x="801" y="84"/>
                        <a:pt x="643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55" name="Google Shape;21955;p61"/>
                <p:cNvSpPr/>
                <p:nvPr/>
              </p:nvSpPr>
              <p:spPr>
                <a:xfrm>
                  <a:off x="7611375" y="4247750"/>
                  <a:ext cx="23125" cy="2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" h="838" extrusionOk="0">
                      <a:moveTo>
                        <a:pt x="447" y="0"/>
                      </a:moveTo>
                      <a:cubicBezTo>
                        <a:pt x="245" y="0"/>
                        <a:pt x="45" y="153"/>
                        <a:pt x="24" y="389"/>
                      </a:cubicBezTo>
                      <a:cubicBezTo>
                        <a:pt x="0" y="646"/>
                        <a:pt x="222" y="837"/>
                        <a:pt x="449" y="837"/>
                      </a:cubicBezTo>
                      <a:cubicBezTo>
                        <a:pt x="546" y="837"/>
                        <a:pt x="644" y="802"/>
                        <a:pt x="724" y="722"/>
                      </a:cubicBezTo>
                      <a:cubicBezTo>
                        <a:pt x="891" y="589"/>
                        <a:pt x="924" y="322"/>
                        <a:pt x="757" y="155"/>
                      </a:cubicBezTo>
                      <a:cubicBezTo>
                        <a:pt x="674" y="48"/>
                        <a:pt x="560" y="0"/>
                        <a:pt x="447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56" name="Google Shape;21956;p61"/>
                <p:cNvSpPr/>
                <p:nvPr/>
              </p:nvSpPr>
              <p:spPr>
                <a:xfrm>
                  <a:off x="7616325" y="4118975"/>
                  <a:ext cx="24850" cy="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" h="835" extrusionOk="0">
                      <a:moveTo>
                        <a:pt x="550" y="0"/>
                      </a:moveTo>
                      <a:cubicBezTo>
                        <a:pt x="208" y="0"/>
                        <a:pt x="0" y="381"/>
                        <a:pt x="192" y="670"/>
                      </a:cubicBezTo>
                      <a:cubicBezTo>
                        <a:pt x="281" y="783"/>
                        <a:pt x="403" y="835"/>
                        <a:pt x="524" y="835"/>
                      </a:cubicBezTo>
                      <a:cubicBezTo>
                        <a:pt x="723" y="835"/>
                        <a:pt x="918" y="697"/>
                        <a:pt x="960" y="469"/>
                      </a:cubicBezTo>
                      <a:cubicBezTo>
                        <a:pt x="993" y="236"/>
                        <a:pt x="826" y="36"/>
                        <a:pt x="593" y="2"/>
                      </a:cubicBezTo>
                      <a:cubicBezTo>
                        <a:pt x="578" y="1"/>
                        <a:pt x="564" y="0"/>
                        <a:pt x="55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57" name="Google Shape;21957;p61"/>
                <p:cNvSpPr/>
                <p:nvPr/>
              </p:nvSpPr>
              <p:spPr>
                <a:xfrm>
                  <a:off x="7553750" y="4179575"/>
                  <a:ext cx="27375" cy="2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850" extrusionOk="0">
                      <a:moveTo>
                        <a:pt x="559" y="0"/>
                      </a:moveTo>
                      <a:cubicBezTo>
                        <a:pt x="430" y="0"/>
                        <a:pt x="294" y="60"/>
                        <a:pt x="194" y="180"/>
                      </a:cubicBezTo>
                      <a:cubicBezTo>
                        <a:pt x="1" y="437"/>
                        <a:pt x="211" y="849"/>
                        <a:pt x="554" y="849"/>
                      </a:cubicBezTo>
                      <a:cubicBezTo>
                        <a:pt x="567" y="849"/>
                        <a:pt x="581" y="849"/>
                        <a:pt x="594" y="847"/>
                      </a:cubicBezTo>
                      <a:cubicBezTo>
                        <a:pt x="961" y="781"/>
                        <a:pt x="1094" y="314"/>
                        <a:pt x="794" y="80"/>
                      </a:cubicBezTo>
                      <a:cubicBezTo>
                        <a:pt x="727" y="27"/>
                        <a:pt x="645" y="0"/>
                        <a:pt x="55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58" name="Google Shape;21958;p61"/>
                <p:cNvSpPr/>
                <p:nvPr/>
              </p:nvSpPr>
              <p:spPr>
                <a:xfrm>
                  <a:off x="7591925" y="4184900"/>
                  <a:ext cx="20875" cy="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835" extrusionOk="0">
                      <a:moveTo>
                        <a:pt x="435" y="1"/>
                      </a:moveTo>
                      <a:cubicBezTo>
                        <a:pt x="201" y="1"/>
                        <a:pt x="1" y="167"/>
                        <a:pt x="1" y="401"/>
                      </a:cubicBezTo>
                      <a:cubicBezTo>
                        <a:pt x="1" y="634"/>
                        <a:pt x="201" y="835"/>
                        <a:pt x="435" y="835"/>
                      </a:cubicBezTo>
                      <a:cubicBezTo>
                        <a:pt x="668" y="835"/>
                        <a:pt x="835" y="634"/>
                        <a:pt x="835" y="401"/>
                      </a:cubicBezTo>
                      <a:cubicBezTo>
                        <a:pt x="835" y="167"/>
                        <a:pt x="668" y="1"/>
                        <a:pt x="435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59" name="Google Shape;21959;p61"/>
                <p:cNvSpPr/>
                <p:nvPr/>
              </p:nvSpPr>
              <p:spPr>
                <a:xfrm>
                  <a:off x="7725675" y="3915875"/>
                  <a:ext cx="28900" cy="2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861" extrusionOk="0">
                      <a:moveTo>
                        <a:pt x="641" y="0"/>
                      </a:moveTo>
                      <a:cubicBezTo>
                        <a:pt x="229" y="0"/>
                        <a:pt x="1" y="620"/>
                        <a:pt x="488" y="821"/>
                      </a:cubicBezTo>
                      <a:cubicBezTo>
                        <a:pt x="542" y="848"/>
                        <a:pt x="601" y="860"/>
                        <a:pt x="659" y="860"/>
                      </a:cubicBezTo>
                      <a:cubicBezTo>
                        <a:pt x="820" y="860"/>
                        <a:pt x="982" y="768"/>
                        <a:pt x="1056" y="621"/>
                      </a:cubicBezTo>
                      <a:cubicBezTo>
                        <a:pt x="1156" y="421"/>
                        <a:pt x="1056" y="154"/>
                        <a:pt x="855" y="54"/>
                      </a:cubicBezTo>
                      <a:cubicBezTo>
                        <a:pt x="781" y="17"/>
                        <a:pt x="709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60" name="Google Shape;21960;p61"/>
                <p:cNvSpPr/>
                <p:nvPr/>
              </p:nvSpPr>
              <p:spPr>
                <a:xfrm>
                  <a:off x="7794325" y="3680800"/>
                  <a:ext cx="25300" cy="2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2" h="848" extrusionOk="0">
                      <a:moveTo>
                        <a:pt x="531" y="0"/>
                      </a:moveTo>
                      <a:cubicBezTo>
                        <a:pt x="242" y="0"/>
                        <a:pt x="0" y="322"/>
                        <a:pt x="178" y="617"/>
                      </a:cubicBezTo>
                      <a:cubicBezTo>
                        <a:pt x="255" y="772"/>
                        <a:pt x="397" y="848"/>
                        <a:pt x="541" y="848"/>
                      </a:cubicBezTo>
                      <a:cubicBezTo>
                        <a:pt x="706" y="848"/>
                        <a:pt x="873" y="747"/>
                        <a:pt x="945" y="551"/>
                      </a:cubicBezTo>
                      <a:cubicBezTo>
                        <a:pt x="1011" y="317"/>
                        <a:pt x="878" y="84"/>
                        <a:pt x="645" y="17"/>
                      </a:cubicBezTo>
                      <a:cubicBezTo>
                        <a:pt x="606" y="5"/>
                        <a:pt x="568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61" name="Google Shape;21961;p61"/>
                <p:cNvSpPr/>
                <p:nvPr/>
              </p:nvSpPr>
              <p:spPr>
                <a:xfrm>
                  <a:off x="7782900" y="3759175"/>
                  <a:ext cx="26350" cy="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4" h="840" extrusionOk="0">
                      <a:moveTo>
                        <a:pt x="461" y="0"/>
                      </a:moveTo>
                      <a:cubicBezTo>
                        <a:pt x="291" y="0"/>
                        <a:pt x="123" y="125"/>
                        <a:pt x="67" y="318"/>
                      </a:cubicBezTo>
                      <a:cubicBezTo>
                        <a:pt x="1" y="518"/>
                        <a:pt x="134" y="751"/>
                        <a:pt x="368" y="818"/>
                      </a:cubicBezTo>
                      <a:cubicBezTo>
                        <a:pt x="416" y="833"/>
                        <a:pt x="461" y="840"/>
                        <a:pt x="504" y="840"/>
                      </a:cubicBezTo>
                      <a:cubicBezTo>
                        <a:pt x="932" y="840"/>
                        <a:pt x="1053" y="139"/>
                        <a:pt x="568" y="17"/>
                      </a:cubicBezTo>
                      <a:cubicBezTo>
                        <a:pt x="533" y="6"/>
                        <a:pt x="497" y="0"/>
                        <a:pt x="46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62" name="Google Shape;21962;p61"/>
                <p:cNvSpPr/>
                <p:nvPr/>
              </p:nvSpPr>
              <p:spPr>
                <a:xfrm>
                  <a:off x="7782075" y="3907875"/>
                  <a:ext cx="24825" cy="2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" h="843" extrusionOk="0">
                      <a:moveTo>
                        <a:pt x="455" y="0"/>
                      </a:moveTo>
                      <a:cubicBezTo>
                        <a:pt x="254" y="0"/>
                        <a:pt x="55" y="139"/>
                        <a:pt x="34" y="374"/>
                      </a:cubicBezTo>
                      <a:cubicBezTo>
                        <a:pt x="0" y="607"/>
                        <a:pt x="167" y="808"/>
                        <a:pt x="401" y="841"/>
                      </a:cubicBezTo>
                      <a:cubicBezTo>
                        <a:pt x="414" y="842"/>
                        <a:pt x="427" y="843"/>
                        <a:pt x="440" y="843"/>
                      </a:cubicBezTo>
                      <a:cubicBezTo>
                        <a:pt x="784" y="843"/>
                        <a:pt x="993" y="430"/>
                        <a:pt x="768" y="140"/>
                      </a:cubicBezTo>
                      <a:cubicBezTo>
                        <a:pt x="683" y="44"/>
                        <a:pt x="569" y="0"/>
                        <a:pt x="45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63" name="Google Shape;21963;p61"/>
                <p:cNvSpPr/>
                <p:nvPr/>
              </p:nvSpPr>
              <p:spPr>
                <a:xfrm>
                  <a:off x="7859825" y="3647250"/>
                  <a:ext cx="254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826" extrusionOk="0">
                      <a:moveTo>
                        <a:pt x="503" y="1"/>
                      </a:moveTo>
                      <a:cubicBezTo>
                        <a:pt x="346" y="1"/>
                        <a:pt x="190" y="88"/>
                        <a:pt x="126" y="291"/>
                      </a:cubicBezTo>
                      <a:cubicBezTo>
                        <a:pt x="1" y="604"/>
                        <a:pt x="267" y="826"/>
                        <a:pt x="524" y="826"/>
                      </a:cubicBezTo>
                      <a:cubicBezTo>
                        <a:pt x="679" y="826"/>
                        <a:pt x="831" y="746"/>
                        <a:pt x="893" y="558"/>
                      </a:cubicBezTo>
                      <a:cubicBezTo>
                        <a:pt x="1017" y="228"/>
                        <a:pt x="758" y="1"/>
                        <a:pt x="50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64" name="Google Shape;21964;p61"/>
                <p:cNvSpPr/>
                <p:nvPr/>
              </p:nvSpPr>
              <p:spPr>
                <a:xfrm>
                  <a:off x="7862125" y="3576050"/>
                  <a:ext cx="23125" cy="2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" h="843" extrusionOk="0">
                      <a:moveTo>
                        <a:pt x="441" y="0"/>
                      </a:moveTo>
                      <a:cubicBezTo>
                        <a:pt x="258" y="0"/>
                        <a:pt x="77" y="106"/>
                        <a:pt x="34" y="337"/>
                      </a:cubicBezTo>
                      <a:cubicBezTo>
                        <a:pt x="1" y="571"/>
                        <a:pt x="134" y="804"/>
                        <a:pt x="368" y="838"/>
                      </a:cubicBezTo>
                      <a:cubicBezTo>
                        <a:pt x="388" y="841"/>
                        <a:pt x="408" y="842"/>
                        <a:pt x="427" y="842"/>
                      </a:cubicBezTo>
                      <a:cubicBezTo>
                        <a:pt x="635" y="842"/>
                        <a:pt x="807" y="687"/>
                        <a:pt x="868" y="504"/>
                      </a:cubicBezTo>
                      <a:cubicBezTo>
                        <a:pt x="925" y="183"/>
                        <a:pt x="681" y="0"/>
                        <a:pt x="441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65" name="Google Shape;21965;p61"/>
                <p:cNvSpPr/>
                <p:nvPr/>
              </p:nvSpPr>
              <p:spPr>
                <a:xfrm>
                  <a:off x="7960525" y="3726925"/>
                  <a:ext cx="24750" cy="2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" h="846" extrusionOk="0">
                      <a:moveTo>
                        <a:pt x="466" y="1"/>
                      </a:moveTo>
                      <a:cubicBezTo>
                        <a:pt x="411" y="1"/>
                        <a:pt x="355" y="13"/>
                        <a:pt x="301" y="40"/>
                      </a:cubicBezTo>
                      <a:cubicBezTo>
                        <a:pt x="68" y="140"/>
                        <a:pt x="1" y="373"/>
                        <a:pt x="101" y="607"/>
                      </a:cubicBezTo>
                      <a:cubicBezTo>
                        <a:pt x="179" y="775"/>
                        <a:pt x="315" y="845"/>
                        <a:pt x="450" y="845"/>
                      </a:cubicBezTo>
                      <a:cubicBezTo>
                        <a:pt x="719" y="845"/>
                        <a:pt x="990" y="572"/>
                        <a:pt x="835" y="240"/>
                      </a:cubicBezTo>
                      <a:cubicBezTo>
                        <a:pt x="762" y="93"/>
                        <a:pt x="617" y="1"/>
                        <a:pt x="46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66" name="Google Shape;21966;p61"/>
                <p:cNvSpPr/>
                <p:nvPr/>
              </p:nvSpPr>
              <p:spPr>
                <a:xfrm>
                  <a:off x="8013075" y="3656150"/>
                  <a:ext cx="27300" cy="2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" h="850" extrusionOk="0">
                      <a:moveTo>
                        <a:pt x="510" y="0"/>
                      </a:moveTo>
                      <a:cubicBezTo>
                        <a:pt x="496" y="0"/>
                        <a:pt x="482" y="1"/>
                        <a:pt x="467" y="2"/>
                      </a:cubicBezTo>
                      <a:cubicBezTo>
                        <a:pt x="100" y="69"/>
                        <a:pt x="0" y="536"/>
                        <a:pt x="301" y="769"/>
                      </a:cubicBezTo>
                      <a:cubicBezTo>
                        <a:pt x="367" y="823"/>
                        <a:pt x="450" y="849"/>
                        <a:pt x="534" y="849"/>
                      </a:cubicBezTo>
                      <a:cubicBezTo>
                        <a:pt x="659" y="849"/>
                        <a:pt x="788" y="789"/>
                        <a:pt x="868" y="669"/>
                      </a:cubicBezTo>
                      <a:cubicBezTo>
                        <a:pt x="1092" y="381"/>
                        <a:pt x="855" y="0"/>
                        <a:pt x="510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67" name="Google Shape;21967;p61"/>
                <p:cNvSpPr/>
                <p:nvPr/>
              </p:nvSpPr>
              <p:spPr>
                <a:xfrm>
                  <a:off x="7976375" y="3477350"/>
                  <a:ext cx="24650" cy="2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" h="819" extrusionOk="0">
                      <a:moveTo>
                        <a:pt x="561" y="1"/>
                      </a:moveTo>
                      <a:cubicBezTo>
                        <a:pt x="530" y="1"/>
                        <a:pt x="498" y="5"/>
                        <a:pt x="468" y="16"/>
                      </a:cubicBezTo>
                      <a:cubicBezTo>
                        <a:pt x="101" y="82"/>
                        <a:pt x="1" y="549"/>
                        <a:pt x="301" y="750"/>
                      </a:cubicBezTo>
                      <a:cubicBezTo>
                        <a:pt x="372" y="797"/>
                        <a:pt x="448" y="818"/>
                        <a:pt x="523" y="818"/>
                      </a:cubicBezTo>
                      <a:cubicBezTo>
                        <a:pt x="764" y="818"/>
                        <a:pt x="986" y="596"/>
                        <a:pt x="935" y="316"/>
                      </a:cubicBezTo>
                      <a:cubicBezTo>
                        <a:pt x="906" y="146"/>
                        <a:pt x="734" y="1"/>
                        <a:pt x="561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68" name="Google Shape;21968;p61"/>
                <p:cNvSpPr/>
                <p:nvPr/>
              </p:nvSpPr>
              <p:spPr>
                <a:xfrm>
                  <a:off x="7923850" y="3478700"/>
                  <a:ext cx="24425" cy="2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27" extrusionOk="0">
                      <a:moveTo>
                        <a:pt x="487" y="0"/>
                      </a:moveTo>
                      <a:cubicBezTo>
                        <a:pt x="438" y="0"/>
                        <a:pt x="387" y="9"/>
                        <a:pt x="334" y="28"/>
                      </a:cubicBezTo>
                      <a:cubicBezTo>
                        <a:pt x="134" y="95"/>
                        <a:pt x="0" y="329"/>
                        <a:pt x="67" y="529"/>
                      </a:cubicBezTo>
                      <a:cubicBezTo>
                        <a:pt x="138" y="725"/>
                        <a:pt x="305" y="826"/>
                        <a:pt x="471" y="826"/>
                      </a:cubicBezTo>
                      <a:cubicBezTo>
                        <a:pt x="614" y="826"/>
                        <a:pt x="757" y="750"/>
                        <a:pt x="834" y="595"/>
                      </a:cubicBezTo>
                      <a:cubicBezTo>
                        <a:pt x="977" y="310"/>
                        <a:pt x="778" y="0"/>
                        <a:pt x="487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69" name="Google Shape;21969;p61"/>
                <p:cNvSpPr/>
                <p:nvPr/>
              </p:nvSpPr>
              <p:spPr>
                <a:xfrm>
                  <a:off x="7945525" y="3521550"/>
                  <a:ext cx="23150" cy="2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6" h="843" extrusionOk="0">
                      <a:moveTo>
                        <a:pt x="472" y="1"/>
                      </a:moveTo>
                      <a:cubicBezTo>
                        <a:pt x="438" y="1"/>
                        <a:pt x="403" y="6"/>
                        <a:pt x="367" y="16"/>
                      </a:cubicBezTo>
                      <a:cubicBezTo>
                        <a:pt x="167" y="49"/>
                        <a:pt x="0" y="282"/>
                        <a:pt x="67" y="516"/>
                      </a:cubicBezTo>
                      <a:lnTo>
                        <a:pt x="34" y="516"/>
                      </a:lnTo>
                      <a:cubicBezTo>
                        <a:pt x="76" y="742"/>
                        <a:pt x="250" y="842"/>
                        <a:pt x="429" y="842"/>
                      </a:cubicBezTo>
                      <a:cubicBezTo>
                        <a:pt x="673" y="842"/>
                        <a:pt x="925" y="657"/>
                        <a:pt x="868" y="349"/>
                      </a:cubicBezTo>
                      <a:cubicBezTo>
                        <a:pt x="839" y="151"/>
                        <a:pt x="667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70" name="Google Shape;21970;p61"/>
                <p:cNvSpPr/>
                <p:nvPr/>
              </p:nvSpPr>
              <p:spPr>
                <a:xfrm>
                  <a:off x="8040125" y="3046400"/>
                  <a:ext cx="25500" cy="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" h="845" extrusionOk="0">
                      <a:moveTo>
                        <a:pt x="572" y="1"/>
                      </a:moveTo>
                      <a:cubicBezTo>
                        <a:pt x="244" y="1"/>
                        <a:pt x="1" y="364"/>
                        <a:pt x="186" y="642"/>
                      </a:cubicBezTo>
                      <a:cubicBezTo>
                        <a:pt x="284" y="781"/>
                        <a:pt x="422" y="845"/>
                        <a:pt x="555" y="845"/>
                      </a:cubicBezTo>
                      <a:cubicBezTo>
                        <a:pt x="740" y="845"/>
                        <a:pt x="914" y="722"/>
                        <a:pt x="953" y="508"/>
                      </a:cubicBezTo>
                      <a:cubicBezTo>
                        <a:pt x="1020" y="275"/>
                        <a:pt x="853" y="75"/>
                        <a:pt x="653" y="8"/>
                      </a:cubicBezTo>
                      <a:cubicBezTo>
                        <a:pt x="625" y="3"/>
                        <a:pt x="598" y="1"/>
                        <a:pt x="57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71" name="Google Shape;21971;p61"/>
                <p:cNvSpPr/>
                <p:nvPr/>
              </p:nvSpPr>
              <p:spPr>
                <a:xfrm>
                  <a:off x="7946000" y="2756325"/>
                  <a:ext cx="24575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839" extrusionOk="0">
                      <a:moveTo>
                        <a:pt x="510" y="1"/>
                      </a:moveTo>
                      <a:cubicBezTo>
                        <a:pt x="262" y="1"/>
                        <a:pt x="1" y="214"/>
                        <a:pt x="81" y="536"/>
                      </a:cubicBezTo>
                      <a:cubicBezTo>
                        <a:pt x="147" y="747"/>
                        <a:pt x="312" y="839"/>
                        <a:pt x="478" y="839"/>
                      </a:cubicBezTo>
                      <a:cubicBezTo>
                        <a:pt x="730" y="839"/>
                        <a:pt x="983" y="626"/>
                        <a:pt x="882" y="303"/>
                      </a:cubicBezTo>
                      <a:cubicBezTo>
                        <a:pt x="829" y="92"/>
                        <a:pt x="672" y="1"/>
                        <a:pt x="51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72" name="Google Shape;21972;p61"/>
                <p:cNvSpPr/>
                <p:nvPr/>
              </p:nvSpPr>
              <p:spPr>
                <a:xfrm>
                  <a:off x="7908825" y="2882050"/>
                  <a:ext cx="24675" cy="2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" h="819" extrusionOk="0">
                      <a:moveTo>
                        <a:pt x="448" y="1"/>
                      </a:moveTo>
                      <a:cubicBezTo>
                        <a:pt x="257" y="1"/>
                        <a:pt x="74" y="125"/>
                        <a:pt x="34" y="344"/>
                      </a:cubicBezTo>
                      <a:cubicBezTo>
                        <a:pt x="1" y="578"/>
                        <a:pt x="134" y="778"/>
                        <a:pt x="368" y="811"/>
                      </a:cubicBezTo>
                      <a:cubicBezTo>
                        <a:pt x="395" y="816"/>
                        <a:pt x="422" y="819"/>
                        <a:pt x="448" y="819"/>
                      </a:cubicBezTo>
                      <a:cubicBezTo>
                        <a:pt x="772" y="819"/>
                        <a:pt x="986" y="455"/>
                        <a:pt x="801" y="177"/>
                      </a:cubicBezTo>
                      <a:cubicBezTo>
                        <a:pt x="707" y="57"/>
                        <a:pt x="576" y="1"/>
                        <a:pt x="44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73" name="Google Shape;21973;p61"/>
                <p:cNvSpPr/>
                <p:nvPr/>
              </p:nvSpPr>
              <p:spPr>
                <a:xfrm>
                  <a:off x="7983050" y="3078550"/>
                  <a:ext cx="2630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2" h="841" extrusionOk="0">
                      <a:moveTo>
                        <a:pt x="475" y="0"/>
                      </a:moveTo>
                      <a:cubicBezTo>
                        <a:pt x="431" y="0"/>
                        <a:pt x="384" y="7"/>
                        <a:pt x="334" y="23"/>
                      </a:cubicBezTo>
                      <a:cubicBezTo>
                        <a:pt x="134" y="56"/>
                        <a:pt x="0" y="290"/>
                        <a:pt x="67" y="523"/>
                      </a:cubicBezTo>
                      <a:cubicBezTo>
                        <a:pt x="122" y="716"/>
                        <a:pt x="268" y="841"/>
                        <a:pt x="449" y="841"/>
                      </a:cubicBezTo>
                      <a:cubicBezTo>
                        <a:pt x="487" y="841"/>
                        <a:pt x="527" y="835"/>
                        <a:pt x="568" y="824"/>
                      </a:cubicBezTo>
                      <a:cubicBezTo>
                        <a:pt x="1051" y="672"/>
                        <a:pt x="905" y="0"/>
                        <a:pt x="47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74" name="Google Shape;21974;p61"/>
                <p:cNvSpPr/>
                <p:nvPr/>
              </p:nvSpPr>
              <p:spPr>
                <a:xfrm>
                  <a:off x="8048525" y="3011875"/>
                  <a:ext cx="22950" cy="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840" extrusionOk="0">
                      <a:moveTo>
                        <a:pt x="467" y="0"/>
                      </a:moveTo>
                      <a:cubicBezTo>
                        <a:pt x="225" y="0"/>
                        <a:pt x="1" y="217"/>
                        <a:pt x="50" y="488"/>
                      </a:cubicBezTo>
                      <a:cubicBezTo>
                        <a:pt x="71" y="715"/>
                        <a:pt x="256" y="839"/>
                        <a:pt x="450" y="839"/>
                      </a:cubicBezTo>
                      <a:cubicBezTo>
                        <a:pt x="570" y="839"/>
                        <a:pt x="694" y="791"/>
                        <a:pt x="784" y="689"/>
                      </a:cubicBezTo>
                      <a:cubicBezTo>
                        <a:pt x="917" y="488"/>
                        <a:pt x="884" y="222"/>
                        <a:pt x="717" y="88"/>
                      </a:cubicBezTo>
                      <a:cubicBezTo>
                        <a:pt x="639" y="27"/>
                        <a:pt x="552" y="0"/>
                        <a:pt x="467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75" name="Google Shape;21975;p61"/>
                <p:cNvSpPr/>
                <p:nvPr/>
              </p:nvSpPr>
              <p:spPr>
                <a:xfrm>
                  <a:off x="8018900" y="2836075"/>
                  <a:ext cx="23125" cy="2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" h="836" extrusionOk="0">
                      <a:moveTo>
                        <a:pt x="473" y="0"/>
                      </a:moveTo>
                      <a:cubicBezTo>
                        <a:pt x="438" y="0"/>
                        <a:pt x="403" y="5"/>
                        <a:pt x="368" y="15"/>
                      </a:cubicBezTo>
                      <a:cubicBezTo>
                        <a:pt x="168" y="48"/>
                        <a:pt x="1" y="248"/>
                        <a:pt x="34" y="482"/>
                      </a:cubicBezTo>
                      <a:cubicBezTo>
                        <a:pt x="78" y="728"/>
                        <a:pt x="259" y="836"/>
                        <a:pt x="442" y="836"/>
                      </a:cubicBezTo>
                      <a:cubicBezTo>
                        <a:pt x="682" y="836"/>
                        <a:pt x="925" y="651"/>
                        <a:pt x="868" y="349"/>
                      </a:cubicBezTo>
                      <a:cubicBezTo>
                        <a:pt x="840" y="150"/>
                        <a:pt x="667" y="0"/>
                        <a:pt x="47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76" name="Google Shape;21976;p61"/>
                <p:cNvSpPr/>
                <p:nvPr/>
              </p:nvSpPr>
              <p:spPr>
                <a:xfrm>
                  <a:off x="7977200" y="2796575"/>
                  <a:ext cx="27325" cy="2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" h="830" extrusionOk="0">
                      <a:moveTo>
                        <a:pt x="566" y="1"/>
                      </a:moveTo>
                      <a:cubicBezTo>
                        <a:pt x="471" y="1"/>
                        <a:pt x="376" y="34"/>
                        <a:pt x="301" y="94"/>
                      </a:cubicBezTo>
                      <a:cubicBezTo>
                        <a:pt x="1" y="327"/>
                        <a:pt x="134" y="794"/>
                        <a:pt x="501" y="828"/>
                      </a:cubicBezTo>
                      <a:cubicBezTo>
                        <a:pt x="516" y="829"/>
                        <a:pt x="530" y="830"/>
                        <a:pt x="544" y="830"/>
                      </a:cubicBezTo>
                      <a:cubicBezTo>
                        <a:pt x="886" y="830"/>
                        <a:pt x="1093" y="449"/>
                        <a:pt x="868" y="161"/>
                      </a:cubicBezTo>
                      <a:cubicBezTo>
                        <a:pt x="795" y="50"/>
                        <a:pt x="681" y="1"/>
                        <a:pt x="56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77" name="Google Shape;21977;p61"/>
                <p:cNvSpPr/>
                <p:nvPr/>
              </p:nvSpPr>
              <p:spPr>
                <a:xfrm>
                  <a:off x="7962200" y="3157775"/>
                  <a:ext cx="24200" cy="2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857" extrusionOk="0">
                      <a:moveTo>
                        <a:pt x="415" y="0"/>
                      </a:moveTo>
                      <a:cubicBezTo>
                        <a:pt x="202" y="0"/>
                        <a:pt x="1" y="173"/>
                        <a:pt x="1" y="423"/>
                      </a:cubicBezTo>
                      <a:cubicBezTo>
                        <a:pt x="1" y="657"/>
                        <a:pt x="167" y="857"/>
                        <a:pt x="401" y="857"/>
                      </a:cubicBezTo>
                      <a:cubicBezTo>
                        <a:pt x="768" y="857"/>
                        <a:pt x="968" y="390"/>
                        <a:pt x="701" y="123"/>
                      </a:cubicBezTo>
                      <a:cubicBezTo>
                        <a:pt x="616" y="38"/>
                        <a:pt x="514" y="0"/>
                        <a:pt x="415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78" name="Google Shape;21978;p61"/>
                <p:cNvSpPr/>
                <p:nvPr/>
              </p:nvSpPr>
              <p:spPr>
                <a:xfrm>
                  <a:off x="7995125" y="3261700"/>
                  <a:ext cx="2465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" h="842" extrusionOk="0">
                      <a:moveTo>
                        <a:pt x="463" y="0"/>
                      </a:moveTo>
                      <a:cubicBezTo>
                        <a:pt x="222" y="0"/>
                        <a:pt x="0" y="222"/>
                        <a:pt x="51" y="503"/>
                      </a:cubicBezTo>
                      <a:cubicBezTo>
                        <a:pt x="81" y="712"/>
                        <a:pt x="272" y="841"/>
                        <a:pt x="480" y="841"/>
                      </a:cubicBezTo>
                      <a:cubicBezTo>
                        <a:pt x="504" y="841"/>
                        <a:pt x="528" y="840"/>
                        <a:pt x="552" y="836"/>
                      </a:cubicBezTo>
                      <a:cubicBezTo>
                        <a:pt x="918" y="769"/>
                        <a:pt x="985" y="269"/>
                        <a:pt x="685" y="69"/>
                      </a:cubicBezTo>
                      <a:cubicBezTo>
                        <a:pt x="614" y="22"/>
                        <a:pt x="538" y="0"/>
                        <a:pt x="463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79" name="Google Shape;21979;p61"/>
                <p:cNvSpPr/>
                <p:nvPr/>
              </p:nvSpPr>
              <p:spPr>
                <a:xfrm>
                  <a:off x="8036800" y="3136475"/>
                  <a:ext cx="24675" cy="2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" h="819" extrusionOk="0">
                      <a:moveTo>
                        <a:pt x="539" y="0"/>
                      </a:moveTo>
                      <a:cubicBezTo>
                        <a:pt x="215" y="0"/>
                        <a:pt x="0" y="364"/>
                        <a:pt x="185" y="641"/>
                      </a:cubicBezTo>
                      <a:cubicBezTo>
                        <a:pt x="266" y="762"/>
                        <a:pt x="395" y="818"/>
                        <a:pt x="525" y="818"/>
                      </a:cubicBezTo>
                      <a:cubicBezTo>
                        <a:pt x="718" y="818"/>
                        <a:pt x="913" y="694"/>
                        <a:pt x="953" y="475"/>
                      </a:cubicBezTo>
                      <a:cubicBezTo>
                        <a:pt x="986" y="274"/>
                        <a:pt x="853" y="41"/>
                        <a:pt x="619" y="8"/>
                      </a:cubicBezTo>
                      <a:cubicBezTo>
                        <a:pt x="592" y="3"/>
                        <a:pt x="565" y="0"/>
                        <a:pt x="539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80" name="Google Shape;21980;p61"/>
                <p:cNvSpPr/>
                <p:nvPr/>
              </p:nvSpPr>
              <p:spPr>
                <a:xfrm>
                  <a:off x="7959125" y="2708900"/>
                  <a:ext cx="23200" cy="2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" h="864" extrusionOk="0">
                      <a:moveTo>
                        <a:pt x="472" y="1"/>
                      </a:moveTo>
                      <a:cubicBezTo>
                        <a:pt x="236" y="1"/>
                        <a:pt x="1" y="182"/>
                        <a:pt x="57" y="499"/>
                      </a:cubicBezTo>
                      <a:cubicBezTo>
                        <a:pt x="86" y="749"/>
                        <a:pt x="266" y="863"/>
                        <a:pt x="451" y="863"/>
                      </a:cubicBezTo>
                      <a:cubicBezTo>
                        <a:pt x="685" y="863"/>
                        <a:pt x="928" y="682"/>
                        <a:pt x="891" y="365"/>
                      </a:cubicBezTo>
                      <a:cubicBezTo>
                        <a:pt x="847" y="115"/>
                        <a:pt x="659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81" name="Google Shape;21981;p61"/>
                <p:cNvSpPr/>
                <p:nvPr/>
              </p:nvSpPr>
              <p:spPr>
                <a:xfrm>
                  <a:off x="7905950" y="2511250"/>
                  <a:ext cx="23900" cy="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835" extrusionOk="0">
                      <a:moveTo>
                        <a:pt x="503" y="1"/>
                      </a:moveTo>
                      <a:cubicBezTo>
                        <a:pt x="251" y="1"/>
                        <a:pt x="0" y="206"/>
                        <a:pt x="116" y="532"/>
                      </a:cubicBezTo>
                      <a:cubicBezTo>
                        <a:pt x="172" y="742"/>
                        <a:pt x="333" y="835"/>
                        <a:pt x="496" y="835"/>
                      </a:cubicBezTo>
                      <a:cubicBezTo>
                        <a:pt x="723" y="835"/>
                        <a:pt x="955" y="656"/>
                        <a:pt x="916" y="366"/>
                      </a:cubicBezTo>
                      <a:cubicBezTo>
                        <a:pt x="874" y="111"/>
                        <a:pt x="688" y="1"/>
                        <a:pt x="50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82" name="Google Shape;21982;p61"/>
                <p:cNvSpPr/>
                <p:nvPr/>
              </p:nvSpPr>
              <p:spPr>
                <a:xfrm>
                  <a:off x="7862125" y="2612525"/>
                  <a:ext cx="26525" cy="2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1" h="833" extrusionOk="0">
                      <a:moveTo>
                        <a:pt x="447" y="0"/>
                      </a:moveTo>
                      <a:cubicBezTo>
                        <a:pt x="259" y="0"/>
                        <a:pt x="95" y="125"/>
                        <a:pt x="67" y="317"/>
                      </a:cubicBezTo>
                      <a:cubicBezTo>
                        <a:pt x="1" y="518"/>
                        <a:pt x="134" y="751"/>
                        <a:pt x="368" y="818"/>
                      </a:cubicBezTo>
                      <a:cubicBezTo>
                        <a:pt x="408" y="828"/>
                        <a:pt x="447" y="833"/>
                        <a:pt x="484" y="833"/>
                      </a:cubicBezTo>
                      <a:cubicBezTo>
                        <a:pt x="928" y="833"/>
                        <a:pt x="1061" y="140"/>
                        <a:pt x="568" y="17"/>
                      </a:cubicBezTo>
                      <a:cubicBezTo>
                        <a:pt x="527" y="6"/>
                        <a:pt x="486" y="0"/>
                        <a:pt x="447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83" name="Google Shape;21983;p61"/>
                <p:cNvSpPr/>
                <p:nvPr/>
              </p:nvSpPr>
              <p:spPr>
                <a:xfrm>
                  <a:off x="7892375" y="2637925"/>
                  <a:ext cx="27325" cy="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" h="852" extrusionOk="0">
                      <a:moveTo>
                        <a:pt x="552" y="0"/>
                      </a:moveTo>
                      <a:cubicBezTo>
                        <a:pt x="209" y="0"/>
                        <a:pt x="0" y="413"/>
                        <a:pt x="225" y="702"/>
                      </a:cubicBezTo>
                      <a:cubicBezTo>
                        <a:pt x="303" y="800"/>
                        <a:pt x="426" y="852"/>
                        <a:pt x="555" y="852"/>
                      </a:cubicBezTo>
                      <a:cubicBezTo>
                        <a:pt x="647" y="852"/>
                        <a:pt x="742" y="825"/>
                        <a:pt x="825" y="769"/>
                      </a:cubicBezTo>
                      <a:cubicBezTo>
                        <a:pt x="1092" y="536"/>
                        <a:pt x="959" y="69"/>
                        <a:pt x="592" y="2"/>
                      </a:cubicBezTo>
                      <a:cubicBezTo>
                        <a:pt x="579" y="1"/>
                        <a:pt x="565" y="0"/>
                        <a:pt x="552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84" name="Google Shape;21984;p61"/>
                <p:cNvSpPr/>
                <p:nvPr/>
              </p:nvSpPr>
              <p:spPr>
                <a:xfrm>
                  <a:off x="7762050" y="2215025"/>
                  <a:ext cx="24925" cy="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" h="845" extrusionOk="0">
                      <a:moveTo>
                        <a:pt x="482" y="1"/>
                      </a:moveTo>
                      <a:cubicBezTo>
                        <a:pt x="423" y="1"/>
                        <a:pt x="362" y="13"/>
                        <a:pt x="301" y="39"/>
                      </a:cubicBezTo>
                      <a:cubicBezTo>
                        <a:pt x="101" y="139"/>
                        <a:pt x="1" y="373"/>
                        <a:pt x="101" y="573"/>
                      </a:cubicBezTo>
                      <a:cubicBezTo>
                        <a:pt x="173" y="765"/>
                        <a:pt x="319" y="845"/>
                        <a:pt x="466" y="845"/>
                      </a:cubicBezTo>
                      <a:cubicBezTo>
                        <a:pt x="728" y="845"/>
                        <a:pt x="996" y="593"/>
                        <a:pt x="868" y="273"/>
                      </a:cubicBezTo>
                      <a:cubicBezTo>
                        <a:pt x="794" y="100"/>
                        <a:pt x="647" y="1"/>
                        <a:pt x="48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85" name="Google Shape;21985;p61"/>
                <p:cNvSpPr/>
                <p:nvPr/>
              </p:nvSpPr>
              <p:spPr>
                <a:xfrm>
                  <a:off x="7603275" y="2067500"/>
                  <a:ext cx="24575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839" extrusionOk="0">
                      <a:moveTo>
                        <a:pt x="509" y="1"/>
                      </a:moveTo>
                      <a:cubicBezTo>
                        <a:pt x="261" y="1"/>
                        <a:pt x="0" y="214"/>
                        <a:pt x="81" y="536"/>
                      </a:cubicBezTo>
                      <a:cubicBezTo>
                        <a:pt x="147" y="747"/>
                        <a:pt x="312" y="838"/>
                        <a:pt x="477" y="838"/>
                      </a:cubicBezTo>
                      <a:cubicBezTo>
                        <a:pt x="729" y="838"/>
                        <a:pt x="982" y="626"/>
                        <a:pt x="881" y="303"/>
                      </a:cubicBezTo>
                      <a:cubicBezTo>
                        <a:pt x="828" y="92"/>
                        <a:pt x="671" y="1"/>
                        <a:pt x="509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86" name="Google Shape;21986;p61"/>
                <p:cNvSpPr/>
                <p:nvPr/>
              </p:nvSpPr>
              <p:spPr>
                <a:xfrm>
                  <a:off x="7650300" y="2134025"/>
                  <a:ext cx="23375" cy="2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" h="838" extrusionOk="0">
                      <a:moveTo>
                        <a:pt x="483" y="1"/>
                      </a:moveTo>
                      <a:cubicBezTo>
                        <a:pt x="388" y="1"/>
                        <a:pt x="291" y="35"/>
                        <a:pt x="201" y="110"/>
                      </a:cubicBezTo>
                      <a:cubicBezTo>
                        <a:pt x="34" y="244"/>
                        <a:pt x="1" y="511"/>
                        <a:pt x="168" y="677"/>
                      </a:cubicBezTo>
                      <a:cubicBezTo>
                        <a:pt x="241" y="788"/>
                        <a:pt x="355" y="837"/>
                        <a:pt x="470" y="837"/>
                      </a:cubicBezTo>
                      <a:cubicBezTo>
                        <a:pt x="565" y="837"/>
                        <a:pt x="660" y="804"/>
                        <a:pt x="735" y="744"/>
                      </a:cubicBezTo>
                      <a:cubicBezTo>
                        <a:pt x="902" y="611"/>
                        <a:pt x="935" y="344"/>
                        <a:pt x="802" y="144"/>
                      </a:cubicBezTo>
                      <a:cubicBezTo>
                        <a:pt x="710" y="52"/>
                        <a:pt x="598" y="1"/>
                        <a:pt x="48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87" name="Google Shape;21987;p61"/>
                <p:cNvSpPr/>
                <p:nvPr/>
              </p:nvSpPr>
              <p:spPr>
                <a:xfrm>
                  <a:off x="7659475" y="2079025"/>
                  <a:ext cx="4257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518" extrusionOk="0">
                      <a:moveTo>
                        <a:pt x="886" y="1"/>
                      </a:moveTo>
                      <a:cubicBezTo>
                        <a:pt x="803" y="1"/>
                        <a:pt x="718" y="14"/>
                        <a:pt x="635" y="42"/>
                      </a:cubicBezTo>
                      <a:cubicBezTo>
                        <a:pt x="234" y="175"/>
                        <a:pt x="1" y="609"/>
                        <a:pt x="134" y="1009"/>
                      </a:cubicBezTo>
                      <a:cubicBezTo>
                        <a:pt x="240" y="1326"/>
                        <a:pt x="533" y="1518"/>
                        <a:pt x="850" y="1518"/>
                      </a:cubicBezTo>
                      <a:cubicBezTo>
                        <a:pt x="933" y="1518"/>
                        <a:pt x="1018" y="1504"/>
                        <a:pt x="1102" y="1476"/>
                      </a:cubicBezTo>
                      <a:cubicBezTo>
                        <a:pt x="1502" y="1343"/>
                        <a:pt x="1702" y="909"/>
                        <a:pt x="1569" y="509"/>
                      </a:cubicBezTo>
                      <a:cubicBezTo>
                        <a:pt x="1489" y="192"/>
                        <a:pt x="1201" y="1"/>
                        <a:pt x="88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88" name="Google Shape;21988;p61"/>
                <p:cNvSpPr/>
                <p:nvPr/>
              </p:nvSpPr>
              <p:spPr>
                <a:xfrm>
                  <a:off x="7933875" y="2836900"/>
                  <a:ext cx="45875" cy="3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5" h="1527" extrusionOk="0">
                      <a:moveTo>
                        <a:pt x="844" y="1"/>
                      </a:moveTo>
                      <a:cubicBezTo>
                        <a:pt x="400" y="1"/>
                        <a:pt x="0" y="386"/>
                        <a:pt x="99" y="883"/>
                      </a:cubicBezTo>
                      <a:cubicBezTo>
                        <a:pt x="159" y="1272"/>
                        <a:pt x="461" y="1527"/>
                        <a:pt x="836" y="1527"/>
                      </a:cubicBezTo>
                      <a:cubicBezTo>
                        <a:pt x="878" y="1527"/>
                        <a:pt x="922" y="1523"/>
                        <a:pt x="967" y="1516"/>
                      </a:cubicBezTo>
                      <a:cubicBezTo>
                        <a:pt x="1634" y="1416"/>
                        <a:pt x="1834" y="549"/>
                        <a:pt x="1300" y="149"/>
                      </a:cubicBezTo>
                      <a:cubicBezTo>
                        <a:pt x="1155" y="46"/>
                        <a:pt x="997" y="1"/>
                        <a:pt x="844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89" name="Google Shape;21989;p61"/>
                <p:cNvSpPr/>
                <p:nvPr/>
              </p:nvSpPr>
              <p:spPr>
                <a:xfrm>
                  <a:off x="7873800" y="3533600"/>
                  <a:ext cx="45725" cy="3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9" h="1537" extrusionOk="0">
                      <a:moveTo>
                        <a:pt x="878" y="1"/>
                      </a:moveTo>
                      <a:cubicBezTo>
                        <a:pt x="563" y="1"/>
                        <a:pt x="244" y="188"/>
                        <a:pt x="134" y="534"/>
                      </a:cubicBezTo>
                      <a:cubicBezTo>
                        <a:pt x="1" y="935"/>
                        <a:pt x="234" y="1368"/>
                        <a:pt x="634" y="1502"/>
                      </a:cubicBezTo>
                      <a:cubicBezTo>
                        <a:pt x="710" y="1526"/>
                        <a:pt x="785" y="1537"/>
                        <a:pt x="858" y="1537"/>
                      </a:cubicBezTo>
                      <a:cubicBezTo>
                        <a:pt x="1398" y="1537"/>
                        <a:pt x="1829" y="930"/>
                        <a:pt x="1535" y="401"/>
                      </a:cubicBezTo>
                      <a:cubicBezTo>
                        <a:pt x="1399" y="129"/>
                        <a:pt x="1140" y="1"/>
                        <a:pt x="87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90" name="Google Shape;21990;p61"/>
                <p:cNvSpPr/>
                <p:nvPr/>
              </p:nvSpPr>
              <p:spPr>
                <a:xfrm>
                  <a:off x="7368450" y="4279875"/>
                  <a:ext cx="47325" cy="3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" h="1520" extrusionOk="0">
                      <a:moveTo>
                        <a:pt x="942" y="1"/>
                      </a:moveTo>
                      <a:cubicBezTo>
                        <a:pt x="829" y="1"/>
                        <a:pt x="714" y="24"/>
                        <a:pt x="601" y="71"/>
                      </a:cubicBezTo>
                      <a:cubicBezTo>
                        <a:pt x="0" y="371"/>
                        <a:pt x="34" y="1239"/>
                        <a:pt x="667" y="1472"/>
                      </a:cubicBezTo>
                      <a:cubicBezTo>
                        <a:pt x="761" y="1505"/>
                        <a:pt x="853" y="1520"/>
                        <a:pt x="942" y="1520"/>
                      </a:cubicBezTo>
                      <a:cubicBezTo>
                        <a:pt x="1485" y="1520"/>
                        <a:pt x="1893" y="954"/>
                        <a:pt x="1635" y="438"/>
                      </a:cubicBezTo>
                      <a:cubicBezTo>
                        <a:pt x="1491" y="151"/>
                        <a:pt x="1227" y="1"/>
                        <a:pt x="942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91" name="Google Shape;21991;p61"/>
                <p:cNvSpPr/>
                <p:nvPr/>
              </p:nvSpPr>
              <p:spPr>
                <a:xfrm>
                  <a:off x="7210000" y="4382775"/>
                  <a:ext cx="43250" cy="3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516" extrusionOk="0">
                      <a:moveTo>
                        <a:pt x="878" y="1"/>
                      </a:moveTo>
                      <a:cubicBezTo>
                        <a:pt x="741" y="1"/>
                        <a:pt x="600" y="39"/>
                        <a:pt x="467" y="125"/>
                      </a:cubicBezTo>
                      <a:cubicBezTo>
                        <a:pt x="100" y="325"/>
                        <a:pt x="0" y="825"/>
                        <a:pt x="234" y="1159"/>
                      </a:cubicBezTo>
                      <a:cubicBezTo>
                        <a:pt x="390" y="1401"/>
                        <a:pt x="638" y="1515"/>
                        <a:pt x="881" y="1515"/>
                      </a:cubicBezTo>
                      <a:cubicBezTo>
                        <a:pt x="1207" y="1515"/>
                        <a:pt x="1525" y="1308"/>
                        <a:pt x="1602" y="925"/>
                      </a:cubicBezTo>
                      <a:cubicBezTo>
                        <a:pt x="1729" y="414"/>
                        <a:pt x="1328" y="1"/>
                        <a:pt x="87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92" name="Google Shape;21992;p61"/>
                <p:cNvSpPr/>
                <p:nvPr/>
              </p:nvSpPr>
              <p:spPr>
                <a:xfrm>
                  <a:off x="6837225" y="4632325"/>
                  <a:ext cx="45150" cy="3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" h="1528" extrusionOk="0">
                      <a:moveTo>
                        <a:pt x="826" y="1"/>
                      </a:moveTo>
                      <a:cubicBezTo>
                        <a:pt x="775" y="1"/>
                        <a:pt x="722" y="6"/>
                        <a:pt x="668" y="16"/>
                      </a:cubicBezTo>
                      <a:cubicBezTo>
                        <a:pt x="268" y="117"/>
                        <a:pt x="1" y="517"/>
                        <a:pt x="67" y="917"/>
                      </a:cubicBezTo>
                      <a:cubicBezTo>
                        <a:pt x="165" y="1308"/>
                        <a:pt x="504" y="1527"/>
                        <a:pt x="841" y="1527"/>
                      </a:cubicBezTo>
                      <a:cubicBezTo>
                        <a:pt x="1079" y="1527"/>
                        <a:pt x="1317" y="1418"/>
                        <a:pt x="1468" y="1184"/>
                      </a:cubicBezTo>
                      <a:cubicBezTo>
                        <a:pt x="1806" y="663"/>
                        <a:pt x="1410" y="1"/>
                        <a:pt x="82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93" name="Google Shape;21993;p61"/>
                <p:cNvSpPr/>
                <p:nvPr/>
              </p:nvSpPr>
              <p:spPr>
                <a:xfrm>
                  <a:off x="6416925" y="4679325"/>
                  <a:ext cx="45450" cy="3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" h="1523" extrusionOk="0">
                      <a:moveTo>
                        <a:pt x="816" y="0"/>
                      </a:moveTo>
                      <a:cubicBezTo>
                        <a:pt x="789" y="0"/>
                        <a:pt x="762" y="2"/>
                        <a:pt x="735" y="4"/>
                      </a:cubicBezTo>
                      <a:cubicBezTo>
                        <a:pt x="334" y="38"/>
                        <a:pt x="1" y="405"/>
                        <a:pt x="67" y="838"/>
                      </a:cubicBezTo>
                      <a:cubicBezTo>
                        <a:pt x="110" y="1261"/>
                        <a:pt x="459" y="1523"/>
                        <a:pt x="820" y="1523"/>
                      </a:cubicBezTo>
                      <a:cubicBezTo>
                        <a:pt x="1030" y="1523"/>
                        <a:pt x="1243" y="1435"/>
                        <a:pt x="1402" y="1239"/>
                      </a:cubicBezTo>
                      <a:cubicBezTo>
                        <a:pt x="1818" y="727"/>
                        <a:pt x="1436" y="0"/>
                        <a:pt x="816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94" name="Google Shape;21994;p61"/>
                <p:cNvSpPr/>
                <p:nvPr/>
              </p:nvSpPr>
              <p:spPr>
                <a:xfrm>
                  <a:off x="5985500" y="4634325"/>
                  <a:ext cx="52325" cy="3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1540" extrusionOk="0">
                      <a:moveTo>
                        <a:pt x="1047" y="1"/>
                      </a:moveTo>
                      <a:cubicBezTo>
                        <a:pt x="75" y="1"/>
                        <a:pt x="0" y="1440"/>
                        <a:pt x="979" y="1538"/>
                      </a:cubicBezTo>
                      <a:cubicBezTo>
                        <a:pt x="1001" y="1539"/>
                        <a:pt x="1022" y="1540"/>
                        <a:pt x="1042" y="1540"/>
                      </a:cubicBezTo>
                      <a:cubicBezTo>
                        <a:pt x="1985" y="1540"/>
                        <a:pt x="2092" y="68"/>
                        <a:pt x="1113" y="3"/>
                      </a:cubicBezTo>
                      <a:cubicBezTo>
                        <a:pt x="1090" y="2"/>
                        <a:pt x="1068" y="1"/>
                        <a:pt x="1047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95" name="Google Shape;21995;p61"/>
                <p:cNvSpPr/>
                <p:nvPr/>
              </p:nvSpPr>
              <p:spPr>
                <a:xfrm>
                  <a:off x="5839125" y="4603000"/>
                  <a:ext cx="45775" cy="3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1" h="1543" extrusionOk="0">
                      <a:moveTo>
                        <a:pt x="858" y="1"/>
                      </a:moveTo>
                      <a:cubicBezTo>
                        <a:pt x="514" y="1"/>
                        <a:pt x="187" y="246"/>
                        <a:pt x="130" y="589"/>
                      </a:cubicBezTo>
                      <a:cubicBezTo>
                        <a:pt x="0" y="1106"/>
                        <a:pt x="412" y="1543"/>
                        <a:pt x="867" y="1543"/>
                      </a:cubicBezTo>
                      <a:cubicBezTo>
                        <a:pt x="1000" y="1543"/>
                        <a:pt x="1136" y="1506"/>
                        <a:pt x="1264" y="1423"/>
                      </a:cubicBezTo>
                      <a:cubicBezTo>
                        <a:pt x="1831" y="1056"/>
                        <a:pt x="1697" y="155"/>
                        <a:pt x="1030" y="22"/>
                      </a:cubicBezTo>
                      <a:cubicBezTo>
                        <a:pt x="973" y="8"/>
                        <a:pt x="915" y="1"/>
                        <a:pt x="85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96" name="Google Shape;21996;p61"/>
                <p:cNvSpPr/>
                <p:nvPr/>
              </p:nvSpPr>
              <p:spPr>
                <a:xfrm>
                  <a:off x="5672700" y="4521425"/>
                  <a:ext cx="55850" cy="3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" h="1557" extrusionOk="0">
                      <a:moveTo>
                        <a:pt x="1068" y="0"/>
                      </a:moveTo>
                      <a:cubicBezTo>
                        <a:pt x="350" y="0"/>
                        <a:pt x="0" y="1107"/>
                        <a:pt x="782" y="1484"/>
                      </a:cubicBezTo>
                      <a:cubicBezTo>
                        <a:pt x="899" y="1534"/>
                        <a:pt x="1012" y="1556"/>
                        <a:pt x="1117" y="1556"/>
                      </a:cubicBezTo>
                      <a:cubicBezTo>
                        <a:pt x="1850" y="1556"/>
                        <a:pt x="2233" y="462"/>
                        <a:pt x="1416" y="83"/>
                      </a:cubicBezTo>
                      <a:cubicBezTo>
                        <a:pt x="1293" y="26"/>
                        <a:pt x="1177" y="0"/>
                        <a:pt x="1068" y="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97" name="Google Shape;21997;p61"/>
                <p:cNvSpPr/>
                <p:nvPr/>
              </p:nvSpPr>
              <p:spPr>
                <a:xfrm>
                  <a:off x="5498350" y="4439075"/>
                  <a:ext cx="56850" cy="3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4" h="1571" extrusionOk="0">
                      <a:moveTo>
                        <a:pt x="1115" y="1"/>
                      </a:moveTo>
                      <a:cubicBezTo>
                        <a:pt x="448" y="1"/>
                        <a:pt x="0" y="973"/>
                        <a:pt x="718" y="1442"/>
                      </a:cubicBezTo>
                      <a:cubicBezTo>
                        <a:pt x="863" y="1531"/>
                        <a:pt x="1008" y="1570"/>
                        <a:pt x="1144" y="1570"/>
                      </a:cubicBezTo>
                      <a:cubicBezTo>
                        <a:pt x="1817" y="1570"/>
                        <a:pt x="2274" y="613"/>
                        <a:pt x="1552" y="141"/>
                      </a:cubicBezTo>
                      <a:cubicBezTo>
                        <a:pt x="1402" y="43"/>
                        <a:pt x="1254" y="1"/>
                        <a:pt x="1115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998" name="Google Shape;21998;p61"/>
            <p:cNvGrpSpPr/>
            <p:nvPr/>
          </p:nvGrpSpPr>
          <p:grpSpPr>
            <a:xfrm>
              <a:off x="4255514" y="2525314"/>
              <a:ext cx="632651" cy="557579"/>
              <a:chOff x="2153912" y="2324775"/>
              <a:chExt cx="966175" cy="851526"/>
            </a:xfrm>
          </p:grpSpPr>
          <p:sp>
            <p:nvSpPr>
              <p:cNvPr id="21999" name="Google Shape;21999;p61"/>
              <p:cNvSpPr/>
              <p:nvPr/>
            </p:nvSpPr>
            <p:spPr>
              <a:xfrm>
                <a:off x="2153912" y="2324775"/>
                <a:ext cx="966175" cy="851526"/>
              </a:xfrm>
              <a:custGeom>
                <a:avLst/>
                <a:gdLst/>
                <a:ahLst/>
                <a:cxnLst/>
                <a:rect l="l" t="t" r="r" b="b"/>
                <a:pathLst>
                  <a:path w="7416" h="6536" extrusionOk="0">
                    <a:moveTo>
                      <a:pt x="3709" y="0"/>
                    </a:moveTo>
                    <a:cubicBezTo>
                      <a:pt x="3291" y="0"/>
                      <a:pt x="2866" y="80"/>
                      <a:pt x="2456" y="250"/>
                    </a:cubicBezTo>
                    <a:cubicBezTo>
                      <a:pt x="787" y="939"/>
                      <a:pt x="0" y="2851"/>
                      <a:pt x="690" y="4520"/>
                    </a:cubicBezTo>
                    <a:cubicBezTo>
                      <a:pt x="1210" y="5779"/>
                      <a:pt x="2425" y="6536"/>
                      <a:pt x="3707" y="6536"/>
                    </a:cubicBezTo>
                    <a:cubicBezTo>
                      <a:pt x="4125" y="6536"/>
                      <a:pt x="4550" y="6455"/>
                      <a:pt x="4960" y="6286"/>
                    </a:cubicBezTo>
                    <a:cubicBezTo>
                      <a:pt x="6630" y="5597"/>
                      <a:pt x="7416" y="3685"/>
                      <a:pt x="6726" y="2016"/>
                    </a:cubicBezTo>
                    <a:cubicBezTo>
                      <a:pt x="6206" y="757"/>
                      <a:pt x="4991" y="0"/>
                      <a:pt x="3709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0" name="Google Shape;22000;p61"/>
              <p:cNvSpPr/>
              <p:nvPr/>
            </p:nvSpPr>
            <p:spPr>
              <a:xfrm>
                <a:off x="2245371" y="2357216"/>
                <a:ext cx="784952" cy="786646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6038" extrusionOk="0">
                    <a:moveTo>
                      <a:pt x="3012" y="1"/>
                    </a:moveTo>
                    <a:cubicBezTo>
                      <a:pt x="1343" y="1"/>
                      <a:pt x="0" y="1356"/>
                      <a:pt x="0" y="3025"/>
                    </a:cubicBezTo>
                    <a:cubicBezTo>
                      <a:pt x="0" y="4682"/>
                      <a:pt x="1343" y="6037"/>
                      <a:pt x="3012" y="6037"/>
                    </a:cubicBezTo>
                    <a:cubicBezTo>
                      <a:pt x="4669" y="6037"/>
                      <a:pt x="6024" y="4682"/>
                      <a:pt x="6024" y="3025"/>
                    </a:cubicBezTo>
                    <a:cubicBezTo>
                      <a:pt x="6024" y="1356"/>
                      <a:pt x="4669" y="1"/>
                      <a:pt x="3012" y="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001" name="Google Shape;22001;p61"/>
              <p:cNvGrpSpPr/>
              <p:nvPr/>
            </p:nvGrpSpPr>
            <p:grpSpPr>
              <a:xfrm>
                <a:off x="2309991" y="2430565"/>
                <a:ext cx="679295" cy="638386"/>
                <a:chOff x="2309991" y="2430565"/>
                <a:chExt cx="679295" cy="638386"/>
              </a:xfrm>
            </p:grpSpPr>
            <p:sp>
              <p:nvSpPr>
                <p:cNvPr id="22002" name="Google Shape;22002;p61"/>
                <p:cNvSpPr/>
                <p:nvPr/>
              </p:nvSpPr>
              <p:spPr>
                <a:xfrm>
                  <a:off x="2309991" y="2430565"/>
                  <a:ext cx="547838" cy="333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5" h="2557" extrusionOk="0">
                      <a:moveTo>
                        <a:pt x="2421" y="0"/>
                      </a:moveTo>
                      <a:cubicBezTo>
                        <a:pt x="2333" y="0"/>
                        <a:pt x="2247" y="6"/>
                        <a:pt x="2165" y="18"/>
                      </a:cubicBezTo>
                      <a:cubicBezTo>
                        <a:pt x="1355" y="139"/>
                        <a:pt x="520" y="950"/>
                        <a:pt x="157" y="1664"/>
                      </a:cubicBezTo>
                      <a:cubicBezTo>
                        <a:pt x="36" y="1833"/>
                        <a:pt x="0" y="2051"/>
                        <a:pt x="61" y="2256"/>
                      </a:cubicBezTo>
                      <a:cubicBezTo>
                        <a:pt x="139" y="2456"/>
                        <a:pt x="361" y="2556"/>
                        <a:pt x="587" y="2556"/>
                      </a:cubicBezTo>
                      <a:cubicBezTo>
                        <a:pt x="676" y="2556"/>
                        <a:pt x="765" y="2541"/>
                        <a:pt x="847" y="2510"/>
                      </a:cubicBezTo>
                      <a:cubicBezTo>
                        <a:pt x="1137" y="2401"/>
                        <a:pt x="1355" y="2172"/>
                        <a:pt x="1597" y="1990"/>
                      </a:cubicBezTo>
                      <a:cubicBezTo>
                        <a:pt x="1797" y="1847"/>
                        <a:pt x="2036" y="1719"/>
                        <a:pt x="2270" y="1719"/>
                      </a:cubicBezTo>
                      <a:cubicBezTo>
                        <a:pt x="2332" y="1719"/>
                        <a:pt x="2395" y="1728"/>
                        <a:pt x="2456" y="1748"/>
                      </a:cubicBezTo>
                      <a:cubicBezTo>
                        <a:pt x="2601" y="1797"/>
                        <a:pt x="2722" y="1906"/>
                        <a:pt x="2867" y="1966"/>
                      </a:cubicBezTo>
                      <a:cubicBezTo>
                        <a:pt x="2953" y="2003"/>
                        <a:pt x="3042" y="2020"/>
                        <a:pt x="3132" y="2020"/>
                      </a:cubicBezTo>
                      <a:cubicBezTo>
                        <a:pt x="3485" y="2020"/>
                        <a:pt x="3837" y="1757"/>
                        <a:pt x="3944" y="1410"/>
                      </a:cubicBezTo>
                      <a:cubicBezTo>
                        <a:pt x="4205" y="485"/>
                        <a:pt x="3213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03" name="Google Shape;22003;p61"/>
                <p:cNvSpPr/>
                <p:nvPr/>
              </p:nvSpPr>
              <p:spPr>
                <a:xfrm>
                  <a:off x="2330446" y="2822198"/>
                  <a:ext cx="164026" cy="144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111" extrusionOk="0">
                      <a:moveTo>
                        <a:pt x="861" y="0"/>
                      </a:moveTo>
                      <a:cubicBezTo>
                        <a:pt x="812" y="0"/>
                        <a:pt x="762" y="8"/>
                        <a:pt x="714" y="25"/>
                      </a:cubicBezTo>
                      <a:cubicBezTo>
                        <a:pt x="569" y="73"/>
                        <a:pt x="448" y="158"/>
                        <a:pt x="327" y="254"/>
                      </a:cubicBezTo>
                      <a:lnTo>
                        <a:pt x="218" y="448"/>
                      </a:lnTo>
                      <a:cubicBezTo>
                        <a:pt x="49" y="545"/>
                        <a:pt x="0" y="762"/>
                        <a:pt x="109" y="920"/>
                      </a:cubicBezTo>
                      <a:cubicBezTo>
                        <a:pt x="199" y="1040"/>
                        <a:pt x="348" y="1110"/>
                        <a:pt x="499" y="1110"/>
                      </a:cubicBezTo>
                      <a:cubicBezTo>
                        <a:pt x="530" y="1110"/>
                        <a:pt x="562" y="1107"/>
                        <a:pt x="593" y="1101"/>
                      </a:cubicBezTo>
                      <a:cubicBezTo>
                        <a:pt x="775" y="1053"/>
                        <a:pt x="932" y="944"/>
                        <a:pt x="1053" y="799"/>
                      </a:cubicBezTo>
                      <a:cubicBezTo>
                        <a:pt x="1137" y="702"/>
                        <a:pt x="1198" y="581"/>
                        <a:pt x="1234" y="460"/>
                      </a:cubicBezTo>
                      <a:cubicBezTo>
                        <a:pt x="1258" y="327"/>
                        <a:pt x="1222" y="194"/>
                        <a:pt x="1137" y="97"/>
                      </a:cubicBezTo>
                      <a:cubicBezTo>
                        <a:pt x="1057" y="33"/>
                        <a:pt x="960" y="0"/>
                        <a:pt x="861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04" name="Google Shape;22004;p61"/>
                <p:cNvSpPr/>
                <p:nvPr/>
              </p:nvSpPr>
              <p:spPr>
                <a:xfrm>
                  <a:off x="2582544" y="2661558"/>
                  <a:ext cx="406742" cy="407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2" h="3127" extrusionOk="0">
                      <a:moveTo>
                        <a:pt x="2591" y="0"/>
                      </a:moveTo>
                      <a:cubicBezTo>
                        <a:pt x="2354" y="0"/>
                        <a:pt x="2115" y="172"/>
                        <a:pt x="1960" y="374"/>
                      </a:cubicBezTo>
                      <a:cubicBezTo>
                        <a:pt x="1755" y="616"/>
                        <a:pt x="1598" y="907"/>
                        <a:pt x="1331" y="1076"/>
                      </a:cubicBezTo>
                      <a:cubicBezTo>
                        <a:pt x="1239" y="1131"/>
                        <a:pt x="1144" y="1149"/>
                        <a:pt x="1051" y="1149"/>
                      </a:cubicBezTo>
                      <a:cubicBezTo>
                        <a:pt x="875" y="1149"/>
                        <a:pt x="702" y="1085"/>
                        <a:pt x="554" y="1085"/>
                      </a:cubicBezTo>
                      <a:cubicBezTo>
                        <a:pt x="504" y="1085"/>
                        <a:pt x="456" y="1093"/>
                        <a:pt x="412" y="1112"/>
                      </a:cubicBezTo>
                      <a:cubicBezTo>
                        <a:pt x="134" y="1233"/>
                        <a:pt x="1" y="1911"/>
                        <a:pt x="1" y="2165"/>
                      </a:cubicBezTo>
                      <a:cubicBezTo>
                        <a:pt x="1" y="2576"/>
                        <a:pt x="255" y="2951"/>
                        <a:pt x="642" y="3096"/>
                      </a:cubicBezTo>
                      <a:cubicBezTo>
                        <a:pt x="717" y="3117"/>
                        <a:pt x="793" y="3126"/>
                        <a:pt x="869" y="3126"/>
                      </a:cubicBezTo>
                      <a:cubicBezTo>
                        <a:pt x="1193" y="3126"/>
                        <a:pt x="1514" y="2954"/>
                        <a:pt x="1779" y="2758"/>
                      </a:cubicBezTo>
                      <a:cubicBezTo>
                        <a:pt x="2311" y="2346"/>
                        <a:pt x="2735" y="1802"/>
                        <a:pt x="2989" y="1173"/>
                      </a:cubicBezTo>
                      <a:cubicBezTo>
                        <a:pt x="3073" y="979"/>
                        <a:pt x="3122" y="762"/>
                        <a:pt x="3110" y="556"/>
                      </a:cubicBezTo>
                      <a:cubicBezTo>
                        <a:pt x="3098" y="326"/>
                        <a:pt x="2965" y="133"/>
                        <a:pt x="2771" y="36"/>
                      </a:cubicBezTo>
                      <a:cubicBezTo>
                        <a:pt x="2712" y="11"/>
                        <a:pt x="2652" y="0"/>
                        <a:pt x="2591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2005" name="Google Shape;22005;p61"/>
          <p:cNvGrpSpPr/>
          <p:nvPr/>
        </p:nvGrpSpPr>
        <p:grpSpPr>
          <a:xfrm>
            <a:off x="2566349" y="1691925"/>
            <a:ext cx="1643429" cy="833406"/>
            <a:chOff x="2566349" y="1691925"/>
            <a:chExt cx="1643429" cy="833406"/>
          </a:xfrm>
        </p:grpSpPr>
        <p:cxnSp>
          <p:nvCxnSpPr>
            <p:cNvPr id="22006" name="Google Shape;22006;p61"/>
            <p:cNvCxnSpPr/>
            <p:nvPr/>
          </p:nvCxnSpPr>
          <p:spPr>
            <a:xfrm>
              <a:off x="2566349" y="1691925"/>
              <a:ext cx="1528800" cy="748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008" name="Google Shape;22008;p61"/>
            <p:cNvSpPr/>
            <p:nvPr/>
          </p:nvSpPr>
          <p:spPr>
            <a:xfrm>
              <a:off x="3979582" y="2351254"/>
              <a:ext cx="230196" cy="174077"/>
            </a:xfrm>
            <a:custGeom>
              <a:avLst/>
              <a:gdLst/>
              <a:ahLst/>
              <a:cxnLst/>
              <a:rect l="l" t="t" r="r" b="b"/>
              <a:pathLst>
                <a:path w="1489" h="1126" extrusionOk="0">
                  <a:moveTo>
                    <a:pt x="738" y="1126"/>
                  </a:moveTo>
                  <a:lnTo>
                    <a:pt x="787" y="1126"/>
                  </a:lnTo>
                  <a:cubicBezTo>
                    <a:pt x="1488" y="1053"/>
                    <a:pt x="1452" y="13"/>
                    <a:pt x="751" y="1"/>
                  </a:cubicBezTo>
                  <a:lnTo>
                    <a:pt x="702" y="1"/>
                  </a:lnTo>
                  <a:cubicBezTo>
                    <a:pt x="1" y="61"/>
                    <a:pt x="37" y="1101"/>
                    <a:pt x="738" y="11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09" name="Google Shape;22009;p61"/>
          <p:cNvGrpSpPr/>
          <p:nvPr/>
        </p:nvGrpSpPr>
        <p:grpSpPr>
          <a:xfrm>
            <a:off x="2566250" y="3168137"/>
            <a:ext cx="1465441" cy="417313"/>
            <a:chOff x="2566250" y="3168137"/>
            <a:chExt cx="1465441" cy="417313"/>
          </a:xfrm>
        </p:grpSpPr>
        <p:cxnSp>
          <p:nvCxnSpPr>
            <p:cNvPr id="22010" name="Google Shape;22010;p61"/>
            <p:cNvCxnSpPr/>
            <p:nvPr/>
          </p:nvCxnSpPr>
          <p:spPr>
            <a:xfrm rot="10800000" flipH="1">
              <a:off x="2566250" y="3372150"/>
              <a:ext cx="1255800" cy="213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011" name="Google Shape;22011;p61"/>
            <p:cNvSpPr/>
            <p:nvPr/>
          </p:nvSpPr>
          <p:spPr>
            <a:xfrm>
              <a:off x="3622008" y="3168137"/>
              <a:ext cx="409683" cy="407983"/>
            </a:xfrm>
            <a:custGeom>
              <a:avLst/>
              <a:gdLst/>
              <a:ahLst/>
              <a:cxnLst/>
              <a:rect l="l" t="t" r="r" b="b"/>
              <a:pathLst>
                <a:path w="2650" h="2639" extrusionOk="0">
                  <a:moveTo>
                    <a:pt x="2105" y="424"/>
                  </a:moveTo>
                  <a:cubicBezTo>
                    <a:pt x="2601" y="848"/>
                    <a:pt x="2649" y="1598"/>
                    <a:pt x="2226" y="2094"/>
                  </a:cubicBezTo>
                  <a:cubicBezTo>
                    <a:pt x="1790" y="2590"/>
                    <a:pt x="1040" y="2638"/>
                    <a:pt x="557" y="2215"/>
                  </a:cubicBezTo>
                  <a:cubicBezTo>
                    <a:pt x="61" y="1791"/>
                    <a:pt x="0" y="1041"/>
                    <a:pt x="436" y="545"/>
                  </a:cubicBezTo>
                  <a:cubicBezTo>
                    <a:pt x="859" y="49"/>
                    <a:pt x="1609" y="1"/>
                    <a:pt x="2105" y="4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12" name="Google Shape;22012;p61"/>
          <p:cNvGrpSpPr/>
          <p:nvPr/>
        </p:nvGrpSpPr>
        <p:grpSpPr>
          <a:xfrm>
            <a:off x="5398790" y="3585030"/>
            <a:ext cx="1190059" cy="639952"/>
            <a:chOff x="5398790" y="3585030"/>
            <a:chExt cx="1190059" cy="639952"/>
          </a:xfrm>
        </p:grpSpPr>
        <p:cxnSp>
          <p:nvCxnSpPr>
            <p:cNvPr id="22013" name="Google Shape;22013;p61"/>
            <p:cNvCxnSpPr/>
            <p:nvPr/>
          </p:nvCxnSpPr>
          <p:spPr>
            <a:xfrm flipH="1">
              <a:off x="5652849" y="3585030"/>
              <a:ext cx="936000" cy="387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015" name="Google Shape;22015;p61"/>
            <p:cNvSpPr/>
            <p:nvPr/>
          </p:nvSpPr>
          <p:spPr>
            <a:xfrm>
              <a:off x="5398790" y="3719983"/>
              <a:ext cx="507078" cy="504999"/>
            </a:xfrm>
            <a:custGeom>
              <a:avLst/>
              <a:gdLst/>
              <a:ahLst/>
              <a:cxnLst/>
              <a:rect l="l" t="t" r="r" b="b"/>
              <a:pathLst>
                <a:path w="2650" h="2639" extrusionOk="0">
                  <a:moveTo>
                    <a:pt x="2105" y="424"/>
                  </a:moveTo>
                  <a:cubicBezTo>
                    <a:pt x="2601" y="848"/>
                    <a:pt x="2649" y="1598"/>
                    <a:pt x="2226" y="2094"/>
                  </a:cubicBezTo>
                  <a:cubicBezTo>
                    <a:pt x="1790" y="2590"/>
                    <a:pt x="1040" y="2638"/>
                    <a:pt x="557" y="2215"/>
                  </a:cubicBezTo>
                  <a:cubicBezTo>
                    <a:pt x="61" y="1791"/>
                    <a:pt x="0" y="1041"/>
                    <a:pt x="436" y="545"/>
                  </a:cubicBezTo>
                  <a:cubicBezTo>
                    <a:pt x="859" y="49"/>
                    <a:pt x="1609" y="1"/>
                    <a:pt x="2105" y="4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16" name="Google Shape;22016;p61"/>
          <p:cNvSpPr txBox="1"/>
          <p:nvPr/>
        </p:nvSpPr>
        <p:spPr>
          <a:xfrm>
            <a:off x="563270" y="1535302"/>
            <a:ext cx="1899255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2000" dirty="0" smtClean="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Adelia Nurulswarna</a:t>
            </a:r>
            <a:endParaRPr sz="2000" dirty="0">
              <a:solidFill>
                <a:srgbClr val="708EC0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22017" name="Google Shape;22017;p61"/>
          <p:cNvSpPr txBox="1"/>
          <p:nvPr/>
        </p:nvSpPr>
        <p:spPr>
          <a:xfrm>
            <a:off x="714861" y="1912447"/>
            <a:ext cx="17493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 smtClean="0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rPr>
              <a:t>1903853</a:t>
            </a:r>
            <a:endParaRPr dirty="0">
              <a:solidFill>
                <a:srgbClr val="D4DC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18" name="Google Shape;22018;p61"/>
          <p:cNvSpPr txBox="1"/>
          <p:nvPr/>
        </p:nvSpPr>
        <p:spPr>
          <a:xfrm>
            <a:off x="722005" y="3430675"/>
            <a:ext cx="17493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2000" dirty="0" smtClean="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Taufik Syah M</a:t>
            </a:r>
            <a:endParaRPr sz="2000" dirty="0">
              <a:solidFill>
                <a:srgbClr val="708EC0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22019" name="Google Shape;22019;p61"/>
          <p:cNvSpPr txBox="1"/>
          <p:nvPr/>
        </p:nvSpPr>
        <p:spPr>
          <a:xfrm>
            <a:off x="714861" y="3807820"/>
            <a:ext cx="17493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 smtClean="0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rPr>
              <a:t>1902827</a:t>
            </a:r>
            <a:endParaRPr dirty="0">
              <a:solidFill>
                <a:srgbClr val="D4DC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20" name="Google Shape;22020;p61"/>
          <p:cNvSpPr txBox="1"/>
          <p:nvPr/>
        </p:nvSpPr>
        <p:spPr>
          <a:xfrm>
            <a:off x="6681478" y="1535311"/>
            <a:ext cx="17493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2000" dirty="0" smtClean="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M Rois Nabhan</a:t>
            </a:r>
            <a:endParaRPr sz="2000" dirty="0">
              <a:solidFill>
                <a:srgbClr val="708EC0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22021" name="Google Shape;22021;p61"/>
          <p:cNvSpPr txBox="1"/>
          <p:nvPr/>
        </p:nvSpPr>
        <p:spPr>
          <a:xfrm>
            <a:off x="6682068" y="1912447"/>
            <a:ext cx="17493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 smtClean="0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rPr>
              <a:t>1908585</a:t>
            </a:r>
            <a:endParaRPr dirty="0">
              <a:solidFill>
                <a:srgbClr val="D4DC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22" name="Google Shape;22022;p61"/>
          <p:cNvSpPr txBox="1"/>
          <p:nvPr/>
        </p:nvSpPr>
        <p:spPr>
          <a:xfrm>
            <a:off x="6690183" y="3430675"/>
            <a:ext cx="17460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2000" dirty="0" smtClean="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Putri Ekarani</a:t>
            </a:r>
            <a:endParaRPr sz="2000" dirty="0">
              <a:solidFill>
                <a:srgbClr val="708EC0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22023" name="Google Shape;22023;p61"/>
          <p:cNvSpPr txBox="1"/>
          <p:nvPr/>
        </p:nvSpPr>
        <p:spPr>
          <a:xfrm>
            <a:off x="6692193" y="3807825"/>
            <a:ext cx="17493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 smtClean="0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rPr>
              <a:t>1900068</a:t>
            </a:r>
            <a:endParaRPr dirty="0">
              <a:solidFill>
                <a:srgbClr val="D4DC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024" name="Google Shape;22024;p61"/>
          <p:cNvGrpSpPr/>
          <p:nvPr/>
        </p:nvGrpSpPr>
        <p:grpSpPr>
          <a:xfrm>
            <a:off x="5080844" y="1691740"/>
            <a:ext cx="1508005" cy="561676"/>
            <a:chOff x="5080844" y="1691740"/>
            <a:chExt cx="1508005" cy="561676"/>
          </a:xfrm>
        </p:grpSpPr>
        <p:sp>
          <p:nvSpPr>
            <p:cNvPr id="22025" name="Google Shape;22025;p61"/>
            <p:cNvSpPr/>
            <p:nvPr/>
          </p:nvSpPr>
          <p:spPr>
            <a:xfrm>
              <a:off x="5080844" y="1981856"/>
              <a:ext cx="272692" cy="271560"/>
            </a:xfrm>
            <a:custGeom>
              <a:avLst/>
              <a:gdLst/>
              <a:ahLst/>
              <a:cxnLst/>
              <a:rect l="l" t="t" r="r" b="b"/>
              <a:pathLst>
                <a:path w="2650" h="2639" extrusionOk="0">
                  <a:moveTo>
                    <a:pt x="2105" y="424"/>
                  </a:moveTo>
                  <a:cubicBezTo>
                    <a:pt x="2601" y="848"/>
                    <a:pt x="2649" y="1598"/>
                    <a:pt x="2226" y="2094"/>
                  </a:cubicBezTo>
                  <a:cubicBezTo>
                    <a:pt x="1790" y="2590"/>
                    <a:pt x="1040" y="2638"/>
                    <a:pt x="557" y="2215"/>
                  </a:cubicBezTo>
                  <a:cubicBezTo>
                    <a:pt x="61" y="1791"/>
                    <a:pt x="0" y="1041"/>
                    <a:pt x="436" y="545"/>
                  </a:cubicBezTo>
                  <a:cubicBezTo>
                    <a:pt x="859" y="49"/>
                    <a:pt x="1609" y="1"/>
                    <a:pt x="2105" y="4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026" name="Google Shape;22026;p61"/>
            <p:cNvCxnSpPr/>
            <p:nvPr/>
          </p:nvCxnSpPr>
          <p:spPr>
            <a:xfrm flipH="1">
              <a:off x="5192049" y="1691740"/>
              <a:ext cx="1396800" cy="427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2027" name="Google Shape;22027;p61"/>
          <p:cNvCxnSpPr/>
          <p:nvPr/>
        </p:nvCxnSpPr>
        <p:spPr>
          <a:xfrm>
            <a:off x="6787859" y="1930231"/>
            <a:ext cx="1172100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28" name="Google Shape;22028;p61"/>
          <p:cNvCxnSpPr/>
          <p:nvPr/>
        </p:nvCxnSpPr>
        <p:spPr>
          <a:xfrm>
            <a:off x="6787859" y="3825109"/>
            <a:ext cx="1172100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29" name="Google Shape;22029;p61"/>
          <p:cNvCxnSpPr/>
          <p:nvPr/>
        </p:nvCxnSpPr>
        <p:spPr>
          <a:xfrm>
            <a:off x="1194301" y="1930231"/>
            <a:ext cx="1172100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30" name="Google Shape;22030;p61"/>
          <p:cNvCxnSpPr/>
          <p:nvPr/>
        </p:nvCxnSpPr>
        <p:spPr>
          <a:xfrm>
            <a:off x="1194301" y="3825109"/>
            <a:ext cx="1172100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5226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3" name="Google Shape;19813;p45"/>
          <p:cNvSpPr txBox="1">
            <a:spLocks noGrp="1"/>
          </p:cNvSpPr>
          <p:nvPr>
            <p:ph type="title"/>
          </p:nvPr>
        </p:nvSpPr>
        <p:spPr>
          <a:xfrm>
            <a:off x="495167" y="38646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 err="1"/>
              <a:t>Latar</a:t>
            </a:r>
            <a:r>
              <a:rPr lang="en-US" sz="3200" dirty="0"/>
              <a:t> </a:t>
            </a:r>
            <a:r>
              <a:rPr lang="en-US" sz="3200" dirty="0" err="1"/>
              <a:t>belakang</a:t>
            </a:r>
            <a:endParaRPr dirty="0"/>
          </a:p>
        </p:txBody>
      </p:sp>
      <p:grpSp>
        <p:nvGrpSpPr>
          <p:cNvPr id="5" name="Google Shape;20503;p51"/>
          <p:cNvGrpSpPr/>
          <p:nvPr/>
        </p:nvGrpSpPr>
        <p:grpSpPr>
          <a:xfrm>
            <a:off x="670424" y="1545085"/>
            <a:ext cx="1059902" cy="921608"/>
            <a:chOff x="547563" y="1049250"/>
            <a:chExt cx="413863" cy="359750"/>
          </a:xfrm>
        </p:grpSpPr>
        <p:sp>
          <p:nvSpPr>
            <p:cNvPr id="6" name="Google Shape;20504;p51"/>
            <p:cNvSpPr/>
            <p:nvPr/>
          </p:nvSpPr>
          <p:spPr>
            <a:xfrm>
              <a:off x="591375" y="1170250"/>
              <a:ext cx="23625" cy="23225"/>
            </a:xfrm>
            <a:custGeom>
              <a:avLst/>
              <a:gdLst/>
              <a:ahLst/>
              <a:cxnLst/>
              <a:rect l="l" t="t" r="r" b="b"/>
              <a:pathLst>
                <a:path w="945" h="929" extrusionOk="0">
                  <a:moveTo>
                    <a:pt x="929" y="384"/>
                  </a:moveTo>
                  <a:cubicBezTo>
                    <a:pt x="945" y="736"/>
                    <a:pt x="513" y="928"/>
                    <a:pt x="256" y="688"/>
                  </a:cubicBezTo>
                  <a:cubicBezTo>
                    <a:pt x="0" y="432"/>
                    <a:pt x="176" y="0"/>
                    <a:pt x="529" y="0"/>
                  </a:cubicBezTo>
                  <a:cubicBezTo>
                    <a:pt x="753" y="0"/>
                    <a:pt x="929" y="160"/>
                    <a:pt x="929" y="38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505;p51"/>
            <p:cNvSpPr/>
            <p:nvPr/>
          </p:nvSpPr>
          <p:spPr>
            <a:xfrm>
              <a:off x="920975" y="1278175"/>
              <a:ext cx="23225" cy="23625"/>
            </a:xfrm>
            <a:custGeom>
              <a:avLst/>
              <a:gdLst/>
              <a:ahLst/>
              <a:cxnLst/>
              <a:rect l="l" t="t" r="r" b="b"/>
              <a:pathLst>
                <a:path w="929" h="945" extrusionOk="0">
                  <a:moveTo>
                    <a:pt x="928" y="401"/>
                  </a:moveTo>
                  <a:cubicBezTo>
                    <a:pt x="928" y="769"/>
                    <a:pt x="496" y="945"/>
                    <a:pt x="240" y="689"/>
                  </a:cubicBezTo>
                  <a:cubicBezTo>
                    <a:pt x="0" y="433"/>
                    <a:pt x="192" y="1"/>
                    <a:pt x="544" y="1"/>
                  </a:cubicBezTo>
                  <a:cubicBezTo>
                    <a:pt x="768" y="17"/>
                    <a:pt x="928" y="193"/>
                    <a:pt x="928" y="40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506;p51"/>
            <p:cNvSpPr/>
            <p:nvPr/>
          </p:nvSpPr>
          <p:spPr>
            <a:xfrm>
              <a:off x="612363" y="1273175"/>
              <a:ext cx="23625" cy="23625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945" y="401"/>
                  </a:moveTo>
                  <a:cubicBezTo>
                    <a:pt x="945" y="769"/>
                    <a:pt x="513" y="945"/>
                    <a:pt x="257" y="689"/>
                  </a:cubicBezTo>
                  <a:cubicBezTo>
                    <a:pt x="1" y="433"/>
                    <a:pt x="193" y="1"/>
                    <a:pt x="561" y="17"/>
                  </a:cubicBezTo>
                  <a:cubicBezTo>
                    <a:pt x="769" y="17"/>
                    <a:pt x="945" y="193"/>
                    <a:pt x="945" y="40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507;p51"/>
            <p:cNvSpPr/>
            <p:nvPr/>
          </p:nvSpPr>
          <p:spPr>
            <a:xfrm>
              <a:off x="755950" y="12476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8" y="80"/>
                  </a:moveTo>
                  <a:cubicBezTo>
                    <a:pt x="208" y="208"/>
                    <a:pt x="0" y="0"/>
                    <a:pt x="128" y="0"/>
                  </a:cubicBezTo>
                  <a:cubicBezTo>
                    <a:pt x="176" y="0"/>
                    <a:pt x="208" y="32"/>
                    <a:pt x="208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508;p51"/>
            <p:cNvSpPr/>
            <p:nvPr/>
          </p:nvSpPr>
          <p:spPr>
            <a:xfrm>
              <a:off x="956200" y="118705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9" y="80"/>
                  </a:moveTo>
                  <a:cubicBezTo>
                    <a:pt x="209" y="208"/>
                    <a:pt x="1" y="0"/>
                    <a:pt x="129" y="0"/>
                  </a:cubicBezTo>
                  <a:cubicBezTo>
                    <a:pt x="177" y="0"/>
                    <a:pt x="209" y="32"/>
                    <a:pt x="209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509;p51"/>
            <p:cNvSpPr/>
            <p:nvPr/>
          </p:nvSpPr>
          <p:spPr>
            <a:xfrm>
              <a:off x="868950" y="13069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9" y="81"/>
                  </a:moveTo>
                  <a:cubicBezTo>
                    <a:pt x="209" y="209"/>
                    <a:pt x="1" y="1"/>
                    <a:pt x="129" y="1"/>
                  </a:cubicBezTo>
                  <a:cubicBezTo>
                    <a:pt x="177" y="1"/>
                    <a:pt x="209" y="33"/>
                    <a:pt x="209" y="8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510;p51"/>
            <p:cNvSpPr/>
            <p:nvPr/>
          </p:nvSpPr>
          <p:spPr>
            <a:xfrm>
              <a:off x="547563" y="1123975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60" y="96"/>
                  </a:moveTo>
                  <a:cubicBezTo>
                    <a:pt x="160" y="128"/>
                    <a:pt x="128" y="176"/>
                    <a:pt x="80" y="176"/>
                  </a:cubicBezTo>
                  <a:cubicBezTo>
                    <a:pt x="48" y="176"/>
                    <a:pt x="0" y="128"/>
                    <a:pt x="0" y="96"/>
                  </a:cubicBezTo>
                  <a:cubicBezTo>
                    <a:pt x="0" y="48"/>
                    <a:pt x="48" y="0"/>
                    <a:pt x="80" y="16"/>
                  </a:cubicBezTo>
                  <a:cubicBezTo>
                    <a:pt x="128" y="0"/>
                    <a:pt x="176" y="48"/>
                    <a:pt x="16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511;p51"/>
            <p:cNvSpPr/>
            <p:nvPr/>
          </p:nvSpPr>
          <p:spPr>
            <a:xfrm>
              <a:off x="777950" y="104925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8" y="81"/>
                  </a:moveTo>
                  <a:cubicBezTo>
                    <a:pt x="208" y="209"/>
                    <a:pt x="0" y="1"/>
                    <a:pt x="128" y="1"/>
                  </a:cubicBezTo>
                  <a:cubicBezTo>
                    <a:pt x="176" y="1"/>
                    <a:pt x="208" y="49"/>
                    <a:pt x="208" y="8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512;p51"/>
            <p:cNvSpPr/>
            <p:nvPr/>
          </p:nvSpPr>
          <p:spPr>
            <a:xfrm>
              <a:off x="739150" y="13364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8" y="81"/>
                  </a:moveTo>
                  <a:cubicBezTo>
                    <a:pt x="208" y="209"/>
                    <a:pt x="0" y="1"/>
                    <a:pt x="128" y="1"/>
                  </a:cubicBezTo>
                  <a:cubicBezTo>
                    <a:pt x="160" y="1"/>
                    <a:pt x="208" y="49"/>
                    <a:pt x="208" y="8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513;p51"/>
            <p:cNvSpPr/>
            <p:nvPr/>
          </p:nvSpPr>
          <p:spPr>
            <a:xfrm>
              <a:off x="699775" y="1195850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161" y="80"/>
                  </a:moveTo>
                  <a:cubicBezTo>
                    <a:pt x="161" y="128"/>
                    <a:pt x="113" y="160"/>
                    <a:pt x="81" y="160"/>
                  </a:cubicBezTo>
                  <a:cubicBezTo>
                    <a:pt x="33" y="160"/>
                    <a:pt x="1" y="128"/>
                    <a:pt x="1" y="80"/>
                  </a:cubicBezTo>
                  <a:cubicBezTo>
                    <a:pt x="1" y="48"/>
                    <a:pt x="33" y="0"/>
                    <a:pt x="81" y="0"/>
                  </a:cubicBezTo>
                  <a:cubicBezTo>
                    <a:pt x="113" y="0"/>
                    <a:pt x="161" y="48"/>
                    <a:pt x="161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514;p51"/>
            <p:cNvSpPr/>
            <p:nvPr/>
          </p:nvSpPr>
          <p:spPr>
            <a:xfrm>
              <a:off x="926975" y="1357775"/>
              <a:ext cx="4025" cy="5625"/>
            </a:xfrm>
            <a:custGeom>
              <a:avLst/>
              <a:gdLst/>
              <a:ahLst/>
              <a:cxnLst/>
              <a:rect l="l" t="t" r="r" b="b"/>
              <a:pathLst>
                <a:path w="161" h="225" extrusionOk="0">
                  <a:moveTo>
                    <a:pt x="160" y="113"/>
                  </a:moveTo>
                  <a:cubicBezTo>
                    <a:pt x="160" y="225"/>
                    <a:pt x="0" y="225"/>
                    <a:pt x="0" y="113"/>
                  </a:cubicBezTo>
                  <a:cubicBezTo>
                    <a:pt x="0" y="1"/>
                    <a:pt x="160" y="1"/>
                    <a:pt x="160" y="11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15;p51"/>
            <p:cNvSpPr/>
            <p:nvPr/>
          </p:nvSpPr>
          <p:spPr>
            <a:xfrm>
              <a:off x="891775" y="1339775"/>
              <a:ext cx="4825" cy="5225"/>
            </a:xfrm>
            <a:custGeom>
              <a:avLst/>
              <a:gdLst/>
              <a:ahLst/>
              <a:cxnLst/>
              <a:rect l="l" t="t" r="r" b="b"/>
              <a:pathLst>
                <a:path w="193" h="209" extrusionOk="0">
                  <a:moveTo>
                    <a:pt x="192" y="97"/>
                  </a:moveTo>
                  <a:cubicBezTo>
                    <a:pt x="192" y="209"/>
                    <a:pt x="0" y="17"/>
                    <a:pt x="112" y="17"/>
                  </a:cubicBezTo>
                  <a:cubicBezTo>
                    <a:pt x="160" y="1"/>
                    <a:pt x="192" y="49"/>
                    <a:pt x="192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516;p51"/>
            <p:cNvSpPr/>
            <p:nvPr/>
          </p:nvSpPr>
          <p:spPr>
            <a:xfrm>
              <a:off x="580363" y="1174375"/>
              <a:ext cx="6425" cy="4825"/>
            </a:xfrm>
            <a:custGeom>
              <a:avLst/>
              <a:gdLst/>
              <a:ahLst/>
              <a:cxnLst/>
              <a:rect l="l" t="t" r="r" b="b"/>
              <a:pathLst>
                <a:path w="257" h="193" extrusionOk="0">
                  <a:moveTo>
                    <a:pt x="225" y="81"/>
                  </a:moveTo>
                  <a:cubicBezTo>
                    <a:pt x="257" y="193"/>
                    <a:pt x="1" y="48"/>
                    <a:pt x="129" y="16"/>
                  </a:cubicBezTo>
                  <a:cubicBezTo>
                    <a:pt x="177" y="0"/>
                    <a:pt x="209" y="32"/>
                    <a:pt x="225" y="8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517;p51"/>
            <p:cNvSpPr/>
            <p:nvPr/>
          </p:nvSpPr>
          <p:spPr>
            <a:xfrm>
              <a:off x="689963" y="1316775"/>
              <a:ext cx="10825" cy="10825"/>
            </a:xfrm>
            <a:custGeom>
              <a:avLst/>
              <a:gdLst/>
              <a:ahLst/>
              <a:cxnLst/>
              <a:rect l="l" t="t" r="r" b="b"/>
              <a:pathLst>
                <a:path w="433" h="433" extrusionOk="0">
                  <a:moveTo>
                    <a:pt x="433" y="193"/>
                  </a:moveTo>
                  <a:cubicBezTo>
                    <a:pt x="433" y="353"/>
                    <a:pt x="241" y="433"/>
                    <a:pt x="129" y="321"/>
                  </a:cubicBezTo>
                  <a:cubicBezTo>
                    <a:pt x="1" y="209"/>
                    <a:pt x="81" y="1"/>
                    <a:pt x="257" y="1"/>
                  </a:cubicBezTo>
                  <a:cubicBezTo>
                    <a:pt x="353" y="1"/>
                    <a:pt x="433" y="81"/>
                    <a:pt x="433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518;p51"/>
            <p:cNvSpPr/>
            <p:nvPr/>
          </p:nvSpPr>
          <p:spPr>
            <a:xfrm>
              <a:off x="886550" y="1398175"/>
              <a:ext cx="10850" cy="10825"/>
            </a:xfrm>
            <a:custGeom>
              <a:avLst/>
              <a:gdLst/>
              <a:ahLst/>
              <a:cxnLst/>
              <a:rect l="l" t="t" r="r" b="b"/>
              <a:pathLst>
                <a:path w="434" h="433" extrusionOk="0">
                  <a:moveTo>
                    <a:pt x="433" y="193"/>
                  </a:moveTo>
                  <a:cubicBezTo>
                    <a:pt x="433" y="353"/>
                    <a:pt x="225" y="433"/>
                    <a:pt x="113" y="321"/>
                  </a:cubicBezTo>
                  <a:cubicBezTo>
                    <a:pt x="1" y="209"/>
                    <a:pt x="81" y="1"/>
                    <a:pt x="241" y="17"/>
                  </a:cubicBezTo>
                  <a:cubicBezTo>
                    <a:pt x="353" y="1"/>
                    <a:pt x="433" y="97"/>
                    <a:pt x="433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519;p51"/>
            <p:cNvSpPr/>
            <p:nvPr/>
          </p:nvSpPr>
          <p:spPr>
            <a:xfrm>
              <a:off x="712550" y="1307375"/>
              <a:ext cx="10825" cy="10825"/>
            </a:xfrm>
            <a:custGeom>
              <a:avLst/>
              <a:gdLst/>
              <a:ahLst/>
              <a:cxnLst/>
              <a:rect l="l" t="t" r="r" b="b"/>
              <a:pathLst>
                <a:path w="433" h="433" extrusionOk="0">
                  <a:moveTo>
                    <a:pt x="432" y="193"/>
                  </a:moveTo>
                  <a:cubicBezTo>
                    <a:pt x="432" y="353"/>
                    <a:pt x="224" y="433"/>
                    <a:pt x="112" y="321"/>
                  </a:cubicBezTo>
                  <a:cubicBezTo>
                    <a:pt x="0" y="209"/>
                    <a:pt x="80" y="17"/>
                    <a:pt x="240" y="17"/>
                  </a:cubicBezTo>
                  <a:cubicBezTo>
                    <a:pt x="336" y="1"/>
                    <a:pt x="432" y="81"/>
                    <a:pt x="432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520;p51"/>
            <p:cNvSpPr/>
            <p:nvPr/>
          </p:nvSpPr>
          <p:spPr>
            <a:xfrm>
              <a:off x="866150" y="1242575"/>
              <a:ext cx="10425" cy="10425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417" y="176"/>
                  </a:moveTo>
                  <a:cubicBezTo>
                    <a:pt x="417" y="336"/>
                    <a:pt x="225" y="416"/>
                    <a:pt x="113" y="304"/>
                  </a:cubicBezTo>
                  <a:cubicBezTo>
                    <a:pt x="1" y="192"/>
                    <a:pt x="81" y="0"/>
                    <a:pt x="241" y="0"/>
                  </a:cubicBezTo>
                  <a:cubicBezTo>
                    <a:pt x="337" y="0"/>
                    <a:pt x="417" y="80"/>
                    <a:pt x="417" y="17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521;p51"/>
            <p:cNvSpPr/>
            <p:nvPr/>
          </p:nvSpPr>
          <p:spPr>
            <a:xfrm>
              <a:off x="634550" y="1356175"/>
              <a:ext cx="10825" cy="10425"/>
            </a:xfrm>
            <a:custGeom>
              <a:avLst/>
              <a:gdLst/>
              <a:ahLst/>
              <a:cxnLst/>
              <a:rect l="l" t="t" r="r" b="b"/>
              <a:pathLst>
                <a:path w="433" h="417" extrusionOk="0">
                  <a:moveTo>
                    <a:pt x="432" y="177"/>
                  </a:moveTo>
                  <a:cubicBezTo>
                    <a:pt x="432" y="337"/>
                    <a:pt x="240" y="417"/>
                    <a:pt x="128" y="305"/>
                  </a:cubicBezTo>
                  <a:cubicBezTo>
                    <a:pt x="0" y="193"/>
                    <a:pt x="96" y="1"/>
                    <a:pt x="256" y="1"/>
                  </a:cubicBezTo>
                  <a:cubicBezTo>
                    <a:pt x="352" y="1"/>
                    <a:pt x="432" y="81"/>
                    <a:pt x="432" y="17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522;p51"/>
            <p:cNvSpPr/>
            <p:nvPr/>
          </p:nvSpPr>
          <p:spPr>
            <a:xfrm>
              <a:off x="659963" y="1141575"/>
              <a:ext cx="10425" cy="10825"/>
            </a:xfrm>
            <a:custGeom>
              <a:avLst/>
              <a:gdLst/>
              <a:ahLst/>
              <a:cxnLst/>
              <a:rect l="l" t="t" r="r" b="b"/>
              <a:pathLst>
                <a:path w="417" h="433" extrusionOk="0">
                  <a:moveTo>
                    <a:pt x="417" y="192"/>
                  </a:moveTo>
                  <a:cubicBezTo>
                    <a:pt x="417" y="352"/>
                    <a:pt x="225" y="432"/>
                    <a:pt x="113" y="320"/>
                  </a:cubicBezTo>
                  <a:cubicBezTo>
                    <a:pt x="1" y="192"/>
                    <a:pt x="81" y="0"/>
                    <a:pt x="241" y="0"/>
                  </a:cubicBezTo>
                  <a:cubicBezTo>
                    <a:pt x="337" y="0"/>
                    <a:pt x="417" y="80"/>
                    <a:pt x="417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523;p51"/>
            <p:cNvSpPr/>
            <p:nvPr/>
          </p:nvSpPr>
          <p:spPr>
            <a:xfrm>
              <a:off x="709775" y="1234250"/>
              <a:ext cx="10825" cy="10425"/>
            </a:xfrm>
            <a:custGeom>
              <a:avLst/>
              <a:gdLst/>
              <a:ahLst/>
              <a:cxnLst/>
              <a:rect l="l" t="t" r="r" b="b"/>
              <a:pathLst>
                <a:path w="433" h="417" extrusionOk="0">
                  <a:moveTo>
                    <a:pt x="433" y="177"/>
                  </a:moveTo>
                  <a:cubicBezTo>
                    <a:pt x="433" y="337"/>
                    <a:pt x="225" y="417"/>
                    <a:pt x="113" y="305"/>
                  </a:cubicBezTo>
                  <a:cubicBezTo>
                    <a:pt x="1" y="193"/>
                    <a:pt x="81" y="1"/>
                    <a:pt x="241" y="1"/>
                  </a:cubicBezTo>
                  <a:cubicBezTo>
                    <a:pt x="353" y="1"/>
                    <a:pt x="433" y="81"/>
                    <a:pt x="433" y="17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524;p51"/>
            <p:cNvSpPr/>
            <p:nvPr/>
          </p:nvSpPr>
          <p:spPr>
            <a:xfrm>
              <a:off x="930000" y="1296950"/>
              <a:ext cx="10425" cy="12025"/>
            </a:xfrm>
            <a:custGeom>
              <a:avLst/>
              <a:gdLst/>
              <a:ahLst/>
              <a:cxnLst/>
              <a:rect l="l" t="t" r="r" b="b"/>
              <a:pathLst>
                <a:path w="417" h="481" extrusionOk="0">
                  <a:moveTo>
                    <a:pt x="400" y="257"/>
                  </a:moveTo>
                  <a:cubicBezTo>
                    <a:pt x="368" y="481"/>
                    <a:pt x="48" y="481"/>
                    <a:pt x="32" y="257"/>
                  </a:cubicBezTo>
                  <a:cubicBezTo>
                    <a:pt x="0" y="1"/>
                    <a:pt x="416" y="1"/>
                    <a:pt x="400" y="25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525;p51"/>
            <p:cNvSpPr/>
            <p:nvPr/>
          </p:nvSpPr>
          <p:spPr>
            <a:xfrm>
              <a:off x="802350" y="1341275"/>
              <a:ext cx="10425" cy="12025"/>
            </a:xfrm>
            <a:custGeom>
              <a:avLst/>
              <a:gdLst/>
              <a:ahLst/>
              <a:cxnLst/>
              <a:rect l="l" t="t" r="r" b="b"/>
              <a:pathLst>
                <a:path w="417" h="481" extrusionOk="0">
                  <a:moveTo>
                    <a:pt x="385" y="209"/>
                  </a:moveTo>
                  <a:cubicBezTo>
                    <a:pt x="417" y="481"/>
                    <a:pt x="0" y="481"/>
                    <a:pt x="32" y="209"/>
                  </a:cubicBezTo>
                  <a:cubicBezTo>
                    <a:pt x="48" y="1"/>
                    <a:pt x="369" y="1"/>
                    <a:pt x="38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526;p51"/>
            <p:cNvSpPr/>
            <p:nvPr/>
          </p:nvSpPr>
          <p:spPr>
            <a:xfrm>
              <a:off x="842200" y="1279050"/>
              <a:ext cx="10425" cy="12025"/>
            </a:xfrm>
            <a:custGeom>
              <a:avLst/>
              <a:gdLst/>
              <a:ahLst/>
              <a:cxnLst/>
              <a:rect l="l" t="t" r="r" b="b"/>
              <a:pathLst>
                <a:path w="417" h="481" extrusionOk="0">
                  <a:moveTo>
                    <a:pt x="400" y="209"/>
                  </a:moveTo>
                  <a:cubicBezTo>
                    <a:pt x="416" y="481"/>
                    <a:pt x="0" y="481"/>
                    <a:pt x="32" y="209"/>
                  </a:cubicBezTo>
                  <a:cubicBezTo>
                    <a:pt x="48" y="1"/>
                    <a:pt x="368" y="1"/>
                    <a:pt x="400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527;p51"/>
            <p:cNvSpPr/>
            <p:nvPr/>
          </p:nvSpPr>
          <p:spPr>
            <a:xfrm>
              <a:off x="842550" y="1337375"/>
              <a:ext cx="10825" cy="12025"/>
            </a:xfrm>
            <a:custGeom>
              <a:avLst/>
              <a:gdLst/>
              <a:ahLst/>
              <a:cxnLst/>
              <a:rect l="l" t="t" r="r" b="b"/>
              <a:pathLst>
                <a:path w="433" h="481" extrusionOk="0">
                  <a:moveTo>
                    <a:pt x="401" y="273"/>
                  </a:moveTo>
                  <a:cubicBezTo>
                    <a:pt x="369" y="481"/>
                    <a:pt x="65" y="481"/>
                    <a:pt x="33" y="273"/>
                  </a:cubicBezTo>
                  <a:cubicBezTo>
                    <a:pt x="1" y="1"/>
                    <a:pt x="433" y="1"/>
                    <a:pt x="401" y="27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528;p51"/>
            <p:cNvSpPr/>
            <p:nvPr/>
          </p:nvSpPr>
          <p:spPr>
            <a:xfrm>
              <a:off x="809350" y="1152575"/>
              <a:ext cx="38825" cy="38825"/>
            </a:xfrm>
            <a:custGeom>
              <a:avLst/>
              <a:gdLst/>
              <a:ahLst/>
              <a:cxnLst/>
              <a:rect l="l" t="t" r="r" b="b"/>
              <a:pathLst>
                <a:path w="1553" h="1553" extrusionOk="0">
                  <a:moveTo>
                    <a:pt x="769" y="1552"/>
                  </a:moveTo>
                  <a:lnTo>
                    <a:pt x="769" y="1552"/>
                  </a:lnTo>
                  <a:cubicBezTo>
                    <a:pt x="769" y="1120"/>
                    <a:pt x="417" y="784"/>
                    <a:pt x="1" y="784"/>
                  </a:cubicBezTo>
                  <a:lnTo>
                    <a:pt x="1" y="784"/>
                  </a:lnTo>
                  <a:cubicBezTo>
                    <a:pt x="417" y="784"/>
                    <a:pt x="769" y="432"/>
                    <a:pt x="769" y="0"/>
                  </a:cubicBezTo>
                  <a:lnTo>
                    <a:pt x="769" y="0"/>
                  </a:lnTo>
                  <a:cubicBezTo>
                    <a:pt x="769" y="432"/>
                    <a:pt x="1121" y="784"/>
                    <a:pt x="1553" y="784"/>
                  </a:cubicBezTo>
                  <a:lnTo>
                    <a:pt x="1553" y="784"/>
                  </a:lnTo>
                  <a:cubicBezTo>
                    <a:pt x="1121" y="784"/>
                    <a:pt x="769" y="1120"/>
                    <a:pt x="769" y="155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529;p51"/>
            <p:cNvSpPr/>
            <p:nvPr/>
          </p:nvSpPr>
          <p:spPr>
            <a:xfrm>
              <a:off x="615963" y="1208375"/>
              <a:ext cx="38825" cy="38425"/>
            </a:xfrm>
            <a:custGeom>
              <a:avLst/>
              <a:gdLst/>
              <a:ahLst/>
              <a:cxnLst/>
              <a:rect l="l" t="t" r="r" b="b"/>
              <a:pathLst>
                <a:path w="1553" h="1537" extrusionOk="0">
                  <a:moveTo>
                    <a:pt x="769" y="1537"/>
                  </a:moveTo>
                  <a:lnTo>
                    <a:pt x="769" y="1537"/>
                  </a:lnTo>
                  <a:cubicBezTo>
                    <a:pt x="769" y="1121"/>
                    <a:pt x="417" y="769"/>
                    <a:pt x="1" y="769"/>
                  </a:cubicBezTo>
                  <a:lnTo>
                    <a:pt x="1" y="769"/>
                  </a:lnTo>
                  <a:cubicBezTo>
                    <a:pt x="417" y="769"/>
                    <a:pt x="769" y="417"/>
                    <a:pt x="769" y="1"/>
                  </a:cubicBezTo>
                  <a:lnTo>
                    <a:pt x="769" y="1"/>
                  </a:lnTo>
                  <a:cubicBezTo>
                    <a:pt x="769" y="417"/>
                    <a:pt x="1121" y="769"/>
                    <a:pt x="1553" y="769"/>
                  </a:cubicBezTo>
                  <a:lnTo>
                    <a:pt x="1553" y="769"/>
                  </a:lnTo>
                  <a:cubicBezTo>
                    <a:pt x="1121" y="769"/>
                    <a:pt x="769" y="1121"/>
                    <a:pt x="769" y="153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20558;p52"/>
          <p:cNvSpPr txBox="1">
            <a:spLocks/>
          </p:cNvSpPr>
          <p:nvPr/>
        </p:nvSpPr>
        <p:spPr>
          <a:xfrm>
            <a:off x="456955" y="29032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mtClean="0"/>
              <a:t>Latar Belakang</a:t>
            </a:r>
            <a:endParaRPr lang="id-ID" dirty="0"/>
          </a:p>
        </p:txBody>
      </p:sp>
      <p:sp>
        <p:nvSpPr>
          <p:cNvPr id="33" name="Google Shape;20559;p52"/>
          <p:cNvSpPr txBox="1">
            <a:spLocks/>
          </p:cNvSpPr>
          <p:nvPr/>
        </p:nvSpPr>
        <p:spPr>
          <a:xfrm>
            <a:off x="482462" y="2573122"/>
            <a:ext cx="17493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1800"/>
              <a:buFont typeface="Roboto"/>
              <a:buChar char="●"/>
              <a:defRPr sz="11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D4DCFF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id-ID" sz="1400" dirty="0" smtClean="0"/>
              <a:t>Asteroid dekat bumi (NEAs) : Atira, Aten, Amor, Apollo</a:t>
            </a:r>
            <a:endParaRPr lang="id-ID" sz="1400" dirty="0"/>
          </a:p>
        </p:txBody>
      </p:sp>
      <p:sp>
        <p:nvSpPr>
          <p:cNvPr id="34" name="Google Shape;20560;p52"/>
          <p:cNvSpPr txBox="1">
            <a:spLocks/>
          </p:cNvSpPr>
          <p:nvPr/>
        </p:nvSpPr>
        <p:spPr>
          <a:xfrm>
            <a:off x="2566405" y="2585666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id-ID" dirty="0" smtClean="0">
                <a:solidFill>
                  <a:srgbClr val="D4DCFF"/>
                </a:solidFill>
                <a:latin typeface="Roboto" panose="020B0604020202020204" charset="0"/>
                <a:ea typeface="Roboto" panose="020B0604020202020204" charset="0"/>
              </a:rPr>
              <a:t>Asteroid berpeluang menabrak bumi (PHAs)</a:t>
            </a:r>
            <a:endParaRPr lang="id-ID" dirty="0">
              <a:solidFill>
                <a:srgbClr val="D4DCFF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5" name="Google Shape;20561;p52"/>
          <p:cNvSpPr txBox="1">
            <a:spLocks/>
          </p:cNvSpPr>
          <p:nvPr/>
        </p:nvSpPr>
        <p:spPr>
          <a:xfrm>
            <a:off x="6760793" y="2573702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id-ID" dirty="0" smtClean="0">
                <a:solidFill>
                  <a:srgbClr val="D4DCFF"/>
                </a:solidFill>
                <a:latin typeface="Roboto" panose="020B0604020202020204" charset="0"/>
                <a:ea typeface="Roboto" panose="020B0604020202020204" charset="0"/>
              </a:rPr>
              <a:t>Matahari membuat obyek langit bergerak mengitari orbitnya</a:t>
            </a:r>
            <a:endParaRPr lang="id-ID" dirty="0">
              <a:solidFill>
                <a:srgbClr val="D4DCFF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cxnSp>
        <p:nvCxnSpPr>
          <p:cNvPr id="36" name="Google Shape;20626;p52"/>
          <p:cNvCxnSpPr/>
          <p:nvPr/>
        </p:nvCxnSpPr>
        <p:spPr>
          <a:xfrm>
            <a:off x="588817" y="2599716"/>
            <a:ext cx="1357500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20627;p52"/>
          <p:cNvCxnSpPr/>
          <p:nvPr/>
        </p:nvCxnSpPr>
        <p:spPr>
          <a:xfrm>
            <a:off x="2680838" y="2606089"/>
            <a:ext cx="1357500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20628;p52"/>
          <p:cNvCxnSpPr/>
          <p:nvPr/>
        </p:nvCxnSpPr>
        <p:spPr>
          <a:xfrm>
            <a:off x="6855167" y="2585666"/>
            <a:ext cx="1357500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20629;p52"/>
          <p:cNvSpPr/>
          <p:nvPr/>
        </p:nvSpPr>
        <p:spPr>
          <a:xfrm rot="20056444" flipH="1">
            <a:off x="6719065" y="1334445"/>
            <a:ext cx="12474" cy="12475"/>
          </a:xfrm>
          <a:custGeom>
            <a:avLst/>
            <a:gdLst/>
            <a:ahLst/>
            <a:cxnLst/>
            <a:rect l="l" t="t" r="r" b="b"/>
            <a:pathLst>
              <a:path w="241" h="241" extrusionOk="0">
                <a:moveTo>
                  <a:pt x="241" y="97"/>
                </a:moveTo>
                <a:cubicBezTo>
                  <a:pt x="241" y="241"/>
                  <a:pt x="1" y="1"/>
                  <a:pt x="145" y="1"/>
                </a:cubicBezTo>
                <a:cubicBezTo>
                  <a:pt x="193" y="1"/>
                  <a:pt x="225" y="49"/>
                  <a:pt x="241" y="97"/>
                </a:cubicBezTo>
                <a:close/>
              </a:path>
            </a:pathLst>
          </a:custGeom>
          <a:solidFill>
            <a:srgbClr val="E7A6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20627;p52"/>
          <p:cNvCxnSpPr/>
          <p:nvPr/>
        </p:nvCxnSpPr>
        <p:spPr>
          <a:xfrm>
            <a:off x="4786014" y="2614425"/>
            <a:ext cx="1357500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20560;p52"/>
          <p:cNvSpPr txBox="1">
            <a:spLocks/>
          </p:cNvSpPr>
          <p:nvPr/>
        </p:nvSpPr>
        <p:spPr>
          <a:xfrm>
            <a:off x="4702055" y="2577048"/>
            <a:ext cx="17493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D4DC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id-ID" dirty="0" smtClean="0"/>
              <a:t>Matahari merupakan bintang dengan massa paling besar</a:t>
            </a:r>
            <a:endParaRPr lang="id-ID" dirty="0"/>
          </a:p>
        </p:txBody>
      </p:sp>
      <p:grpSp>
        <p:nvGrpSpPr>
          <p:cNvPr id="42" name="Google Shape;25836;p78"/>
          <p:cNvGrpSpPr/>
          <p:nvPr/>
        </p:nvGrpSpPr>
        <p:grpSpPr>
          <a:xfrm>
            <a:off x="871089" y="1816256"/>
            <a:ext cx="330483" cy="321793"/>
            <a:chOff x="3656893" y="2614187"/>
            <a:chExt cx="345935" cy="346512"/>
          </a:xfrm>
        </p:grpSpPr>
        <p:sp>
          <p:nvSpPr>
            <p:cNvPr id="43" name="Google Shape;25837;p78"/>
            <p:cNvSpPr/>
            <p:nvPr/>
          </p:nvSpPr>
          <p:spPr>
            <a:xfrm>
              <a:off x="3656893" y="2614187"/>
              <a:ext cx="345935" cy="346512"/>
            </a:xfrm>
            <a:custGeom>
              <a:avLst/>
              <a:gdLst/>
              <a:ahLst/>
              <a:cxnLst/>
              <a:rect l="l" t="t" r="r" b="b"/>
              <a:pathLst>
                <a:path w="9586" h="9602" extrusionOk="0">
                  <a:moveTo>
                    <a:pt x="7873" y="1713"/>
                  </a:moveTo>
                  <a:cubicBezTo>
                    <a:pt x="9585" y="3425"/>
                    <a:pt x="9585" y="6177"/>
                    <a:pt x="7873" y="7889"/>
                  </a:cubicBezTo>
                  <a:cubicBezTo>
                    <a:pt x="6177" y="9601"/>
                    <a:pt x="3409" y="9601"/>
                    <a:pt x="1697" y="7889"/>
                  </a:cubicBezTo>
                  <a:cubicBezTo>
                    <a:pt x="0" y="6177"/>
                    <a:pt x="0" y="3425"/>
                    <a:pt x="1697" y="1713"/>
                  </a:cubicBezTo>
                  <a:cubicBezTo>
                    <a:pt x="3409" y="0"/>
                    <a:pt x="6177" y="0"/>
                    <a:pt x="7873" y="17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838;p78"/>
            <p:cNvSpPr/>
            <p:nvPr/>
          </p:nvSpPr>
          <p:spPr>
            <a:xfrm>
              <a:off x="3770167" y="2836476"/>
              <a:ext cx="162755" cy="108732"/>
            </a:xfrm>
            <a:custGeom>
              <a:avLst/>
              <a:gdLst/>
              <a:ahLst/>
              <a:cxnLst/>
              <a:rect l="l" t="t" r="r" b="b"/>
              <a:pathLst>
                <a:path w="4510" h="3013" extrusionOk="0">
                  <a:moveTo>
                    <a:pt x="2455" y="1"/>
                  </a:moveTo>
                  <a:cubicBezTo>
                    <a:pt x="980" y="1"/>
                    <a:pt x="1" y="1544"/>
                    <a:pt x="638" y="2897"/>
                  </a:cubicBezTo>
                  <a:cubicBezTo>
                    <a:pt x="968" y="2975"/>
                    <a:pt x="1303" y="3013"/>
                    <a:pt x="1637" y="3013"/>
                  </a:cubicBezTo>
                  <a:cubicBezTo>
                    <a:pt x="2676" y="3013"/>
                    <a:pt x="3698" y="2643"/>
                    <a:pt x="4510" y="1953"/>
                  </a:cubicBezTo>
                  <a:cubicBezTo>
                    <a:pt x="4462" y="865"/>
                    <a:pt x="3566" y="1"/>
                    <a:pt x="2478" y="1"/>
                  </a:cubicBezTo>
                  <a:cubicBezTo>
                    <a:pt x="2470" y="1"/>
                    <a:pt x="2463" y="1"/>
                    <a:pt x="24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839;p78"/>
            <p:cNvSpPr/>
            <p:nvPr/>
          </p:nvSpPr>
          <p:spPr>
            <a:xfrm>
              <a:off x="3824332" y="2836187"/>
              <a:ext cx="108587" cy="82352"/>
            </a:xfrm>
            <a:custGeom>
              <a:avLst/>
              <a:gdLst/>
              <a:ahLst/>
              <a:cxnLst/>
              <a:rect l="l" t="t" r="r" b="b"/>
              <a:pathLst>
                <a:path w="3009" h="2282" extrusionOk="0">
                  <a:moveTo>
                    <a:pt x="968" y="0"/>
                  </a:moveTo>
                  <a:cubicBezTo>
                    <a:pt x="646" y="0"/>
                    <a:pt x="315" y="78"/>
                    <a:pt x="1" y="249"/>
                  </a:cubicBezTo>
                  <a:cubicBezTo>
                    <a:pt x="161" y="201"/>
                    <a:pt x="337" y="185"/>
                    <a:pt x="497" y="185"/>
                  </a:cubicBezTo>
                  <a:cubicBezTo>
                    <a:pt x="1489" y="185"/>
                    <a:pt x="2385" y="1273"/>
                    <a:pt x="2577" y="2281"/>
                  </a:cubicBezTo>
                  <a:cubicBezTo>
                    <a:pt x="2721" y="2185"/>
                    <a:pt x="2865" y="2073"/>
                    <a:pt x="3009" y="1961"/>
                  </a:cubicBezTo>
                  <a:cubicBezTo>
                    <a:pt x="2960" y="813"/>
                    <a:pt x="2007" y="0"/>
                    <a:pt x="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840;p78"/>
            <p:cNvSpPr/>
            <p:nvPr/>
          </p:nvSpPr>
          <p:spPr>
            <a:xfrm>
              <a:off x="3910360" y="2788554"/>
              <a:ext cx="68783" cy="59003"/>
            </a:xfrm>
            <a:custGeom>
              <a:avLst/>
              <a:gdLst/>
              <a:ahLst/>
              <a:cxnLst/>
              <a:rect l="l" t="t" r="r" b="b"/>
              <a:pathLst>
                <a:path w="1906" h="1635" extrusionOk="0">
                  <a:moveTo>
                    <a:pt x="1089" y="1"/>
                  </a:moveTo>
                  <a:cubicBezTo>
                    <a:pt x="369" y="1"/>
                    <a:pt x="1" y="881"/>
                    <a:pt x="513" y="1393"/>
                  </a:cubicBezTo>
                  <a:cubicBezTo>
                    <a:pt x="680" y="1560"/>
                    <a:pt x="886" y="1635"/>
                    <a:pt x="1087" y="1635"/>
                  </a:cubicBezTo>
                  <a:cubicBezTo>
                    <a:pt x="1505" y="1635"/>
                    <a:pt x="1905" y="1313"/>
                    <a:pt x="1905" y="817"/>
                  </a:cubicBezTo>
                  <a:cubicBezTo>
                    <a:pt x="1905" y="369"/>
                    <a:pt x="1537" y="1"/>
                    <a:pt x="1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841;p78"/>
            <p:cNvSpPr/>
            <p:nvPr/>
          </p:nvSpPr>
          <p:spPr>
            <a:xfrm>
              <a:off x="3890730" y="2644210"/>
              <a:ext cx="68783" cy="61818"/>
            </a:xfrm>
            <a:custGeom>
              <a:avLst/>
              <a:gdLst/>
              <a:ahLst/>
              <a:cxnLst/>
              <a:rect l="l" t="t" r="r" b="b"/>
              <a:pathLst>
                <a:path w="1906" h="1713" extrusionOk="0">
                  <a:moveTo>
                    <a:pt x="113" y="1"/>
                  </a:moveTo>
                  <a:cubicBezTo>
                    <a:pt x="33" y="161"/>
                    <a:pt x="1" y="337"/>
                    <a:pt x="1" y="513"/>
                  </a:cubicBezTo>
                  <a:cubicBezTo>
                    <a:pt x="1" y="1185"/>
                    <a:pt x="529" y="1713"/>
                    <a:pt x="1201" y="1713"/>
                  </a:cubicBezTo>
                  <a:cubicBezTo>
                    <a:pt x="1457" y="1713"/>
                    <a:pt x="1697" y="1633"/>
                    <a:pt x="1905" y="1489"/>
                  </a:cubicBezTo>
                  <a:cubicBezTo>
                    <a:pt x="1457" y="833"/>
                    <a:pt x="833" y="321"/>
                    <a:pt x="1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842;p78"/>
            <p:cNvSpPr/>
            <p:nvPr/>
          </p:nvSpPr>
          <p:spPr>
            <a:xfrm>
              <a:off x="3826064" y="2730816"/>
              <a:ext cx="93575" cy="79862"/>
            </a:xfrm>
            <a:custGeom>
              <a:avLst/>
              <a:gdLst/>
              <a:ahLst/>
              <a:cxnLst/>
              <a:rect l="l" t="t" r="r" b="b"/>
              <a:pathLst>
                <a:path w="2593" h="2213" extrusionOk="0">
                  <a:moveTo>
                    <a:pt x="1489" y="1"/>
                  </a:moveTo>
                  <a:cubicBezTo>
                    <a:pt x="497" y="1"/>
                    <a:pt x="1" y="1185"/>
                    <a:pt x="705" y="1889"/>
                  </a:cubicBezTo>
                  <a:cubicBezTo>
                    <a:pt x="928" y="2112"/>
                    <a:pt x="1204" y="2212"/>
                    <a:pt x="1477" y="2212"/>
                  </a:cubicBezTo>
                  <a:cubicBezTo>
                    <a:pt x="2045" y="2212"/>
                    <a:pt x="2593" y="1775"/>
                    <a:pt x="2593" y="1105"/>
                  </a:cubicBezTo>
                  <a:cubicBezTo>
                    <a:pt x="2593" y="497"/>
                    <a:pt x="2097" y="1"/>
                    <a:pt x="1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843;p78"/>
            <p:cNvSpPr/>
            <p:nvPr/>
          </p:nvSpPr>
          <p:spPr>
            <a:xfrm>
              <a:off x="3853200" y="2733126"/>
              <a:ext cx="73366" cy="77336"/>
            </a:xfrm>
            <a:custGeom>
              <a:avLst/>
              <a:gdLst/>
              <a:ahLst/>
              <a:cxnLst/>
              <a:rect l="l" t="t" r="r" b="b"/>
              <a:pathLst>
                <a:path w="2033" h="2143" extrusionOk="0">
                  <a:moveTo>
                    <a:pt x="1137" y="1"/>
                  </a:moveTo>
                  <a:cubicBezTo>
                    <a:pt x="1905" y="673"/>
                    <a:pt x="1425" y="1953"/>
                    <a:pt x="401" y="1953"/>
                  </a:cubicBezTo>
                  <a:cubicBezTo>
                    <a:pt x="273" y="1937"/>
                    <a:pt x="129" y="1921"/>
                    <a:pt x="1" y="1873"/>
                  </a:cubicBezTo>
                  <a:lnTo>
                    <a:pt x="1" y="1873"/>
                  </a:lnTo>
                  <a:cubicBezTo>
                    <a:pt x="209" y="2055"/>
                    <a:pt x="466" y="2142"/>
                    <a:pt x="721" y="2142"/>
                  </a:cubicBezTo>
                  <a:cubicBezTo>
                    <a:pt x="1093" y="2142"/>
                    <a:pt x="1463" y="1958"/>
                    <a:pt x="1681" y="1617"/>
                  </a:cubicBezTo>
                  <a:cubicBezTo>
                    <a:pt x="2033" y="1025"/>
                    <a:pt x="1777" y="257"/>
                    <a:pt x="1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844;p78"/>
            <p:cNvSpPr/>
            <p:nvPr/>
          </p:nvSpPr>
          <p:spPr>
            <a:xfrm>
              <a:off x="3801814" y="2678853"/>
              <a:ext cx="39299" cy="34139"/>
            </a:xfrm>
            <a:custGeom>
              <a:avLst/>
              <a:gdLst/>
              <a:ahLst/>
              <a:cxnLst/>
              <a:rect l="l" t="t" r="r" b="b"/>
              <a:pathLst>
                <a:path w="1089" h="946" extrusionOk="0">
                  <a:moveTo>
                    <a:pt x="625" y="1"/>
                  </a:moveTo>
                  <a:cubicBezTo>
                    <a:pt x="209" y="1"/>
                    <a:pt x="1" y="513"/>
                    <a:pt x="289" y="801"/>
                  </a:cubicBezTo>
                  <a:cubicBezTo>
                    <a:pt x="389" y="901"/>
                    <a:pt x="510" y="945"/>
                    <a:pt x="627" y="945"/>
                  </a:cubicBezTo>
                  <a:cubicBezTo>
                    <a:pt x="865" y="945"/>
                    <a:pt x="1089" y="760"/>
                    <a:pt x="1089" y="481"/>
                  </a:cubicBezTo>
                  <a:cubicBezTo>
                    <a:pt x="1089" y="209"/>
                    <a:pt x="881" y="1"/>
                    <a:pt x="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845;p78"/>
            <p:cNvSpPr/>
            <p:nvPr/>
          </p:nvSpPr>
          <p:spPr>
            <a:xfrm>
              <a:off x="3681143" y="2662686"/>
              <a:ext cx="73763" cy="82640"/>
            </a:xfrm>
            <a:custGeom>
              <a:avLst/>
              <a:gdLst/>
              <a:ahLst/>
              <a:cxnLst/>
              <a:rect l="l" t="t" r="r" b="b"/>
              <a:pathLst>
                <a:path w="2044" h="2290" extrusionOk="0">
                  <a:moveTo>
                    <a:pt x="1457" y="1"/>
                  </a:moveTo>
                  <a:cubicBezTo>
                    <a:pt x="801" y="513"/>
                    <a:pt x="288" y="1201"/>
                    <a:pt x="0" y="2001"/>
                  </a:cubicBezTo>
                  <a:cubicBezTo>
                    <a:pt x="242" y="2200"/>
                    <a:pt x="520" y="2289"/>
                    <a:pt x="792" y="2289"/>
                  </a:cubicBezTo>
                  <a:cubicBezTo>
                    <a:pt x="1437" y="2289"/>
                    <a:pt x="2044" y="1784"/>
                    <a:pt x="2033" y="1041"/>
                  </a:cubicBezTo>
                  <a:cubicBezTo>
                    <a:pt x="2033" y="625"/>
                    <a:pt x="1809" y="225"/>
                    <a:pt x="1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846;p78"/>
            <p:cNvSpPr/>
            <p:nvPr/>
          </p:nvSpPr>
          <p:spPr>
            <a:xfrm>
              <a:off x="3684607" y="2662109"/>
              <a:ext cx="77660" cy="81666"/>
            </a:xfrm>
            <a:custGeom>
              <a:avLst/>
              <a:gdLst/>
              <a:ahLst/>
              <a:cxnLst/>
              <a:rect l="l" t="t" r="r" b="b"/>
              <a:pathLst>
                <a:path w="2152" h="2263" extrusionOk="0">
                  <a:moveTo>
                    <a:pt x="1361" y="1"/>
                  </a:moveTo>
                  <a:lnTo>
                    <a:pt x="1329" y="33"/>
                  </a:lnTo>
                  <a:cubicBezTo>
                    <a:pt x="2151" y="869"/>
                    <a:pt x="1480" y="2155"/>
                    <a:pt x="468" y="2155"/>
                  </a:cubicBezTo>
                  <a:cubicBezTo>
                    <a:pt x="318" y="2155"/>
                    <a:pt x="161" y="2127"/>
                    <a:pt x="0" y="2065"/>
                  </a:cubicBezTo>
                  <a:lnTo>
                    <a:pt x="0" y="2065"/>
                  </a:lnTo>
                  <a:cubicBezTo>
                    <a:pt x="205" y="2199"/>
                    <a:pt x="437" y="2263"/>
                    <a:pt x="667" y="2263"/>
                  </a:cubicBezTo>
                  <a:cubicBezTo>
                    <a:pt x="1070" y="2263"/>
                    <a:pt x="1469" y="2069"/>
                    <a:pt x="1713" y="1713"/>
                  </a:cubicBezTo>
                  <a:cubicBezTo>
                    <a:pt x="2081" y="1137"/>
                    <a:pt x="1937" y="385"/>
                    <a:pt x="1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847;p78"/>
            <p:cNvSpPr/>
            <p:nvPr/>
          </p:nvSpPr>
          <p:spPr>
            <a:xfrm>
              <a:off x="3768904" y="2768923"/>
              <a:ext cx="50847" cy="43522"/>
            </a:xfrm>
            <a:custGeom>
              <a:avLst/>
              <a:gdLst/>
              <a:ahLst/>
              <a:cxnLst/>
              <a:rect l="l" t="t" r="r" b="b"/>
              <a:pathLst>
                <a:path w="1409" h="1206" extrusionOk="0">
                  <a:moveTo>
                    <a:pt x="817" y="1"/>
                  </a:moveTo>
                  <a:cubicBezTo>
                    <a:pt x="273" y="1"/>
                    <a:pt x="1" y="641"/>
                    <a:pt x="385" y="1025"/>
                  </a:cubicBezTo>
                  <a:cubicBezTo>
                    <a:pt x="509" y="1150"/>
                    <a:pt x="661" y="1205"/>
                    <a:pt x="809" y="1205"/>
                  </a:cubicBezTo>
                  <a:cubicBezTo>
                    <a:pt x="1117" y="1205"/>
                    <a:pt x="1409" y="965"/>
                    <a:pt x="1409" y="609"/>
                  </a:cubicBezTo>
                  <a:cubicBezTo>
                    <a:pt x="1409" y="273"/>
                    <a:pt x="1137" y="1"/>
                    <a:pt x="8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848;p78"/>
            <p:cNvSpPr/>
            <p:nvPr/>
          </p:nvSpPr>
          <p:spPr>
            <a:xfrm>
              <a:off x="3683453" y="2841095"/>
              <a:ext cx="78562" cy="73402"/>
            </a:xfrm>
            <a:custGeom>
              <a:avLst/>
              <a:gdLst/>
              <a:ahLst/>
              <a:cxnLst/>
              <a:rect l="l" t="t" r="r" b="b"/>
              <a:pathLst>
                <a:path w="2177" h="2034" extrusionOk="0">
                  <a:moveTo>
                    <a:pt x="561" y="1"/>
                  </a:moveTo>
                  <a:cubicBezTo>
                    <a:pt x="353" y="1"/>
                    <a:pt x="160" y="49"/>
                    <a:pt x="0" y="129"/>
                  </a:cubicBezTo>
                  <a:cubicBezTo>
                    <a:pt x="304" y="897"/>
                    <a:pt x="801" y="1553"/>
                    <a:pt x="1473" y="2033"/>
                  </a:cubicBezTo>
                  <a:cubicBezTo>
                    <a:pt x="2177" y="1249"/>
                    <a:pt x="1617" y="1"/>
                    <a:pt x="5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849;p78"/>
            <p:cNvSpPr/>
            <p:nvPr/>
          </p:nvSpPr>
          <p:spPr>
            <a:xfrm>
              <a:off x="3671905" y="2765675"/>
              <a:ext cx="56044" cy="65246"/>
            </a:xfrm>
            <a:custGeom>
              <a:avLst/>
              <a:gdLst/>
              <a:ahLst/>
              <a:cxnLst/>
              <a:rect l="l" t="t" r="r" b="b"/>
              <a:pathLst>
                <a:path w="1553" h="1808" extrusionOk="0">
                  <a:moveTo>
                    <a:pt x="637" y="1"/>
                  </a:moveTo>
                  <a:cubicBezTo>
                    <a:pt x="420" y="1"/>
                    <a:pt x="199" y="78"/>
                    <a:pt x="16" y="251"/>
                  </a:cubicBezTo>
                  <a:cubicBezTo>
                    <a:pt x="16" y="363"/>
                    <a:pt x="0" y="491"/>
                    <a:pt x="0" y="603"/>
                  </a:cubicBezTo>
                  <a:cubicBezTo>
                    <a:pt x="0" y="955"/>
                    <a:pt x="48" y="1307"/>
                    <a:pt x="128" y="1643"/>
                  </a:cubicBezTo>
                  <a:cubicBezTo>
                    <a:pt x="294" y="1756"/>
                    <a:pt x="476" y="1808"/>
                    <a:pt x="652" y="1808"/>
                  </a:cubicBezTo>
                  <a:cubicBezTo>
                    <a:pt x="1121" y="1808"/>
                    <a:pt x="1553" y="1442"/>
                    <a:pt x="1553" y="907"/>
                  </a:cubicBezTo>
                  <a:cubicBezTo>
                    <a:pt x="1553" y="360"/>
                    <a:pt x="1105" y="1"/>
                    <a:pt x="6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850;p78"/>
            <p:cNvSpPr/>
            <p:nvPr/>
          </p:nvSpPr>
          <p:spPr>
            <a:xfrm>
              <a:off x="3685762" y="2765459"/>
              <a:ext cx="53157" cy="65282"/>
            </a:xfrm>
            <a:custGeom>
              <a:avLst/>
              <a:gdLst/>
              <a:ahLst/>
              <a:cxnLst/>
              <a:rect l="l" t="t" r="r" b="b"/>
              <a:pathLst>
                <a:path w="1473" h="1809" extrusionOk="0">
                  <a:moveTo>
                    <a:pt x="273" y="1"/>
                  </a:moveTo>
                  <a:cubicBezTo>
                    <a:pt x="176" y="1"/>
                    <a:pt x="80" y="17"/>
                    <a:pt x="0" y="49"/>
                  </a:cubicBezTo>
                  <a:cubicBezTo>
                    <a:pt x="977" y="145"/>
                    <a:pt x="1105" y="1505"/>
                    <a:pt x="176" y="1809"/>
                  </a:cubicBezTo>
                  <a:lnTo>
                    <a:pt x="273" y="1809"/>
                  </a:lnTo>
                  <a:cubicBezTo>
                    <a:pt x="1473" y="1809"/>
                    <a:pt x="1473" y="1"/>
                    <a:pt x="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851;p78"/>
            <p:cNvSpPr/>
            <p:nvPr/>
          </p:nvSpPr>
          <p:spPr>
            <a:xfrm>
              <a:off x="3962360" y="2732549"/>
              <a:ext cx="23709" cy="32370"/>
            </a:xfrm>
            <a:custGeom>
              <a:avLst/>
              <a:gdLst/>
              <a:ahLst/>
              <a:cxnLst/>
              <a:rect l="l" t="t" r="r" b="b"/>
              <a:pathLst>
                <a:path w="657" h="897" extrusionOk="0">
                  <a:moveTo>
                    <a:pt x="432" y="1"/>
                  </a:moveTo>
                  <a:cubicBezTo>
                    <a:pt x="192" y="17"/>
                    <a:pt x="0" y="209"/>
                    <a:pt x="0" y="449"/>
                  </a:cubicBezTo>
                  <a:cubicBezTo>
                    <a:pt x="0" y="705"/>
                    <a:pt x="208" y="897"/>
                    <a:pt x="448" y="897"/>
                  </a:cubicBezTo>
                  <a:cubicBezTo>
                    <a:pt x="512" y="897"/>
                    <a:pt x="592" y="881"/>
                    <a:pt x="656" y="865"/>
                  </a:cubicBezTo>
                  <a:cubicBezTo>
                    <a:pt x="608" y="561"/>
                    <a:pt x="528" y="273"/>
                    <a:pt x="4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852;p78"/>
            <p:cNvSpPr/>
            <p:nvPr/>
          </p:nvSpPr>
          <p:spPr>
            <a:xfrm>
              <a:off x="3779297" y="2629776"/>
              <a:ext cx="45073" cy="31793"/>
            </a:xfrm>
            <a:custGeom>
              <a:avLst/>
              <a:gdLst/>
              <a:ahLst/>
              <a:cxnLst/>
              <a:rect l="l" t="t" r="r" b="b"/>
              <a:pathLst>
                <a:path w="1249" h="881" extrusionOk="0">
                  <a:moveTo>
                    <a:pt x="1201" y="0"/>
                  </a:moveTo>
                  <a:cubicBezTo>
                    <a:pt x="801" y="16"/>
                    <a:pt x="385" y="96"/>
                    <a:pt x="1" y="224"/>
                  </a:cubicBezTo>
                  <a:lnTo>
                    <a:pt x="1" y="256"/>
                  </a:lnTo>
                  <a:cubicBezTo>
                    <a:pt x="1" y="593"/>
                    <a:pt x="289" y="881"/>
                    <a:pt x="625" y="881"/>
                  </a:cubicBezTo>
                  <a:cubicBezTo>
                    <a:pt x="977" y="881"/>
                    <a:pt x="1249" y="593"/>
                    <a:pt x="1249" y="256"/>
                  </a:cubicBezTo>
                  <a:cubicBezTo>
                    <a:pt x="1249" y="160"/>
                    <a:pt x="1233" y="80"/>
                    <a:pt x="1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743" y="1332356"/>
            <a:ext cx="1031567" cy="111272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806" y="1433469"/>
            <a:ext cx="1146627" cy="1107160"/>
          </a:xfrm>
          <a:prstGeom prst="rect">
            <a:avLst/>
          </a:prstGeom>
        </p:spPr>
      </p:pic>
      <p:grpSp>
        <p:nvGrpSpPr>
          <p:cNvPr id="61" name="Google Shape;25909;p78"/>
          <p:cNvGrpSpPr/>
          <p:nvPr/>
        </p:nvGrpSpPr>
        <p:grpSpPr>
          <a:xfrm>
            <a:off x="2884027" y="1574749"/>
            <a:ext cx="781719" cy="906294"/>
            <a:chOff x="880087" y="2338166"/>
            <a:chExt cx="1230006" cy="1399178"/>
          </a:xfrm>
        </p:grpSpPr>
        <p:sp>
          <p:nvSpPr>
            <p:cNvPr id="62" name="Google Shape;25910;p78"/>
            <p:cNvSpPr/>
            <p:nvPr/>
          </p:nvSpPr>
          <p:spPr>
            <a:xfrm>
              <a:off x="880087" y="2484855"/>
              <a:ext cx="1230006" cy="1252489"/>
            </a:xfrm>
            <a:custGeom>
              <a:avLst/>
              <a:gdLst/>
              <a:ahLst/>
              <a:cxnLst/>
              <a:rect l="l" t="t" r="r" b="b"/>
              <a:pathLst>
                <a:path w="34084" h="34707" extrusionOk="0">
                  <a:moveTo>
                    <a:pt x="34083" y="17425"/>
                  </a:moveTo>
                  <a:cubicBezTo>
                    <a:pt x="34083" y="26978"/>
                    <a:pt x="26451" y="34707"/>
                    <a:pt x="17042" y="34707"/>
                  </a:cubicBezTo>
                  <a:cubicBezTo>
                    <a:pt x="7633" y="34707"/>
                    <a:pt x="0" y="26978"/>
                    <a:pt x="0" y="17425"/>
                  </a:cubicBezTo>
                  <a:cubicBezTo>
                    <a:pt x="0" y="9281"/>
                    <a:pt x="5569" y="2448"/>
                    <a:pt x="13057" y="624"/>
                  </a:cubicBezTo>
                  <a:cubicBezTo>
                    <a:pt x="15506" y="32"/>
                    <a:pt x="18066" y="0"/>
                    <a:pt x="20546" y="512"/>
                  </a:cubicBezTo>
                  <a:cubicBezTo>
                    <a:pt x="28275" y="2176"/>
                    <a:pt x="34083" y="9105"/>
                    <a:pt x="34083" y="17425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911;p78"/>
            <p:cNvSpPr/>
            <p:nvPr/>
          </p:nvSpPr>
          <p:spPr>
            <a:xfrm>
              <a:off x="1111613" y="2940548"/>
              <a:ext cx="997892" cy="796776"/>
            </a:xfrm>
            <a:custGeom>
              <a:avLst/>
              <a:gdLst/>
              <a:ahLst/>
              <a:cxnLst/>
              <a:rect l="l" t="t" r="r" b="b"/>
              <a:pathLst>
                <a:path w="27652" h="22079" extrusionOk="0">
                  <a:moveTo>
                    <a:pt x="17704" y="3857"/>
                  </a:moveTo>
                  <a:cubicBezTo>
                    <a:pt x="17774" y="3857"/>
                    <a:pt x="17842" y="3861"/>
                    <a:pt x="17906" y="3869"/>
                  </a:cubicBezTo>
                  <a:lnTo>
                    <a:pt x="18914" y="3965"/>
                  </a:lnTo>
                  <a:lnTo>
                    <a:pt x="18946" y="3965"/>
                  </a:lnTo>
                  <a:cubicBezTo>
                    <a:pt x="19058" y="3965"/>
                    <a:pt x="19169" y="3997"/>
                    <a:pt x="19265" y="4061"/>
                  </a:cubicBezTo>
                  <a:lnTo>
                    <a:pt x="19265" y="4061"/>
                  </a:lnTo>
                  <a:cubicBezTo>
                    <a:pt x="19264" y="4060"/>
                    <a:pt x="19263" y="4060"/>
                    <a:pt x="19261" y="4060"/>
                  </a:cubicBezTo>
                  <a:cubicBezTo>
                    <a:pt x="19181" y="4060"/>
                    <a:pt x="18415" y="4494"/>
                    <a:pt x="18306" y="4525"/>
                  </a:cubicBezTo>
                  <a:lnTo>
                    <a:pt x="18290" y="4525"/>
                  </a:lnTo>
                  <a:cubicBezTo>
                    <a:pt x="18218" y="4561"/>
                    <a:pt x="18136" y="4578"/>
                    <a:pt x="18054" y="4578"/>
                  </a:cubicBezTo>
                  <a:cubicBezTo>
                    <a:pt x="17953" y="4578"/>
                    <a:pt x="17850" y="4553"/>
                    <a:pt x="17762" y="4509"/>
                  </a:cubicBezTo>
                  <a:cubicBezTo>
                    <a:pt x="17602" y="4429"/>
                    <a:pt x="17058" y="3933"/>
                    <a:pt x="17490" y="3869"/>
                  </a:cubicBezTo>
                  <a:cubicBezTo>
                    <a:pt x="17562" y="3861"/>
                    <a:pt x="17634" y="3857"/>
                    <a:pt x="17704" y="3857"/>
                  </a:cubicBezTo>
                  <a:close/>
                  <a:moveTo>
                    <a:pt x="24015" y="1802"/>
                  </a:moveTo>
                  <a:cubicBezTo>
                    <a:pt x="24176" y="1802"/>
                    <a:pt x="24230" y="2493"/>
                    <a:pt x="24243" y="2557"/>
                  </a:cubicBezTo>
                  <a:cubicBezTo>
                    <a:pt x="24339" y="2845"/>
                    <a:pt x="24723" y="3037"/>
                    <a:pt x="24755" y="3341"/>
                  </a:cubicBezTo>
                  <a:cubicBezTo>
                    <a:pt x="24803" y="3645"/>
                    <a:pt x="24435" y="3949"/>
                    <a:pt x="24403" y="4317"/>
                  </a:cubicBezTo>
                  <a:lnTo>
                    <a:pt x="24387" y="4333"/>
                  </a:lnTo>
                  <a:cubicBezTo>
                    <a:pt x="24371" y="4573"/>
                    <a:pt x="24371" y="4829"/>
                    <a:pt x="24371" y="5085"/>
                  </a:cubicBezTo>
                  <a:cubicBezTo>
                    <a:pt x="24387" y="5341"/>
                    <a:pt x="24371" y="5597"/>
                    <a:pt x="24355" y="5838"/>
                  </a:cubicBezTo>
                  <a:cubicBezTo>
                    <a:pt x="24355" y="6062"/>
                    <a:pt x="24307" y="6270"/>
                    <a:pt x="24211" y="6462"/>
                  </a:cubicBezTo>
                  <a:cubicBezTo>
                    <a:pt x="24131" y="6654"/>
                    <a:pt x="23955" y="6798"/>
                    <a:pt x="23747" y="6830"/>
                  </a:cubicBezTo>
                  <a:cubicBezTo>
                    <a:pt x="23732" y="6831"/>
                    <a:pt x="23718" y="6831"/>
                    <a:pt x="23703" y="6831"/>
                  </a:cubicBezTo>
                  <a:cubicBezTo>
                    <a:pt x="23357" y="6831"/>
                    <a:pt x="23093" y="6471"/>
                    <a:pt x="22771" y="6318"/>
                  </a:cubicBezTo>
                  <a:cubicBezTo>
                    <a:pt x="22643" y="6261"/>
                    <a:pt x="22509" y="6236"/>
                    <a:pt x="22374" y="6236"/>
                  </a:cubicBezTo>
                  <a:cubicBezTo>
                    <a:pt x="22086" y="6236"/>
                    <a:pt x="21794" y="6351"/>
                    <a:pt x="21555" y="6526"/>
                  </a:cubicBezTo>
                  <a:cubicBezTo>
                    <a:pt x="21235" y="6798"/>
                    <a:pt x="20915" y="7102"/>
                    <a:pt x="20643" y="7438"/>
                  </a:cubicBezTo>
                  <a:cubicBezTo>
                    <a:pt x="20524" y="7571"/>
                    <a:pt x="20364" y="7663"/>
                    <a:pt x="20188" y="7663"/>
                  </a:cubicBezTo>
                  <a:cubicBezTo>
                    <a:pt x="20174" y="7663"/>
                    <a:pt x="20161" y="7663"/>
                    <a:pt x="20147" y="7662"/>
                  </a:cubicBezTo>
                  <a:cubicBezTo>
                    <a:pt x="20003" y="7630"/>
                    <a:pt x="19907" y="7550"/>
                    <a:pt x="19843" y="7422"/>
                  </a:cubicBezTo>
                  <a:cubicBezTo>
                    <a:pt x="19699" y="7118"/>
                    <a:pt x="19699" y="6782"/>
                    <a:pt x="19843" y="6478"/>
                  </a:cubicBezTo>
                  <a:cubicBezTo>
                    <a:pt x="19987" y="6190"/>
                    <a:pt x="20179" y="5934"/>
                    <a:pt x="20403" y="5709"/>
                  </a:cubicBezTo>
                  <a:lnTo>
                    <a:pt x="21075" y="4925"/>
                  </a:lnTo>
                  <a:cubicBezTo>
                    <a:pt x="20627" y="4701"/>
                    <a:pt x="20467" y="4077"/>
                    <a:pt x="20595" y="3581"/>
                  </a:cubicBezTo>
                  <a:cubicBezTo>
                    <a:pt x="20611" y="3469"/>
                    <a:pt x="20659" y="3389"/>
                    <a:pt x="20723" y="3309"/>
                  </a:cubicBezTo>
                  <a:cubicBezTo>
                    <a:pt x="20963" y="3037"/>
                    <a:pt x="21427" y="3197"/>
                    <a:pt x="21699" y="2957"/>
                  </a:cubicBezTo>
                  <a:cubicBezTo>
                    <a:pt x="21891" y="2797"/>
                    <a:pt x="21939" y="2445"/>
                    <a:pt x="22179" y="2365"/>
                  </a:cubicBezTo>
                  <a:cubicBezTo>
                    <a:pt x="22223" y="2349"/>
                    <a:pt x="22265" y="2341"/>
                    <a:pt x="22306" y="2341"/>
                  </a:cubicBezTo>
                  <a:cubicBezTo>
                    <a:pt x="22500" y="2341"/>
                    <a:pt x="22654" y="2513"/>
                    <a:pt x="22787" y="2685"/>
                  </a:cubicBezTo>
                  <a:cubicBezTo>
                    <a:pt x="22931" y="2877"/>
                    <a:pt x="23091" y="3101"/>
                    <a:pt x="23331" y="3117"/>
                  </a:cubicBezTo>
                  <a:cubicBezTo>
                    <a:pt x="23523" y="3101"/>
                    <a:pt x="23683" y="2989"/>
                    <a:pt x="23763" y="2813"/>
                  </a:cubicBezTo>
                  <a:cubicBezTo>
                    <a:pt x="23827" y="2637"/>
                    <a:pt x="23859" y="2445"/>
                    <a:pt x="23843" y="2253"/>
                  </a:cubicBezTo>
                  <a:cubicBezTo>
                    <a:pt x="23827" y="2157"/>
                    <a:pt x="23827" y="2045"/>
                    <a:pt x="23875" y="1949"/>
                  </a:cubicBezTo>
                  <a:cubicBezTo>
                    <a:pt x="23929" y="1844"/>
                    <a:pt x="23975" y="1802"/>
                    <a:pt x="24015" y="1802"/>
                  </a:cubicBezTo>
                  <a:close/>
                  <a:moveTo>
                    <a:pt x="3762" y="10514"/>
                  </a:moveTo>
                  <a:cubicBezTo>
                    <a:pt x="3802" y="10514"/>
                    <a:pt x="3848" y="10527"/>
                    <a:pt x="3905" y="10558"/>
                  </a:cubicBezTo>
                  <a:cubicBezTo>
                    <a:pt x="4145" y="10718"/>
                    <a:pt x="4321" y="10958"/>
                    <a:pt x="4369" y="11230"/>
                  </a:cubicBezTo>
                  <a:cubicBezTo>
                    <a:pt x="4373" y="11303"/>
                    <a:pt x="4356" y="11330"/>
                    <a:pt x="4326" y="11330"/>
                  </a:cubicBezTo>
                  <a:cubicBezTo>
                    <a:pt x="4236" y="11330"/>
                    <a:pt x="4033" y="11086"/>
                    <a:pt x="3937" y="11038"/>
                  </a:cubicBezTo>
                  <a:cubicBezTo>
                    <a:pt x="3873" y="11006"/>
                    <a:pt x="3809" y="10990"/>
                    <a:pt x="3761" y="10974"/>
                  </a:cubicBezTo>
                  <a:lnTo>
                    <a:pt x="3697" y="10974"/>
                  </a:lnTo>
                  <a:cubicBezTo>
                    <a:pt x="3681" y="10990"/>
                    <a:pt x="3665" y="11006"/>
                    <a:pt x="3649" y="11006"/>
                  </a:cubicBezTo>
                  <a:cubicBezTo>
                    <a:pt x="3553" y="11102"/>
                    <a:pt x="3553" y="11310"/>
                    <a:pt x="3425" y="11438"/>
                  </a:cubicBezTo>
                  <a:cubicBezTo>
                    <a:pt x="3374" y="11497"/>
                    <a:pt x="3302" y="11518"/>
                    <a:pt x="3224" y="11518"/>
                  </a:cubicBezTo>
                  <a:cubicBezTo>
                    <a:pt x="3132" y="11518"/>
                    <a:pt x="3032" y="11488"/>
                    <a:pt x="2945" y="11454"/>
                  </a:cubicBezTo>
                  <a:cubicBezTo>
                    <a:pt x="2890" y="11435"/>
                    <a:pt x="2829" y="11417"/>
                    <a:pt x="2775" y="11417"/>
                  </a:cubicBezTo>
                  <a:cubicBezTo>
                    <a:pt x="2736" y="11417"/>
                    <a:pt x="2700" y="11427"/>
                    <a:pt x="2673" y="11454"/>
                  </a:cubicBezTo>
                  <a:cubicBezTo>
                    <a:pt x="2641" y="11518"/>
                    <a:pt x="2625" y="11598"/>
                    <a:pt x="2641" y="11662"/>
                  </a:cubicBezTo>
                  <a:lnTo>
                    <a:pt x="2801" y="12542"/>
                  </a:lnTo>
                  <a:cubicBezTo>
                    <a:pt x="2833" y="12622"/>
                    <a:pt x="2817" y="12718"/>
                    <a:pt x="2785" y="12798"/>
                  </a:cubicBezTo>
                  <a:cubicBezTo>
                    <a:pt x="2737" y="12846"/>
                    <a:pt x="2705" y="12878"/>
                    <a:pt x="2657" y="12894"/>
                  </a:cubicBezTo>
                  <a:cubicBezTo>
                    <a:pt x="2348" y="13042"/>
                    <a:pt x="2001" y="13124"/>
                    <a:pt x="1660" y="13124"/>
                  </a:cubicBezTo>
                  <a:cubicBezTo>
                    <a:pt x="1560" y="13124"/>
                    <a:pt x="1460" y="13117"/>
                    <a:pt x="1361" y="13102"/>
                  </a:cubicBezTo>
                  <a:cubicBezTo>
                    <a:pt x="1313" y="13102"/>
                    <a:pt x="1249" y="13070"/>
                    <a:pt x="1249" y="13022"/>
                  </a:cubicBezTo>
                  <a:cubicBezTo>
                    <a:pt x="1233" y="12990"/>
                    <a:pt x="1249" y="12974"/>
                    <a:pt x="1265" y="12942"/>
                  </a:cubicBezTo>
                  <a:cubicBezTo>
                    <a:pt x="1345" y="12782"/>
                    <a:pt x="1537" y="12718"/>
                    <a:pt x="1681" y="12590"/>
                  </a:cubicBezTo>
                  <a:cubicBezTo>
                    <a:pt x="1857" y="12446"/>
                    <a:pt x="1969" y="12238"/>
                    <a:pt x="1985" y="11998"/>
                  </a:cubicBezTo>
                  <a:cubicBezTo>
                    <a:pt x="1985" y="11870"/>
                    <a:pt x="2001" y="11726"/>
                    <a:pt x="2017" y="11598"/>
                  </a:cubicBezTo>
                  <a:cubicBezTo>
                    <a:pt x="2097" y="11390"/>
                    <a:pt x="2273" y="11230"/>
                    <a:pt x="2497" y="11166"/>
                  </a:cubicBezTo>
                  <a:cubicBezTo>
                    <a:pt x="2705" y="11086"/>
                    <a:pt x="2897" y="10974"/>
                    <a:pt x="3041" y="10798"/>
                  </a:cubicBezTo>
                  <a:cubicBezTo>
                    <a:pt x="3073" y="10750"/>
                    <a:pt x="3105" y="10718"/>
                    <a:pt x="3153" y="10686"/>
                  </a:cubicBezTo>
                  <a:cubicBezTo>
                    <a:pt x="3209" y="10654"/>
                    <a:pt x="3269" y="10654"/>
                    <a:pt x="3329" y="10654"/>
                  </a:cubicBezTo>
                  <a:cubicBezTo>
                    <a:pt x="3389" y="10654"/>
                    <a:pt x="3449" y="10654"/>
                    <a:pt x="3505" y="10622"/>
                  </a:cubicBezTo>
                  <a:cubicBezTo>
                    <a:pt x="3613" y="10568"/>
                    <a:pt x="3677" y="10514"/>
                    <a:pt x="3762" y="10514"/>
                  </a:cubicBezTo>
                  <a:close/>
                  <a:moveTo>
                    <a:pt x="15219" y="7568"/>
                  </a:moveTo>
                  <a:cubicBezTo>
                    <a:pt x="15406" y="7568"/>
                    <a:pt x="15581" y="7659"/>
                    <a:pt x="15714" y="7886"/>
                  </a:cubicBezTo>
                  <a:cubicBezTo>
                    <a:pt x="15954" y="8318"/>
                    <a:pt x="15458" y="8494"/>
                    <a:pt x="15538" y="8862"/>
                  </a:cubicBezTo>
                  <a:cubicBezTo>
                    <a:pt x="15554" y="8958"/>
                    <a:pt x="15586" y="9038"/>
                    <a:pt x="15650" y="9102"/>
                  </a:cubicBezTo>
                  <a:cubicBezTo>
                    <a:pt x="15650" y="9102"/>
                    <a:pt x="15666" y="9102"/>
                    <a:pt x="16226" y="9326"/>
                  </a:cubicBezTo>
                  <a:lnTo>
                    <a:pt x="16290" y="9358"/>
                  </a:lnTo>
                  <a:lnTo>
                    <a:pt x="16466" y="9390"/>
                  </a:lnTo>
                  <a:cubicBezTo>
                    <a:pt x="16530" y="9406"/>
                    <a:pt x="16594" y="9438"/>
                    <a:pt x="16658" y="9470"/>
                  </a:cubicBezTo>
                  <a:cubicBezTo>
                    <a:pt x="16882" y="9614"/>
                    <a:pt x="16994" y="9854"/>
                    <a:pt x="16994" y="10110"/>
                  </a:cubicBezTo>
                  <a:cubicBezTo>
                    <a:pt x="16962" y="10590"/>
                    <a:pt x="16450" y="10926"/>
                    <a:pt x="16322" y="11406"/>
                  </a:cubicBezTo>
                  <a:cubicBezTo>
                    <a:pt x="16194" y="11870"/>
                    <a:pt x="16418" y="12302"/>
                    <a:pt x="16610" y="12734"/>
                  </a:cubicBezTo>
                  <a:cubicBezTo>
                    <a:pt x="16802" y="13214"/>
                    <a:pt x="16946" y="13726"/>
                    <a:pt x="17026" y="14238"/>
                  </a:cubicBezTo>
                  <a:cubicBezTo>
                    <a:pt x="17090" y="14542"/>
                    <a:pt x="17074" y="14862"/>
                    <a:pt x="16994" y="15166"/>
                  </a:cubicBezTo>
                  <a:lnTo>
                    <a:pt x="16978" y="15166"/>
                  </a:lnTo>
                  <a:cubicBezTo>
                    <a:pt x="16898" y="15470"/>
                    <a:pt x="16626" y="15678"/>
                    <a:pt x="16322" y="15726"/>
                  </a:cubicBezTo>
                  <a:cubicBezTo>
                    <a:pt x="16258" y="15726"/>
                    <a:pt x="16194" y="15710"/>
                    <a:pt x="16146" y="15694"/>
                  </a:cubicBezTo>
                  <a:cubicBezTo>
                    <a:pt x="15874" y="15534"/>
                    <a:pt x="16130" y="15054"/>
                    <a:pt x="15922" y="14814"/>
                  </a:cubicBezTo>
                  <a:cubicBezTo>
                    <a:pt x="15846" y="14738"/>
                    <a:pt x="15747" y="14702"/>
                    <a:pt x="15646" y="14702"/>
                  </a:cubicBezTo>
                  <a:cubicBezTo>
                    <a:pt x="15558" y="14702"/>
                    <a:pt x="15469" y="14730"/>
                    <a:pt x="15394" y="14782"/>
                  </a:cubicBezTo>
                  <a:cubicBezTo>
                    <a:pt x="15218" y="14878"/>
                    <a:pt x="15090" y="15038"/>
                    <a:pt x="14930" y="15134"/>
                  </a:cubicBezTo>
                  <a:cubicBezTo>
                    <a:pt x="14855" y="15194"/>
                    <a:pt x="14766" y="15223"/>
                    <a:pt x="14678" y="15223"/>
                  </a:cubicBezTo>
                  <a:cubicBezTo>
                    <a:pt x="14578" y="15223"/>
                    <a:pt x="14479" y="15186"/>
                    <a:pt x="14402" y="15118"/>
                  </a:cubicBezTo>
                  <a:cubicBezTo>
                    <a:pt x="14546" y="14782"/>
                    <a:pt x="14946" y="14558"/>
                    <a:pt x="15010" y="14190"/>
                  </a:cubicBezTo>
                  <a:cubicBezTo>
                    <a:pt x="15042" y="13998"/>
                    <a:pt x="14994" y="13806"/>
                    <a:pt x="14914" y="13630"/>
                  </a:cubicBezTo>
                  <a:cubicBezTo>
                    <a:pt x="14466" y="12558"/>
                    <a:pt x="13618" y="11710"/>
                    <a:pt x="13202" y="10622"/>
                  </a:cubicBezTo>
                  <a:cubicBezTo>
                    <a:pt x="13058" y="10238"/>
                    <a:pt x="12994" y="9710"/>
                    <a:pt x="13346" y="9486"/>
                  </a:cubicBezTo>
                  <a:cubicBezTo>
                    <a:pt x="13506" y="9390"/>
                    <a:pt x="13730" y="9374"/>
                    <a:pt x="13842" y="9214"/>
                  </a:cubicBezTo>
                  <a:cubicBezTo>
                    <a:pt x="13906" y="9102"/>
                    <a:pt x="13938" y="8974"/>
                    <a:pt x="13938" y="8846"/>
                  </a:cubicBezTo>
                  <a:cubicBezTo>
                    <a:pt x="13998" y="8367"/>
                    <a:pt x="14665" y="7568"/>
                    <a:pt x="15219" y="7568"/>
                  </a:cubicBezTo>
                  <a:close/>
                  <a:moveTo>
                    <a:pt x="6545" y="11361"/>
                  </a:moveTo>
                  <a:cubicBezTo>
                    <a:pt x="6614" y="11361"/>
                    <a:pt x="6684" y="11371"/>
                    <a:pt x="6754" y="11390"/>
                  </a:cubicBezTo>
                  <a:cubicBezTo>
                    <a:pt x="7154" y="11518"/>
                    <a:pt x="7410" y="11918"/>
                    <a:pt x="7394" y="12334"/>
                  </a:cubicBezTo>
                  <a:cubicBezTo>
                    <a:pt x="7346" y="12750"/>
                    <a:pt x="7074" y="13102"/>
                    <a:pt x="6673" y="13246"/>
                  </a:cubicBezTo>
                  <a:cubicBezTo>
                    <a:pt x="6337" y="13294"/>
                    <a:pt x="5953" y="13246"/>
                    <a:pt x="5697" y="13486"/>
                  </a:cubicBezTo>
                  <a:cubicBezTo>
                    <a:pt x="5265" y="13870"/>
                    <a:pt x="5553" y="14654"/>
                    <a:pt x="5185" y="15086"/>
                  </a:cubicBezTo>
                  <a:cubicBezTo>
                    <a:pt x="5105" y="15198"/>
                    <a:pt x="4993" y="15278"/>
                    <a:pt x="4913" y="15390"/>
                  </a:cubicBezTo>
                  <a:cubicBezTo>
                    <a:pt x="4753" y="15646"/>
                    <a:pt x="4833" y="15982"/>
                    <a:pt x="4881" y="16302"/>
                  </a:cubicBezTo>
                  <a:cubicBezTo>
                    <a:pt x="4961" y="16638"/>
                    <a:pt x="4897" y="16990"/>
                    <a:pt x="4705" y="17278"/>
                  </a:cubicBezTo>
                  <a:cubicBezTo>
                    <a:pt x="4568" y="17445"/>
                    <a:pt x="4445" y="17508"/>
                    <a:pt x="4330" y="17508"/>
                  </a:cubicBezTo>
                  <a:cubicBezTo>
                    <a:pt x="4070" y="17508"/>
                    <a:pt x="3855" y="17184"/>
                    <a:pt x="3633" y="17006"/>
                  </a:cubicBezTo>
                  <a:lnTo>
                    <a:pt x="3601" y="16990"/>
                  </a:lnTo>
                  <a:lnTo>
                    <a:pt x="3553" y="16958"/>
                  </a:lnTo>
                  <a:lnTo>
                    <a:pt x="3537" y="16942"/>
                  </a:lnTo>
                  <a:lnTo>
                    <a:pt x="3505" y="16926"/>
                  </a:lnTo>
                  <a:lnTo>
                    <a:pt x="3489" y="16926"/>
                  </a:lnTo>
                  <a:lnTo>
                    <a:pt x="3409" y="16894"/>
                  </a:lnTo>
                  <a:lnTo>
                    <a:pt x="3329" y="16878"/>
                  </a:lnTo>
                  <a:cubicBezTo>
                    <a:pt x="3265" y="16862"/>
                    <a:pt x="3201" y="16862"/>
                    <a:pt x="3121" y="16846"/>
                  </a:cubicBezTo>
                  <a:lnTo>
                    <a:pt x="2625" y="16846"/>
                  </a:lnTo>
                  <a:lnTo>
                    <a:pt x="2577" y="16830"/>
                  </a:lnTo>
                  <a:lnTo>
                    <a:pt x="2497" y="16798"/>
                  </a:lnTo>
                  <a:lnTo>
                    <a:pt x="2465" y="16782"/>
                  </a:lnTo>
                  <a:lnTo>
                    <a:pt x="2417" y="16782"/>
                  </a:lnTo>
                  <a:lnTo>
                    <a:pt x="2385" y="16750"/>
                  </a:lnTo>
                  <a:lnTo>
                    <a:pt x="2353" y="16734"/>
                  </a:lnTo>
                  <a:lnTo>
                    <a:pt x="2305" y="16702"/>
                  </a:lnTo>
                  <a:lnTo>
                    <a:pt x="2273" y="16670"/>
                  </a:lnTo>
                  <a:cubicBezTo>
                    <a:pt x="2257" y="16638"/>
                    <a:pt x="2225" y="16606"/>
                    <a:pt x="2209" y="16574"/>
                  </a:cubicBezTo>
                  <a:cubicBezTo>
                    <a:pt x="2401" y="16398"/>
                    <a:pt x="2753" y="16430"/>
                    <a:pt x="2913" y="16222"/>
                  </a:cubicBezTo>
                  <a:cubicBezTo>
                    <a:pt x="3009" y="16062"/>
                    <a:pt x="3009" y="15854"/>
                    <a:pt x="2913" y="15710"/>
                  </a:cubicBezTo>
                  <a:cubicBezTo>
                    <a:pt x="2849" y="15534"/>
                    <a:pt x="2737" y="15390"/>
                    <a:pt x="2657" y="15230"/>
                  </a:cubicBezTo>
                  <a:cubicBezTo>
                    <a:pt x="2497" y="14766"/>
                    <a:pt x="2689" y="14254"/>
                    <a:pt x="3121" y="14030"/>
                  </a:cubicBezTo>
                  <a:cubicBezTo>
                    <a:pt x="3393" y="13902"/>
                    <a:pt x="3745" y="13886"/>
                    <a:pt x="3953" y="13662"/>
                  </a:cubicBezTo>
                  <a:cubicBezTo>
                    <a:pt x="4049" y="13550"/>
                    <a:pt x="4113" y="13422"/>
                    <a:pt x="4145" y="13278"/>
                  </a:cubicBezTo>
                  <a:cubicBezTo>
                    <a:pt x="4225" y="13022"/>
                    <a:pt x="4273" y="12766"/>
                    <a:pt x="4305" y="12510"/>
                  </a:cubicBezTo>
                  <a:cubicBezTo>
                    <a:pt x="4337" y="12270"/>
                    <a:pt x="4369" y="12046"/>
                    <a:pt x="4449" y="11838"/>
                  </a:cubicBezTo>
                  <a:cubicBezTo>
                    <a:pt x="4529" y="11614"/>
                    <a:pt x="4705" y="11438"/>
                    <a:pt x="4929" y="11390"/>
                  </a:cubicBezTo>
                  <a:cubicBezTo>
                    <a:pt x="4962" y="11384"/>
                    <a:pt x="4993" y="11381"/>
                    <a:pt x="5024" y="11381"/>
                  </a:cubicBezTo>
                  <a:cubicBezTo>
                    <a:pt x="5333" y="11381"/>
                    <a:pt x="5590" y="11656"/>
                    <a:pt x="5793" y="11918"/>
                  </a:cubicBezTo>
                  <a:cubicBezTo>
                    <a:pt x="5899" y="11574"/>
                    <a:pt x="6213" y="11361"/>
                    <a:pt x="6545" y="11361"/>
                  </a:cubicBezTo>
                  <a:close/>
                  <a:moveTo>
                    <a:pt x="7272" y="16481"/>
                  </a:moveTo>
                  <a:cubicBezTo>
                    <a:pt x="7337" y="16481"/>
                    <a:pt x="7405" y="16491"/>
                    <a:pt x="7474" y="16510"/>
                  </a:cubicBezTo>
                  <a:cubicBezTo>
                    <a:pt x="7714" y="16574"/>
                    <a:pt x="7890" y="16782"/>
                    <a:pt x="8114" y="16910"/>
                  </a:cubicBezTo>
                  <a:cubicBezTo>
                    <a:pt x="8354" y="17054"/>
                    <a:pt x="8594" y="17054"/>
                    <a:pt x="8850" y="17150"/>
                  </a:cubicBezTo>
                  <a:cubicBezTo>
                    <a:pt x="9042" y="17246"/>
                    <a:pt x="9202" y="17374"/>
                    <a:pt x="9330" y="17534"/>
                  </a:cubicBezTo>
                  <a:cubicBezTo>
                    <a:pt x="9641" y="17890"/>
                    <a:pt x="10034" y="18245"/>
                    <a:pt x="10484" y="18245"/>
                  </a:cubicBezTo>
                  <a:cubicBezTo>
                    <a:pt x="10521" y="18245"/>
                    <a:pt x="10557" y="18243"/>
                    <a:pt x="10594" y="18238"/>
                  </a:cubicBezTo>
                  <a:cubicBezTo>
                    <a:pt x="11010" y="18174"/>
                    <a:pt x="11330" y="17790"/>
                    <a:pt x="11746" y="17758"/>
                  </a:cubicBezTo>
                  <a:cubicBezTo>
                    <a:pt x="11767" y="17757"/>
                    <a:pt x="11787" y="17757"/>
                    <a:pt x="11808" y="17757"/>
                  </a:cubicBezTo>
                  <a:cubicBezTo>
                    <a:pt x="12073" y="17757"/>
                    <a:pt x="12321" y="17852"/>
                    <a:pt x="12514" y="18030"/>
                  </a:cubicBezTo>
                  <a:cubicBezTo>
                    <a:pt x="12578" y="18062"/>
                    <a:pt x="12658" y="18142"/>
                    <a:pt x="12626" y="18222"/>
                  </a:cubicBezTo>
                  <a:cubicBezTo>
                    <a:pt x="12626" y="18270"/>
                    <a:pt x="12594" y="18302"/>
                    <a:pt x="12546" y="18318"/>
                  </a:cubicBezTo>
                  <a:cubicBezTo>
                    <a:pt x="12194" y="18558"/>
                    <a:pt x="11682" y="18398"/>
                    <a:pt x="11346" y="18638"/>
                  </a:cubicBezTo>
                  <a:cubicBezTo>
                    <a:pt x="11202" y="18766"/>
                    <a:pt x="11074" y="18910"/>
                    <a:pt x="10962" y="19086"/>
                  </a:cubicBezTo>
                  <a:cubicBezTo>
                    <a:pt x="10850" y="19262"/>
                    <a:pt x="10674" y="19374"/>
                    <a:pt x="10466" y="19390"/>
                  </a:cubicBezTo>
                  <a:cubicBezTo>
                    <a:pt x="10386" y="19374"/>
                    <a:pt x="10306" y="19342"/>
                    <a:pt x="10226" y="19294"/>
                  </a:cubicBezTo>
                  <a:cubicBezTo>
                    <a:pt x="9938" y="19102"/>
                    <a:pt x="9762" y="18782"/>
                    <a:pt x="9410" y="18702"/>
                  </a:cubicBezTo>
                  <a:cubicBezTo>
                    <a:pt x="9058" y="18606"/>
                    <a:pt x="8690" y="18702"/>
                    <a:pt x="8338" y="18590"/>
                  </a:cubicBezTo>
                  <a:cubicBezTo>
                    <a:pt x="7714" y="18414"/>
                    <a:pt x="6706" y="17662"/>
                    <a:pt x="6770" y="16910"/>
                  </a:cubicBezTo>
                  <a:cubicBezTo>
                    <a:pt x="6795" y="16630"/>
                    <a:pt x="7014" y="16481"/>
                    <a:pt x="7272" y="16481"/>
                  </a:cubicBezTo>
                  <a:close/>
                  <a:moveTo>
                    <a:pt x="13736" y="19239"/>
                  </a:moveTo>
                  <a:cubicBezTo>
                    <a:pt x="14065" y="19239"/>
                    <a:pt x="14440" y="19507"/>
                    <a:pt x="14482" y="19822"/>
                  </a:cubicBezTo>
                  <a:cubicBezTo>
                    <a:pt x="14530" y="20031"/>
                    <a:pt x="14386" y="20223"/>
                    <a:pt x="14178" y="20239"/>
                  </a:cubicBezTo>
                  <a:cubicBezTo>
                    <a:pt x="14119" y="20248"/>
                    <a:pt x="14070" y="20252"/>
                    <a:pt x="14029" y="20252"/>
                  </a:cubicBezTo>
                  <a:cubicBezTo>
                    <a:pt x="13936" y="20252"/>
                    <a:pt x="13880" y="20235"/>
                    <a:pt x="13830" y="20235"/>
                  </a:cubicBezTo>
                  <a:cubicBezTo>
                    <a:pt x="13758" y="20235"/>
                    <a:pt x="13698" y="20271"/>
                    <a:pt x="13554" y="20447"/>
                  </a:cubicBezTo>
                  <a:cubicBezTo>
                    <a:pt x="13506" y="20495"/>
                    <a:pt x="13442" y="20527"/>
                    <a:pt x="13362" y="20543"/>
                  </a:cubicBezTo>
                  <a:cubicBezTo>
                    <a:pt x="13058" y="20607"/>
                    <a:pt x="12722" y="20559"/>
                    <a:pt x="12434" y="20671"/>
                  </a:cubicBezTo>
                  <a:cubicBezTo>
                    <a:pt x="12386" y="20703"/>
                    <a:pt x="12338" y="20719"/>
                    <a:pt x="12274" y="20719"/>
                  </a:cubicBezTo>
                  <a:cubicBezTo>
                    <a:pt x="12114" y="20719"/>
                    <a:pt x="12050" y="20511"/>
                    <a:pt x="12034" y="20351"/>
                  </a:cubicBezTo>
                  <a:cubicBezTo>
                    <a:pt x="12018" y="20303"/>
                    <a:pt x="12034" y="20255"/>
                    <a:pt x="12050" y="20207"/>
                  </a:cubicBezTo>
                  <a:cubicBezTo>
                    <a:pt x="12098" y="20143"/>
                    <a:pt x="12162" y="20095"/>
                    <a:pt x="12242" y="20095"/>
                  </a:cubicBezTo>
                  <a:lnTo>
                    <a:pt x="12882" y="19983"/>
                  </a:lnTo>
                  <a:cubicBezTo>
                    <a:pt x="12962" y="19983"/>
                    <a:pt x="13058" y="19951"/>
                    <a:pt x="13122" y="19887"/>
                  </a:cubicBezTo>
                  <a:cubicBezTo>
                    <a:pt x="13234" y="19790"/>
                    <a:pt x="13234" y="19614"/>
                    <a:pt x="13314" y="19486"/>
                  </a:cubicBezTo>
                  <a:cubicBezTo>
                    <a:pt x="13407" y="19311"/>
                    <a:pt x="13566" y="19239"/>
                    <a:pt x="13736" y="19239"/>
                  </a:cubicBezTo>
                  <a:close/>
                  <a:moveTo>
                    <a:pt x="26722" y="1"/>
                  </a:moveTo>
                  <a:cubicBezTo>
                    <a:pt x="26685" y="1"/>
                    <a:pt x="26648" y="5"/>
                    <a:pt x="26611" y="13"/>
                  </a:cubicBezTo>
                  <a:cubicBezTo>
                    <a:pt x="26019" y="141"/>
                    <a:pt x="25955" y="1165"/>
                    <a:pt x="25347" y="1197"/>
                  </a:cubicBezTo>
                  <a:cubicBezTo>
                    <a:pt x="25333" y="1198"/>
                    <a:pt x="25319" y="1199"/>
                    <a:pt x="25305" y="1199"/>
                  </a:cubicBezTo>
                  <a:cubicBezTo>
                    <a:pt x="24973" y="1199"/>
                    <a:pt x="24709" y="843"/>
                    <a:pt x="24371" y="797"/>
                  </a:cubicBezTo>
                  <a:cubicBezTo>
                    <a:pt x="24351" y="795"/>
                    <a:pt x="24331" y="794"/>
                    <a:pt x="24312" y="794"/>
                  </a:cubicBezTo>
                  <a:cubicBezTo>
                    <a:pt x="23759" y="794"/>
                    <a:pt x="23471" y="1651"/>
                    <a:pt x="22899" y="1805"/>
                  </a:cubicBezTo>
                  <a:cubicBezTo>
                    <a:pt x="22844" y="1819"/>
                    <a:pt x="22789" y="1825"/>
                    <a:pt x="22735" y="1825"/>
                  </a:cubicBezTo>
                  <a:cubicBezTo>
                    <a:pt x="22098" y="1825"/>
                    <a:pt x="21549" y="934"/>
                    <a:pt x="20902" y="934"/>
                  </a:cubicBezTo>
                  <a:cubicBezTo>
                    <a:pt x="20843" y="934"/>
                    <a:pt x="20783" y="941"/>
                    <a:pt x="20723" y="957"/>
                  </a:cubicBezTo>
                  <a:cubicBezTo>
                    <a:pt x="20963" y="1789"/>
                    <a:pt x="20227" y="2637"/>
                    <a:pt x="19410" y="2909"/>
                  </a:cubicBezTo>
                  <a:cubicBezTo>
                    <a:pt x="18594" y="3197"/>
                    <a:pt x="17714" y="3117"/>
                    <a:pt x="16850" y="3245"/>
                  </a:cubicBezTo>
                  <a:cubicBezTo>
                    <a:pt x="16002" y="3357"/>
                    <a:pt x="15202" y="3693"/>
                    <a:pt x="14498" y="4189"/>
                  </a:cubicBezTo>
                  <a:cubicBezTo>
                    <a:pt x="14210" y="4365"/>
                    <a:pt x="13970" y="4637"/>
                    <a:pt x="13842" y="4973"/>
                  </a:cubicBezTo>
                  <a:cubicBezTo>
                    <a:pt x="13618" y="5645"/>
                    <a:pt x="14114" y="6526"/>
                    <a:pt x="13634" y="7054"/>
                  </a:cubicBezTo>
                  <a:cubicBezTo>
                    <a:pt x="13522" y="7182"/>
                    <a:pt x="13346" y="7262"/>
                    <a:pt x="13234" y="7406"/>
                  </a:cubicBezTo>
                  <a:cubicBezTo>
                    <a:pt x="12946" y="7774"/>
                    <a:pt x="13170" y="8350"/>
                    <a:pt x="12946" y="8766"/>
                  </a:cubicBezTo>
                  <a:cubicBezTo>
                    <a:pt x="12674" y="9214"/>
                    <a:pt x="11874" y="9390"/>
                    <a:pt x="12050" y="9966"/>
                  </a:cubicBezTo>
                  <a:cubicBezTo>
                    <a:pt x="12082" y="10030"/>
                    <a:pt x="12114" y="10094"/>
                    <a:pt x="12146" y="10142"/>
                  </a:cubicBezTo>
                  <a:cubicBezTo>
                    <a:pt x="12674" y="10862"/>
                    <a:pt x="13106" y="11646"/>
                    <a:pt x="13442" y="12478"/>
                  </a:cubicBezTo>
                  <a:cubicBezTo>
                    <a:pt x="13858" y="13486"/>
                    <a:pt x="14066" y="14798"/>
                    <a:pt x="13314" y="15582"/>
                  </a:cubicBezTo>
                  <a:cubicBezTo>
                    <a:pt x="13202" y="15710"/>
                    <a:pt x="13042" y="15806"/>
                    <a:pt x="12866" y="15822"/>
                  </a:cubicBezTo>
                  <a:cubicBezTo>
                    <a:pt x="12674" y="15790"/>
                    <a:pt x="12514" y="15710"/>
                    <a:pt x="12386" y="15566"/>
                  </a:cubicBezTo>
                  <a:cubicBezTo>
                    <a:pt x="11666" y="14910"/>
                    <a:pt x="11090" y="14110"/>
                    <a:pt x="10706" y="13214"/>
                  </a:cubicBezTo>
                  <a:cubicBezTo>
                    <a:pt x="10658" y="13118"/>
                    <a:pt x="10594" y="13038"/>
                    <a:pt x="10498" y="12990"/>
                  </a:cubicBezTo>
                  <a:cubicBezTo>
                    <a:pt x="10451" y="12963"/>
                    <a:pt x="10407" y="12951"/>
                    <a:pt x="10365" y="12951"/>
                  </a:cubicBezTo>
                  <a:cubicBezTo>
                    <a:pt x="10235" y="12951"/>
                    <a:pt x="10127" y="13058"/>
                    <a:pt x="10018" y="13118"/>
                  </a:cubicBezTo>
                  <a:cubicBezTo>
                    <a:pt x="9934" y="13164"/>
                    <a:pt x="9843" y="13185"/>
                    <a:pt x="9751" y="13185"/>
                  </a:cubicBezTo>
                  <a:cubicBezTo>
                    <a:pt x="9493" y="13185"/>
                    <a:pt x="9227" y="13022"/>
                    <a:pt x="9074" y="12798"/>
                  </a:cubicBezTo>
                  <a:cubicBezTo>
                    <a:pt x="8850" y="12510"/>
                    <a:pt x="8754" y="12142"/>
                    <a:pt x="8578" y="11806"/>
                  </a:cubicBezTo>
                  <a:cubicBezTo>
                    <a:pt x="8018" y="10718"/>
                    <a:pt x="6786" y="10206"/>
                    <a:pt x="5665" y="9742"/>
                  </a:cubicBezTo>
                  <a:cubicBezTo>
                    <a:pt x="5609" y="9726"/>
                    <a:pt x="5553" y="9718"/>
                    <a:pt x="5499" y="9718"/>
                  </a:cubicBezTo>
                  <a:cubicBezTo>
                    <a:pt x="5445" y="9718"/>
                    <a:pt x="5393" y="9726"/>
                    <a:pt x="5345" y="9742"/>
                  </a:cubicBezTo>
                  <a:cubicBezTo>
                    <a:pt x="5041" y="9870"/>
                    <a:pt x="5169" y="10206"/>
                    <a:pt x="5041" y="10430"/>
                  </a:cubicBezTo>
                  <a:cubicBezTo>
                    <a:pt x="4971" y="10546"/>
                    <a:pt x="4868" y="10594"/>
                    <a:pt x="4751" y="10594"/>
                  </a:cubicBezTo>
                  <a:cubicBezTo>
                    <a:pt x="4500" y="10594"/>
                    <a:pt x="4187" y="10372"/>
                    <a:pt x="4001" y="10142"/>
                  </a:cubicBezTo>
                  <a:cubicBezTo>
                    <a:pt x="3813" y="9883"/>
                    <a:pt x="3503" y="9606"/>
                    <a:pt x="3237" y="9606"/>
                  </a:cubicBezTo>
                  <a:cubicBezTo>
                    <a:pt x="3142" y="9606"/>
                    <a:pt x="3053" y="9641"/>
                    <a:pt x="2977" y="9726"/>
                  </a:cubicBezTo>
                  <a:cubicBezTo>
                    <a:pt x="3169" y="10094"/>
                    <a:pt x="2929" y="10542"/>
                    <a:pt x="2513" y="10558"/>
                  </a:cubicBezTo>
                  <a:cubicBezTo>
                    <a:pt x="2372" y="10558"/>
                    <a:pt x="2242" y="10496"/>
                    <a:pt x="2113" y="10496"/>
                  </a:cubicBezTo>
                  <a:cubicBezTo>
                    <a:pt x="2081" y="10496"/>
                    <a:pt x="2049" y="10500"/>
                    <a:pt x="2017" y="10510"/>
                  </a:cubicBezTo>
                  <a:cubicBezTo>
                    <a:pt x="1553" y="10638"/>
                    <a:pt x="1873" y="11454"/>
                    <a:pt x="1569" y="11822"/>
                  </a:cubicBezTo>
                  <a:cubicBezTo>
                    <a:pt x="1497" y="11908"/>
                    <a:pt x="1428" y="11940"/>
                    <a:pt x="1358" y="11940"/>
                  </a:cubicBezTo>
                  <a:cubicBezTo>
                    <a:pt x="1160" y="11940"/>
                    <a:pt x="961" y="11677"/>
                    <a:pt x="700" y="11677"/>
                  </a:cubicBezTo>
                  <a:cubicBezTo>
                    <a:pt x="546" y="11677"/>
                    <a:pt x="371" y="11769"/>
                    <a:pt x="161" y="12062"/>
                  </a:cubicBezTo>
                  <a:cubicBezTo>
                    <a:pt x="113" y="12462"/>
                    <a:pt x="193" y="12638"/>
                    <a:pt x="321" y="12782"/>
                  </a:cubicBezTo>
                  <a:cubicBezTo>
                    <a:pt x="625" y="13086"/>
                    <a:pt x="625" y="13566"/>
                    <a:pt x="369" y="13886"/>
                  </a:cubicBezTo>
                  <a:cubicBezTo>
                    <a:pt x="289" y="13982"/>
                    <a:pt x="241" y="14094"/>
                    <a:pt x="257" y="14206"/>
                  </a:cubicBezTo>
                  <a:cubicBezTo>
                    <a:pt x="289" y="14558"/>
                    <a:pt x="593" y="14814"/>
                    <a:pt x="849" y="15054"/>
                  </a:cubicBezTo>
                  <a:cubicBezTo>
                    <a:pt x="1114" y="15275"/>
                    <a:pt x="932" y="15672"/>
                    <a:pt x="627" y="15672"/>
                  </a:cubicBezTo>
                  <a:cubicBezTo>
                    <a:pt x="601" y="15672"/>
                    <a:pt x="573" y="15669"/>
                    <a:pt x="545" y="15662"/>
                  </a:cubicBezTo>
                  <a:cubicBezTo>
                    <a:pt x="401" y="15630"/>
                    <a:pt x="257" y="15598"/>
                    <a:pt x="129" y="15582"/>
                  </a:cubicBezTo>
                  <a:lnTo>
                    <a:pt x="129" y="15582"/>
                  </a:lnTo>
                  <a:cubicBezTo>
                    <a:pt x="1" y="15982"/>
                    <a:pt x="241" y="16382"/>
                    <a:pt x="561" y="16654"/>
                  </a:cubicBezTo>
                  <a:cubicBezTo>
                    <a:pt x="865" y="16926"/>
                    <a:pt x="1233" y="17102"/>
                    <a:pt x="1489" y="17422"/>
                  </a:cubicBezTo>
                  <a:cubicBezTo>
                    <a:pt x="1809" y="17806"/>
                    <a:pt x="1953" y="18366"/>
                    <a:pt x="2401" y="18574"/>
                  </a:cubicBezTo>
                  <a:cubicBezTo>
                    <a:pt x="2657" y="18686"/>
                    <a:pt x="2961" y="18654"/>
                    <a:pt x="3249" y="18718"/>
                  </a:cubicBezTo>
                  <a:cubicBezTo>
                    <a:pt x="3537" y="18782"/>
                    <a:pt x="3809" y="19070"/>
                    <a:pt x="3713" y="19342"/>
                  </a:cubicBezTo>
                  <a:cubicBezTo>
                    <a:pt x="3649" y="19486"/>
                    <a:pt x="3505" y="19582"/>
                    <a:pt x="3569" y="19774"/>
                  </a:cubicBezTo>
                  <a:cubicBezTo>
                    <a:pt x="3617" y="19854"/>
                    <a:pt x="3681" y="19919"/>
                    <a:pt x="3761" y="19951"/>
                  </a:cubicBezTo>
                  <a:cubicBezTo>
                    <a:pt x="4133" y="20125"/>
                    <a:pt x="4534" y="20213"/>
                    <a:pt x="4935" y="20213"/>
                  </a:cubicBezTo>
                  <a:cubicBezTo>
                    <a:pt x="5378" y="20213"/>
                    <a:pt x="5822" y="20105"/>
                    <a:pt x="6225" y="19887"/>
                  </a:cubicBezTo>
                  <a:cubicBezTo>
                    <a:pt x="6337" y="19806"/>
                    <a:pt x="6481" y="19758"/>
                    <a:pt x="6625" y="19742"/>
                  </a:cubicBezTo>
                  <a:cubicBezTo>
                    <a:pt x="6818" y="19758"/>
                    <a:pt x="7010" y="19854"/>
                    <a:pt x="7154" y="19999"/>
                  </a:cubicBezTo>
                  <a:cubicBezTo>
                    <a:pt x="7611" y="20327"/>
                    <a:pt x="8163" y="20501"/>
                    <a:pt x="8721" y="20501"/>
                  </a:cubicBezTo>
                  <a:cubicBezTo>
                    <a:pt x="8925" y="20501"/>
                    <a:pt x="9129" y="20478"/>
                    <a:pt x="9330" y="20431"/>
                  </a:cubicBezTo>
                  <a:lnTo>
                    <a:pt x="9330" y="20431"/>
                  </a:lnTo>
                  <a:lnTo>
                    <a:pt x="9218" y="21007"/>
                  </a:lnTo>
                  <a:cubicBezTo>
                    <a:pt x="9634" y="21023"/>
                    <a:pt x="10018" y="21103"/>
                    <a:pt x="10402" y="21247"/>
                  </a:cubicBezTo>
                  <a:cubicBezTo>
                    <a:pt x="10162" y="21823"/>
                    <a:pt x="9074" y="21503"/>
                    <a:pt x="8802" y="21983"/>
                  </a:cubicBezTo>
                  <a:cubicBezTo>
                    <a:pt x="9394" y="22047"/>
                    <a:pt x="10002" y="22079"/>
                    <a:pt x="10594" y="22079"/>
                  </a:cubicBezTo>
                  <a:cubicBezTo>
                    <a:pt x="11106" y="22079"/>
                    <a:pt x="11618" y="22063"/>
                    <a:pt x="12114" y="22015"/>
                  </a:cubicBezTo>
                  <a:cubicBezTo>
                    <a:pt x="12306" y="21919"/>
                    <a:pt x="12514" y="21807"/>
                    <a:pt x="12706" y="21727"/>
                  </a:cubicBezTo>
                  <a:cubicBezTo>
                    <a:pt x="13234" y="21487"/>
                    <a:pt x="13778" y="21279"/>
                    <a:pt x="14290" y="21071"/>
                  </a:cubicBezTo>
                  <a:cubicBezTo>
                    <a:pt x="14802" y="20863"/>
                    <a:pt x="15314" y="20671"/>
                    <a:pt x="15810" y="20415"/>
                  </a:cubicBezTo>
                  <a:cubicBezTo>
                    <a:pt x="15874" y="20399"/>
                    <a:pt x="15938" y="20351"/>
                    <a:pt x="15970" y="20287"/>
                  </a:cubicBezTo>
                  <a:cubicBezTo>
                    <a:pt x="16050" y="20143"/>
                    <a:pt x="15938" y="19983"/>
                    <a:pt x="15826" y="19854"/>
                  </a:cubicBezTo>
                  <a:cubicBezTo>
                    <a:pt x="15330" y="19230"/>
                    <a:pt x="15010" y="18478"/>
                    <a:pt x="14946" y="17678"/>
                  </a:cubicBezTo>
                  <a:cubicBezTo>
                    <a:pt x="14866" y="17390"/>
                    <a:pt x="15010" y="17070"/>
                    <a:pt x="15298" y="16942"/>
                  </a:cubicBezTo>
                  <a:cubicBezTo>
                    <a:pt x="15842" y="16542"/>
                    <a:pt x="16466" y="16270"/>
                    <a:pt x="17138" y="16110"/>
                  </a:cubicBezTo>
                  <a:cubicBezTo>
                    <a:pt x="17314" y="16078"/>
                    <a:pt x="17474" y="16014"/>
                    <a:pt x="17618" y="15918"/>
                  </a:cubicBezTo>
                  <a:cubicBezTo>
                    <a:pt x="17730" y="15790"/>
                    <a:pt x="17810" y="15662"/>
                    <a:pt x="17890" y="15534"/>
                  </a:cubicBezTo>
                  <a:cubicBezTo>
                    <a:pt x="18088" y="15266"/>
                    <a:pt x="18385" y="15110"/>
                    <a:pt x="18706" y="15110"/>
                  </a:cubicBezTo>
                  <a:cubicBezTo>
                    <a:pt x="18748" y="15110"/>
                    <a:pt x="18791" y="15113"/>
                    <a:pt x="18834" y="15118"/>
                  </a:cubicBezTo>
                  <a:cubicBezTo>
                    <a:pt x="18914" y="15118"/>
                    <a:pt x="18978" y="15150"/>
                    <a:pt x="19010" y="15214"/>
                  </a:cubicBezTo>
                  <a:cubicBezTo>
                    <a:pt x="19074" y="15358"/>
                    <a:pt x="18866" y="15438"/>
                    <a:pt x="18722" y="15518"/>
                  </a:cubicBezTo>
                  <a:cubicBezTo>
                    <a:pt x="18402" y="15678"/>
                    <a:pt x="18338" y="16142"/>
                    <a:pt x="18402" y="16510"/>
                  </a:cubicBezTo>
                  <a:cubicBezTo>
                    <a:pt x="18450" y="16878"/>
                    <a:pt x="18578" y="17262"/>
                    <a:pt x="18434" y="17598"/>
                  </a:cubicBezTo>
                  <a:cubicBezTo>
                    <a:pt x="18322" y="17870"/>
                    <a:pt x="18066" y="18062"/>
                    <a:pt x="17938" y="18318"/>
                  </a:cubicBezTo>
                  <a:cubicBezTo>
                    <a:pt x="17698" y="18782"/>
                    <a:pt x="17842" y="19326"/>
                    <a:pt x="17906" y="19838"/>
                  </a:cubicBezTo>
                  <a:cubicBezTo>
                    <a:pt x="17922" y="20031"/>
                    <a:pt x="17922" y="20223"/>
                    <a:pt x="17906" y="20415"/>
                  </a:cubicBezTo>
                  <a:cubicBezTo>
                    <a:pt x="18610" y="20079"/>
                    <a:pt x="19282" y="19694"/>
                    <a:pt x="19939" y="19262"/>
                  </a:cubicBezTo>
                  <a:lnTo>
                    <a:pt x="19939" y="19262"/>
                  </a:lnTo>
                  <a:cubicBezTo>
                    <a:pt x="19930" y="19263"/>
                    <a:pt x="19922" y="19263"/>
                    <a:pt x="19914" y="19263"/>
                  </a:cubicBezTo>
                  <a:cubicBezTo>
                    <a:pt x="19682" y="19263"/>
                    <a:pt x="19453" y="19048"/>
                    <a:pt x="19282" y="18862"/>
                  </a:cubicBezTo>
                  <a:cubicBezTo>
                    <a:pt x="19170" y="18750"/>
                    <a:pt x="19074" y="18606"/>
                    <a:pt x="19042" y="18462"/>
                  </a:cubicBezTo>
                  <a:cubicBezTo>
                    <a:pt x="19026" y="18318"/>
                    <a:pt x="19042" y="18190"/>
                    <a:pt x="19106" y="18062"/>
                  </a:cubicBezTo>
                  <a:cubicBezTo>
                    <a:pt x="19266" y="17614"/>
                    <a:pt x="19602" y="17278"/>
                    <a:pt x="19907" y="16910"/>
                  </a:cubicBezTo>
                  <a:cubicBezTo>
                    <a:pt x="20195" y="16542"/>
                    <a:pt x="20451" y="16110"/>
                    <a:pt x="20403" y="15630"/>
                  </a:cubicBezTo>
                  <a:cubicBezTo>
                    <a:pt x="20355" y="15150"/>
                    <a:pt x="19971" y="14702"/>
                    <a:pt x="19987" y="14190"/>
                  </a:cubicBezTo>
                  <a:cubicBezTo>
                    <a:pt x="20003" y="13694"/>
                    <a:pt x="20451" y="13102"/>
                    <a:pt x="20899" y="12862"/>
                  </a:cubicBezTo>
                  <a:cubicBezTo>
                    <a:pt x="21071" y="12772"/>
                    <a:pt x="21288" y="12707"/>
                    <a:pt x="21495" y="12707"/>
                  </a:cubicBezTo>
                  <a:cubicBezTo>
                    <a:pt x="21732" y="12707"/>
                    <a:pt x="21955" y="12792"/>
                    <a:pt x="22083" y="13022"/>
                  </a:cubicBezTo>
                  <a:cubicBezTo>
                    <a:pt x="22307" y="13406"/>
                    <a:pt x="21747" y="13918"/>
                    <a:pt x="21939" y="14110"/>
                  </a:cubicBezTo>
                  <a:cubicBezTo>
                    <a:pt x="21991" y="14150"/>
                    <a:pt x="22066" y="14178"/>
                    <a:pt x="22135" y="14178"/>
                  </a:cubicBezTo>
                  <a:cubicBezTo>
                    <a:pt x="22150" y="14178"/>
                    <a:pt x="22165" y="14177"/>
                    <a:pt x="22179" y="14174"/>
                  </a:cubicBezTo>
                  <a:cubicBezTo>
                    <a:pt x="22451" y="14206"/>
                    <a:pt x="22691" y="14350"/>
                    <a:pt x="22819" y="14590"/>
                  </a:cubicBezTo>
                  <a:cubicBezTo>
                    <a:pt x="22947" y="14830"/>
                    <a:pt x="22947" y="15134"/>
                    <a:pt x="22803" y="15374"/>
                  </a:cubicBezTo>
                  <a:cubicBezTo>
                    <a:pt x="22499" y="15902"/>
                    <a:pt x="21747" y="15886"/>
                    <a:pt x="21219" y="16206"/>
                  </a:cubicBezTo>
                  <a:cubicBezTo>
                    <a:pt x="21155" y="16238"/>
                    <a:pt x="21091" y="16302"/>
                    <a:pt x="21059" y="16366"/>
                  </a:cubicBezTo>
                  <a:cubicBezTo>
                    <a:pt x="20979" y="16510"/>
                    <a:pt x="21059" y="16702"/>
                    <a:pt x="21091" y="16862"/>
                  </a:cubicBezTo>
                  <a:cubicBezTo>
                    <a:pt x="21299" y="17614"/>
                    <a:pt x="20835" y="18382"/>
                    <a:pt x="20355" y="18974"/>
                  </a:cubicBezTo>
                  <a:cubicBezTo>
                    <a:pt x="21923" y="17870"/>
                    <a:pt x="23299" y="16494"/>
                    <a:pt x="24419" y="14926"/>
                  </a:cubicBezTo>
                  <a:cubicBezTo>
                    <a:pt x="24243" y="14414"/>
                    <a:pt x="23843" y="13934"/>
                    <a:pt x="23907" y="13390"/>
                  </a:cubicBezTo>
                  <a:cubicBezTo>
                    <a:pt x="23955" y="13198"/>
                    <a:pt x="24003" y="12990"/>
                    <a:pt x="24035" y="12798"/>
                  </a:cubicBezTo>
                  <a:cubicBezTo>
                    <a:pt x="24051" y="12190"/>
                    <a:pt x="23379" y="11854"/>
                    <a:pt x="22803" y="11790"/>
                  </a:cubicBezTo>
                  <a:cubicBezTo>
                    <a:pt x="22211" y="11742"/>
                    <a:pt x="21571" y="11806"/>
                    <a:pt x="21107" y="11454"/>
                  </a:cubicBezTo>
                  <a:cubicBezTo>
                    <a:pt x="20451" y="10958"/>
                    <a:pt x="20579" y="9806"/>
                    <a:pt x="21219" y="9294"/>
                  </a:cubicBezTo>
                  <a:cubicBezTo>
                    <a:pt x="21554" y="9026"/>
                    <a:pt x="21972" y="8911"/>
                    <a:pt x="22403" y="8911"/>
                  </a:cubicBezTo>
                  <a:cubicBezTo>
                    <a:pt x="22795" y="8911"/>
                    <a:pt x="23197" y="9006"/>
                    <a:pt x="23555" y="9166"/>
                  </a:cubicBezTo>
                  <a:cubicBezTo>
                    <a:pt x="23857" y="9301"/>
                    <a:pt x="24214" y="9478"/>
                    <a:pt x="24524" y="9478"/>
                  </a:cubicBezTo>
                  <a:cubicBezTo>
                    <a:pt x="24689" y="9478"/>
                    <a:pt x="24840" y="9427"/>
                    <a:pt x="24963" y="9294"/>
                  </a:cubicBezTo>
                  <a:cubicBezTo>
                    <a:pt x="25187" y="9054"/>
                    <a:pt x="25171" y="8670"/>
                    <a:pt x="25347" y="8398"/>
                  </a:cubicBezTo>
                  <a:cubicBezTo>
                    <a:pt x="25571" y="8046"/>
                    <a:pt x="26099" y="7998"/>
                    <a:pt x="26371" y="7678"/>
                  </a:cubicBezTo>
                  <a:cubicBezTo>
                    <a:pt x="26643" y="7342"/>
                    <a:pt x="26563" y="6830"/>
                    <a:pt x="26563" y="6382"/>
                  </a:cubicBezTo>
                  <a:cubicBezTo>
                    <a:pt x="26611" y="5549"/>
                    <a:pt x="26995" y="4781"/>
                    <a:pt x="27651" y="4253"/>
                  </a:cubicBezTo>
                  <a:cubicBezTo>
                    <a:pt x="27603" y="2845"/>
                    <a:pt x="27395" y="1453"/>
                    <a:pt x="27027" y="93"/>
                  </a:cubicBezTo>
                  <a:cubicBezTo>
                    <a:pt x="26932" y="34"/>
                    <a:pt x="26828" y="1"/>
                    <a:pt x="26722" y="1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912;p78"/>
            <p:cNvSpPr/>
            <p:nvPr/>
          </p:nvSpPr>
          <p:spPr>
            <a:xfrm>
              <a:off x="2068430" y="3308227"/>
              <a:ext cx="11007" cy="30638"/>
            </a:xfrm>
            <a:custGeom>
              <a:avLst/>
              <a:gdLst/>
              <a:ahLst/>
              <a:cxnLst/>
              <a:rect l="l" t="t" r="r" b="b"/>
              <a:pathLst>
                <a:path w="305" h="849" extrusionOk="0">
                  <a:moveTo>
                    <a:pt x="304" y="1"/>
                  </a:moveTo>
                  <a:lnTo>
                    <a:pt x="304" y="1"/>
                  </a:lnTo>
                  <a:cubicBezTo>
                    <a:pt x="272" y="49"/>
                    <a:pt x="240" y="81"/>
                    <a:pt x="208" y="129"/>
                  </a:cubicBezTo>
                  <a:cubicBezTo>
                    <a:pt x="80" y="337"/>
                    <a:pt x="0" y="593"/>
                    <a:pt x="0" y="849"/>
                  </a:cubicBezTo>
                  <a:cubicBezTo>
                    <a:pt x="112" y="561"/>
                    <a:pt x="208" y="289"/>
                    <a:pt x="304" y="1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913;p78"/>
            <p:cNvSpPr/>
            <p:nvPr/>
          </p:nvSpPr>
          <p:spPr>
            <a:xfrm>
              <a:off x="1377241" y="3061111"/>
              <a:ext cx="151892" cy="276683"/>
            </a:xfrm>
            <a:custGeom>
              <a:avLst/>
              <a:gdLst/>
              <a:ahLst/>
              <a:cxnLst/>
              <a:rect l="l" t="t" r="r" b="b"/>
              <a:pathLst>
                <a:path w="4209" h="7667" extrusionOk="0">
                  <a:moveTo>
                    <a:pt x="1985" y="0"/>
                  </a:moveTo>
                  <a:cubicBezTo>
                    <a:pt x="1857" y="16"/>
                    <a:pt x="1745" y="96"/>
                    <a:pt x="1665" y="208"/>
                  </a:cubicBezTo>
                  <a:cubicBezTo>
                    <a:pt x="1297" y="656"/>
                    <a:pt x="1041" y="1184"/>
                    <a:pt x="929" y="1760"/>
                  </a:cubicBezTo>
                  <a:cubicBezTo>
                    <a:pt x="801" y="2416"/>
                    <a:pt x="801" y="2993"/>
                    <a:pt x="465" y="3569"/>
                  </a:cubicBezTo>
                  <a:cubicBezTo>
                    <a:pt x="241" y="3937"/>
                    <a:pt x="1" y="4161"/>
                    <a:pt x="177" y="4625"/>
                  </a:cubicBezTo>
                  <a:cubicBezTo>
                    <a:pt x="321" y="4993"/>
                    <a:pt x="721" y="5281"/>
                    <a:pt x="1009" y="5537"/>
                  </a:cubicBezTo>
                  <a:cubicBezTo>
                    <a:pt x="1521" y="5985"/>
                    <a:pt x="1809" y="6529"/>
                    <a:pt x="2225" y="7041"/>
                  </a:cubicBezTo>
                  <a:cubicBezTo>
                    <a:pt x="2465" y="7329"/>
                    <a:pt x="2769" y="7521"/>
                    <a:pt x="3121" y="7633"/>
                  </a:cubicBezTo>
                  <a:cubicBezTo>
                    <a:pt x="3190" y="7653"/>
                    <a:pt x="3259" y="7666"/>
                    <a:pt x="3332" y="7666"/>
                  </a:cubicBezTo>
                  <a:cubicBezTo>
                    <a:pt x="3377" y="7666"/>
                    <a:pt x="3424" y="7661"/>
                    <a:pt x="3473" y="7649"/>
                  </a:cubicBezTo>
                  <a:cubicBezTo>
                    <a:pt x="3809" y="7569"/>
                    <a:pt x="3889" y="7089"/>
                    <a:pt x="3761" y="6769"/>
                  </a:cubicBezTo>
                  <a:cubicBezTo>
                    <a:pt x="3633" y="6433"/>
                    <a:pt x="3361" y="6193"/>
                    <a:pt x="3217" y="5873"/>
                  </a:cubicBezTo>
                  <a:cubicBezTo>
                    <a:pt x="2993" y="5409"/>
                    <a:pt x="3025" y="4849"/>
                    <a:pt x="3313" y="4417"/>
                  </a:cubicBezTo>
                  <a:cubicBezTo>
                    <a:pt x="3585" y="4049"/>
                    <a:pt x="4033" y="3777"/>
                    <a:pt x="4113" y="3329"/>
                  </a:cubicBezTo>
                  <a:cubicBezTo>
                    <a:pt x="4209" y="2913"/>
                    <a:pt x="3953" y="2497"/>
                    <a:pt x="3649" y="2192"/>
                  </a:cubicBezTo>
                  <a:cubicBezTo>
                    <a:pt x="3473" y="2032"/>
                    <a:pt x="3313" y="1824"/>
                    <a:pt x="3185" y="1616"/>
                  </a:cubicBezTo>
                  <a:cubicBezTo>
                    <a:pt x="3105" y="1456"/>
                    <a:pt x="3041" y="1280"/>
                    <a:pt x="2977" y="1104"/>
                  </a:cubicBezTo>
                  <a:cubicBezTo>
                    <a:pt x="2833" y="704"/>
                    <a:pt x="2561" y="352"/>
                    <a:pt x="2225" y="112"/>
                  </a:cubicBezTo>
                  <a:cubicBezTo>
                    <a:pt x="2145" y="48"/>
                    <a:pt x="2065" y="16"/>
                    <a:pt x="1985" y="0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5914;p78"/>
            <p:cNvSpPr/>
            <p:nvPr/>
          </p:nvSpPr>
          <p:spPr>
            <a:xfrm>
              <a:off x="891634" y="2674667"/>
              <a:ext cx="303785" cy="885984"/>
            </a:xfrm>
            <a:custGeom>
              <a:avLst/>
              <a:gdLst/>
              <a:ahLst/>
              <a:cxnLst/>
              <a:rect l="l" t="t" r="r" b="b"/>
              <a:pathLst>
                <a:path w="8418" h="24551" extrusionOk="0">
                  <a:moveTo>
                    <a:pt x="5729" y="9317"/>
                  </a:moveTo>
                  <a:cubicBezTo>
                    <a:pt x="5761" y="9333"/>
                    <a:pt x="5793" y="9349"/>
                    <a:pt x="5825" y="9365"/>
                  </a:cubicBezTo>
                  <a:cubicBezTo>
                    <a:pt x="5825" y="9381"/>
                    <a:pt x="5841" y="9381"/>
                    <a:pt x="5857" y="9397"/>
                  </a:cubicBezTo>
                  <a:lnTo>
                    <a:pt x="5889" y="9429"/>
                  </a:lnTo>
                  <a:lnTo>
                    <a:pt x="5905" y="9445"/>
                  </a:lnTo>
                  <a:lnTo>
                    <a:pt x="5921" y="9461"/>
                  </a:lnTo>
                  <a:cubicBezTo>
                    <a:pt x="5969" y="9509"/>
                    <a:pt x="6001" y="9541"/>
                    <a:pt x="6033" y="9589"/>
                  </a:cubicBezTo>
                  <a:lnTo>
                    <a:pt x="6081" y="9653"/>
                  </a:lnTo>
                  <a:cubicBezTo>
                    <a:pt x="6145" y="9749"/>
                    <a:pt x="6209" y="9829"/>
                    <a:pt x="6257" y="9925"/>
                  </a:cubicBezTo>
                  <a:lnTo>
                    <a:pt x="6289" y="9989"/>
                  </a:lnTo>
                  <a:lnTo>
                    <a:pt x="6337" y="10069"/>
                  </a:lnTo>
                  <a:cubicBezTo>
                    <a:pt x="6401" y="10213"/>
                    <a:pt x="6465" y="10341"/>
                    <a:pt x="6497" y="10421"/>
                  </a:cubicBezTo>
                  <a:cubicBezTo>
                    <a:pt x="6673" y="10805"/>
                    <a:pt x="6689" y="11301"/>
                    <a:pt x="6385" y="11589"/>
                  </a:cubicBezTo>
                  <a:cubicBezTo>
                    <a:pt x="6081" y="11893"/>
                    <a:pt x="5601" y="11877"/>
                    <a:pt x="5329" y="12181"/>
                  </a:cubicBezTo>
                  <a:cubicBezTo>
                    <a:pt x="5041" y="12469"/>
                    <a:pt x="5089" y="12933"/>
                    <a:pt x="5137" y="13350"/>
                  </a:cubicBezTo>
                  <a:cubicBezTo>
                    <a:pt x="5185" y="13750"/>
                    <a:pt x="5153" y="14246"/>
                    <a:pt x="4817" y="14470"/>
                  </a:cubicBezTo>
                  <a:cubicBezTo>
                    <a:pt x="4801" y="14486"/>
                    <a:pt x="4769" y="14486"/>
                    <a:pt x="4753" y="14486"/>
                  </a:cubicBezTo>
                  <a:cubicBezTo>
                    <a:pt x="4705" y="14486"/>
                    <a:pt x="4657" y="14470"/>
                    <a:pt x="4641" y="14422"/>
                  </a:cubicBezTo>
                  <a:cubicBezTo>
                    <a:pt x="4497" y="14278"/>
                    <a:pt x="4385" y="14086"/>
                    <a:pt x="4337" y="13878"/>
                  </a:cubicBezTo>
                  <a:cubicBezTo>
                    <a:pt x="4305" y="13750"/>
                    <a:pt x="4273" y="13638"/>
                    <a:pt x="4241" y="13510"/>
                  </a:cubicBezTo>
                  <a:cubicBezTo>
                    <a:pt x="4161" y="13366"/>
                    <a:pt x="4081" y="13206"/>
                    <a:pt x="3969" y="13061"/>
                  </a:cubicBezTo>
                  <a:cubicBezTo>
                    <a:pt x="3857" y="12805"/>
                    <a:pt x="3777" y="12517"/>
                    <a:pt x="3761" y="12213"/>
                  </a:cubicBezTo>
                  <a:cubicBezTo>
                    <a:pt x="3745" y="12085"/>
                    <a:pt x="3729" y="11957"/>
                    <a:pt x="3745" y="11829"/>
                  </a:cubicBezTo>
                  <a:cubicBezTo>
                    <a:pt x="3793" y="11653"/>
                    <a:pt x="3873" y="11493"/>
                    <a:pt x="4001" y="11365"/>
                  </a:cubicBezTo>
                  <a:cubicBezTo>
                    <a:pt x="4321" y="10997"/>
                    <a:pt x="4801" y="10805"/>
                    <a:pt x="5089" y="10405"/>
                  </a:cubicBezTo>
                  <a:cubicBezTo>
                    <a:pt x="5265" y="10133"/>
                    <a:pt x="5281" y="9333"/>
                    <a:pt x="5649" y="9317"/>
                  </a:cubicBezTo>
                  <a:close/>
                  <a:moveTo>
                    <a:pt x="6497" y="1"/>
                  </a:moveTo>
                  <a:cubicBezTo>
                    <a:pt x="6441" y="1"/>
                    <a:pt x="6385" y="13"/>
                    <a:pt x="6337" y="37"/>
                  </a:cubicBezTo>
                  <a:cubicBezTo>
                    <a:pt x="5617" y="261"/>
                    <a:pt x="5217" y="1029"/>
                    <a:pt x="5025" y="1765"/>
                  </a:cubicBezTo>
                  <a:cubicBezTo>
                    <a:pt x="4849" y="2485"/>
                    <a:pt x="4801" y="3285"/>
                    <a:pt x="4433" y="3941"/>
                  </a:cubicBezTo>
                  <a:cubicBezTo>
                    <a:pt x="4097" y="4565"/>
                    <a:pt x="3521" y="5029"/>
                    <a:pt x="3169" y="5653"/>
                  </a:cubicBezTo>
                  <a:cubicBezTo>
                    <a:pt x="2833" y="6277"/>
                    <a:pt x="2769" y="7013"/>
                    <a:pt x="2977" y="7685"/>
                  </a:cubicBezTo>
                  <a:cubicBezTo>
                    <a:pt x="3217" y="8469"/>
                    <a:pt x="3841" y="9173"/>
                    <a:pt x="3761" y="9989"/>
                  </a:cubicBezTo>
                  <a:cubicBezTo>
                    <a:pt x="3681" y="10981"/>
                    <a:pt x="2593" y="11605"/>
                    <a:pt x="2241" y="12549"/>
                  </a:cubicBezTo>
                  <a:cubicBezTo>
                    <a:pt x="2113" y="12901"/>
                    <a:pt x="2097" y="13286"/>
                    <a:pt x="2177" y="13654"/>
                  </a:cubicBezTo>
                  <a:cubicBezTo>
                    <a:pt x="2241" y="13766"/>
                    <a:pt x="2241" y="13910"/>
                    <a:pt x="2177" y="14022"/>
                  </a:cubicBezTo>
                  <a:cubicBezTo>
                    <a:pt x="2097" y="14102"/>
                    <a:pt x="1985" y="14150"/>
                    <a:pt x="1857" y="14150"/>
                  </a:cubicBezTo>
                  <a:cubicBezTo>
                    <a:pt x="1345" y="14246"/>
                    <a:pt x="865" y="14518"/>
                    <a:pt x="497" y="14918"/>
                  </a:cubicBezTo>
                  <a:cubicBezTo>
                    <a:pt x="321" y="15110"/>
                    <a:pt x="145" y="15318"/>
                    <a:pt x="1" y="15526"/>
                  </a:cubicBezTo>
                  <a:cubicBezTo>
                    <a:pt x="673" y="18950"/>
                    <a:pt x="2353" y="22102"/>
                    <a:pt x="4849" y="24550"/>
                  </a:cubicBezTo>
                  <a:cubicBezTo>
                    <a:pt x="4593" y="24054"/>
                    <a:pt x="4273" y="23622"/>
                    <a:pt x="3873" y="23238"/>
                  </a:cubicBezTo>
                  <a:cubicBezTo>
                    <a:pt x="3665" y="23062"/>
                    <a:pt x="3505" y="22870"/>
                    <a:pt x="3377" y="22646"/>
                  </a:cubicBezTo>
                  <a:cubicBezTo>
                    <a:pt x="3265" y="22422"/>
                    <a:pt x="3249" y="22166"/>
                    <a:pt x="3153" y="21926"/>
                  </a:cubicBezTo>
                  <a:cubicBezTo>
                    <a:pt x="2993" y="21462"/>
                    <a:pt x="2561" y="21142"/>
                    <a:pt x="2289" y="20742"/>
                  </a:cubicBezTo>
                  <a:cubicBezTo>
                    <a:pt x="2209" y="20646"/>
                    <a:pt x="2161" y="20534"/>
                    <a:pt x="2161" y="20406"/>
                  </a:cubicBezTo>
                  <a:cubicBezTo>
                    <a:pt x="2177" y="20278"/>
                    <a:pt x="2225" y="20166"/>
                    <a:pt x="2305" y="20054"/>
                  </a:cubicBezTo>
                  <a:cubicBezTo>
                    <a:pt x="2609" y="19606"/>
                    <a:pt x="2865" y="19062"/>
                    <a:pt x="2705" y="18534"/>
                  </a:cubicBezTo>
                  <a:cubicBezTo>
                    <a:pt x="2577" y="18246"/>
                    <a:pt x="2385" y="17974"/>
                    <a:pt x="2145" y="17766"/>
                  </a:cubicBezTo>
                  <a:cubicBezTo>
                    <a:pt x="1905" y="17558"/>
                    <a:pt x="1729" y="17270"/>
                    <a:pt x="1633" y="16966"/>
                  </a:cubicBezTo>
                  <a:cubicBezTo>
                    <a:pt x="1553" y="16646"/>
                    <a:pt x="1713" y="16262"/>
                    <a:pt x="2033" y="16198"/>
                  </a:cubicBezTo>
                  <a:cubicBezTo>
                    <a:pt x="2077" y="16189"/>
                    <a:pt x="2124" y="16186"/>
                    <a:pt x="2172" y="16186"/>
                  </a:cubicBezTo>
                  <a:cubicBezTo>
                    <a:pt x="2261" y="16186"/>
                    <a:pt x="2354" y="16196"/>
                    <a:pt x="2440" y="16196"/>
                  </a:cubicBezTo>
                  <a:cubicBezTo>
                    <a:pt x="2560" y="16196"/>
                    <a:pt x="2668" y="16177"/>
                    <a:pt x="2737" y="16086"/>
                  </a:cubicBezTo>
                  <a:cubicBezTo>
                    <a:pt x="2897" y="15894"/>
                    <a:pt x="2737" y="15654"/>
                    <a:pt x="2673" y="15430"/>
                  </a:cubicBezTo>
                  <a:cubicBezTo>
                    <a:pt x="2620" y="15246"/>
                    <a:pt x="2761" y="14988"/>
                    <a:pt x="2901" y="14988"/>
                  </a:cubicBezTo>
                  <a:cubicBezTo>
                    <a:pt x="2933" y="14988"/>
                    <a:pt x="2964" y="15001"/>
                    <a:pt x="2993" y="15030"/>
                  </a:cubicBezTo>
                  <a:cubicBezTo>
                    <a:pt x="2977" y="14742"/>
                    <a:pt x="2961" y="14454"/>
                    <a:pt x="2945" y="14166"/>
                  </a:cubicBezTo>
                  <a:cubicBezTo>
                    <a:pt x="2987" y="14143"/>
                    <a:pt x="3032" y="14133"/>
                    <a:pt x="3077" y="14133"/>
                  </a:cubicBezTo>
                  <a:cubicBezTo>
                    <a:pt x="3255" y="14133"/>
                    <a:pt x="3441" y="14291"/>
                    <a:pt x="3505" y="14470"/>
                  </a:cubicBezTo>
                  <a:cubicBezTo>
                    <a:pt x="3553" y="14710"/>
                    <a:pt x="3569" y="14950"/>
                    <a:pt x="3553" y="15174"/>
                  </a:cubicBezTo>
                  <a:cubicBezTo>
                    <a:pt x="3569" y="15414"/>
                    <a:pt x="3665" y="15686"/>
                    <a:pt x="3889" y="15766"/>
                  </a:cubicBezTo>
                  <a:cubicBezTo>
                    <a:pt x="4033" y="15782"/>
                    <a:pt x="4177" y="15814"/>
                    <a:pt x="4321" y="15814"/>
                  </a:cubicBezTo>
                  <a:cubicBezTo>
                    <a:pt x="4465" y="15878"/>
                    <a:pt x="4625" y="15958"/>
                    <a:pt x="4769" y="16038"/>
                  </a:cubicBezTo>
                  <a:cubicBezTo>
                    <a:pt x="4826" y="16055"/>
                    <a:pt x="4882" y="16064"/>
                    <a:pt x="4936" y="16064"/>
                  </a:cubicBezTo>
                  <a:cubicBezTo>
                    <a:pt x="5376" y="16064"/>
                    <a:pt x="5738" y="15529"/>
                    <a:pt x="5809" y="15046"/>
                  </a:cubicBezTo>
                  <a:cubicBezTo>
                    <a:pt x="5937" y="14246"/>
                    <a:pt x="5777" y="13270"/>
                    <a:pt x="6385" y="12725"/>
                  </a:cubicBezTo>
                  <a:cubicBezTo>
                    <a:pt x="6721" y="12437"/>
                    <a:pt x="7233" y="12373"/>
                    <a:pt x="7505" y="12021"/>
                  </a:cubicBezTo>
                  <a:cubicBezTo>
                    <a:pt x="7857" y="11573"/>
                    <a:pt x="7697" y="10933"/>
                    <a:pt x="7457" y="10421"/>
                  </a:cubicBezTo>
                  <a:cubicBezTo>
                    <a:pt x="7169" y="9749"/>
                    <a:pt x="6785" y="9141"/>
                    <a:pt x="6353" y="8565"/>
                  </a:cubicBezTo>
                  <a:cubicBezTo>
                    <a:pt x="6209" y="8405"/>
                    <a:pt x="6097" y="8229"/>
                    <a:pt x="6001" y="8037"/>
                  </a:cubicBezTo>
                  <a:cubicBezTo>
                    <a:pt x="5889" y="7637"/>
                    <a:pt x="6001" y="7221"/>
                    <a:pt x="6289" y="6933"/>
                  </a:cubicBezTo>
                  <a:cubicBezTo>
                    <a:pt x="6577" y="6661"/>
                    <a:pt x="6929" y="6469"/>
                    <a:pt x="7313" y="6373"/>
                  </a:cubicBezTo>
                  <a:cubicBezTo>
                    <a:pt x="7553" y="6325"/>
                    <a:pt x="7777" y="6245"/>
                    <a:pt x="7969" y="6133"/>
                  </a:cubicBezTo>
                  <a:cubicBezTo>
                    <a:pt x="8337" y="5861"/>
                    <a:pt x="8417" y="5349"/>
                    <a:pt x="8417" y="4885"/>
                  </a:cubicBezTo>
                  <a:cubicBezTo>
                    <a:pt x="8401" y="3941"/>
                    <a:pt x="8145" y="3013"/>
                    <a:pt x="7665" y="2197"/>
                  </a:cubicBezTo>
                  <a:cubicBezTo>
                    <a:pt x="7377" y="1685"/>
                    <a:pt x="6977" y="1205"/>
                    <a:pt x="6897" y="629"/>
                  </a:cubicBezTo>
                  <a:cubicBezTo>
                    <a:pt x="6865" y="405"/>
                    <a:pt x="6849" y="133"/>
                    <a:pt x="6657" y="37"/>
                  </a:cubicBezTo>
                  <a:cubicBezTo>
                    <a:pt x="6609" y="13"/>
                    <a:pt x="6553" y="1"/>
                    <a:pt x="6497" y="1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5915;p78"/>
            <p:cNvSpPr/>
            <p:nvPr/>
          </p:nvSpPr>
          <p:spPr>
            <a:xfrm>
              <a:off x="880087" y="2770078"/>
              <a:ext cx="112629" cy="337851"/>
            </a:xfrm>
            <a:custGeom>
              <a:avLst/>
              <a:gdLst/>
              <a:ahLst/>
              <a:cxnLst/>
              <a:rect l="l" t="t" r="r" b="b"/>
              <a:pathLst>
                <a:path w="3121" h="9362" extrusionOk="0">
                  <a:moveTo>
                    <a:pt x="2833" y="1"/>
                  </a:moveTo>
                  <a:cubicBezTo>
                    <a:pt x="1009" y="2785"/>
                    <a:pt x="16" y="6033"/>
                    <a:pt x="0" y="9361"/>
                  </a:cubicBezTo>
                  <a:cubicBezTo>
                    <a:pt x="96" y="9313"/>
                    <a:pt x="209" y="9265"/>
                    <a:pt x="321" y="9265"/>
                  </a:cubicBezTo>
                  <a:cubicBezTo>
                    <a:pt x="385" y="9265"/>
                    <a:pt x="449" y="9233"/>
                    <a:pt x="513" y="9201"/>
                  </a:cubicBezTo>
                  <a:cubicBezTo>
                    <a:pt x="641" y="9073"/>
                    <a:pt x="449" y="8897"/>
                    <a:pt x="337" y="8753"/>
                  </a:cubicBezTo>
                  <a:cubicBezTo>
                    <a:pt x="96" y="8449"/>
                    <a:pt x="305" y="7969"/>
                    <a:pt x="641" y="7777"/>
                  </a:cubicBezTo>
                  <a:cubicBezTo>
                    <a:pt x="961" y="7569"/>
                    <a:pt x="1361" y="7537"/>
                    <a:pt x="1729" y="7425"/>
                  </a:cubicBezTo>
                  <a:cubicBezTo>
                    <a:pt x="2097" y="7313"/>
                    <a:pt x="2465" y="7041"/>
                    <a:pt x="2497" y="6657"/>
                  </a:cubicBezTo>
                  <a:cubicBezTo>
                    <a:pt x="2497" y="6417"/>
                    <a:pt x="2417" y="6177"/>
                    <a:pt x="2273" y="5969"/>
                  </a:cubicBezTo>
                  <a:cubicBezTo>
                    <a:pt x="1761" y="5105"/>
                    <a:pt x="1121" y="4129"/>
                    <a:pt x="1425" y="3169"/>
                  </a:cubicBezTo>
                  <a:cubicBezTo>
                    <a:pt x="1601" y="2609"/>
                    <a:pt x="2081" y="2193"/>
                    <a:pt x="2449" y="1729"/>
                  </a:cubicBezTo>
                  <a:cubicBezTo>
                    <a:pt x="2833" y="1265"/>
                    <a:pt x="3121" y="625"/>
                    <a:pt x="2865" y="81"/>
                  </a:cubicBezTo>
                  <a:cubicBezTo>
                    <a:pt x="2865" y="65"/>
                    <a:pt x="2849" y="33"/>
                    <a:pt x="2833" y="1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5916;p78"/>
            <p:cNvSpPr/>
            <p:nvPr/>
          </p:nvSpPr>
          <p:spPr>
            <a:xfrm>
              <a:off x="1128971" y="3611168"/>
              <a:ext cx="85491" cy="48177"/>
            </a:xfrm>
            <a:custGeom>
              <a:avLst/>
              <a:gdLst/>
              <a:ahLst/>
              <a:cxnLst/>
              <a:rect l="l" t="t" r="r" b="b"/>
              <a:pathLst>
                <a:path w="2369" h="1335" extrusionOk="0">
                  <a:moveTo>
                    <a:pt x="742" y="0"/>
                  </a:moveTo>
                  <a:cubicBezTo>
                    <a:pt x="730" y="0"/>
                    <a:pt x="717" y="2"/>
                    <a:pt x="704" y="6"/>
                  </a:cubicBezTo>
                  <a:cubicBezTo>
                    <a:pt x="614" y="21"/>
                    <a:pt x="525" y="218"/>
                    <a:pt x="409" y="218"/>
                  </a:cubicBezTo>
                  <a:cubicBezTo>
                    <a:pt x="401" y="218"/>
                    <a:pt x="393" y="217"/>
                    <a:pt x="384" y="214"/>
                  </a:cubicBezTo>
                  <a:cubicBezTo>
                    <a:pt x="352" y="198"/>
                    <a:pt x="320" y="182"/>
                    <a:pt x="304" y="150"/>
                  </a:cubicBezTo>
                  <a:cubicBezTo>
                    <a:pt x="256" y="102"/>
                    <a:pt x="192" y="70"/>
                    <a:pt x="128" y="54"/>
                  </a:cubicBezTo>
                  <a:cubicBezTo>
                    <a:pt x="80" y="54"/>
                    <a:pt x="32" y="70"/>
                    <a:pt x="0" y="102"/>
                  </a:cubicBezTo>
                  <a:cubicBezTo>
                    <a:pt x="608" y="550"/>
                    <a:pt x="1232" y="966"/>
                    <a:pt x="1888" y="1335"/>
                  </a:cubicBezTo>
                  <a:cubicBezTo>
                    <a:pt x="2000" y="1335"/>
                    <a:pt x="2112" y="1319"/>
                    <a:pt x="2224" y="1287"/>
                  </a:cubicBezTo>
                  <a:cubicBezTo>
                    <a:pt x="2288" y="1287"/>
                    <a:pt x="2336" y="1238"/>
                    <a:pt x="2352" y="1190"/>
                  </a:cubicBezTo>
                  <a:cubicBezTo>
                    <a:pt x="2368" y="1126"/>
                    <a:pt x="2352" y="1078"/>
                    <a:pt x="2320" y="1030"/>
                  </a:cubicBezTo>
                  <a:cubicBezTo>
                    <a:pt x="2096" y="694"/>
                    <a:pt x="1776" y="438"/>
                    <a:pt x="1392" y="310"/>
                  </a:cubicBezTo>
                  <a:cubicBezTo>
                    <a:pt x="1248" y="278"/>
                    <a:pt x="1104" y="230"/>
                    <a:pt x="976" y="150"/>
                  </a:cubicBezTo>
                  <a:cubicBezTo>
                    <a:pt x="893" y="81"/>
                    <a:pt x="822" y="0"/>
                    <a:pt x="742" y="0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5917;p78"/>
            <p:cNvSpPr/>
            <p:nvPr/>
          </p:nvSpPr>
          <p:spPr>
            <a:xfrm>
              <a:off x="1134167" y="3248685"/>
              <a:ext cx="71634" cy="50270"/>
            </a:xfrm>
            <a:custGeom>
              <a:avLst/>
              <a:gdLst/>
              <a:ahLst/>
              <a:cxnLst/>
              <a:rect l="l" t="t" r="r" b="b"/>
              <a:pathLst>
                <a:path w="1985" h="1393" extrusionOk="0">
                  <a:moveTo>
                    <a:pt x="855" y="1"/>
                  </a:moveTo>
                  <a:cubicBezTo>
                    <a:pt x="705" y="1"/>
                    <a:pt x="561" y="40"/>
                    <a:pt x="432" y="147"/>
                  </a:cubicBezTo>
                  <a:cubicBezTo>
                    <a:pt x="176" y="339"/>
                    <a:pt x="0" y="515"/>
                    <a:pt x="80" y="835"/>
                  </a:cubicBezTo>
                  <a:cubicBezTo>
                    <a:pt x="144" y="1043"/>
                    <a:pt x="272" y="1235"/>
                    <a:pt x="448" y="1347"/>
                  </a:cubicBezTo>
                  <a:cubicBezTo>
                    <a:pt x="508" y="1379"/>
                    <a:pt x="552" y="1393"/>
                    <a:pt x="586" y="1393"/>
                  </a:cubicBezTo>
                  <a:cubicBezTo>
                    <a:pt x="687" y="1393"/>
                    <a:pt x="696" y="1267"/>
                    <a:pt x="768" y="1123"/>
                  </a:cubicBezTo>
                  <a:cubicBezTo>
                    <a:pt x="960" y="707"/>
                    <a:pt x="1568" y="851"/>
                    <a:pt x="1904" y="579"/>
                  </a:cubicBezTo>
                  <a:cubicBezTo>
                    <a:pt x="1936" y="563"/>
                    <a:pt x="1968" y="531"/>
                    <a:pt x="1968" y="483"/>
                  </a:cubicBezTo>
                  <a:cubicBezTo>
                    <a:pt x="1984" y="467"/>
                    <a:pt x="1968" y="435"/>
                    <a:pt x="1952" y="419"/>
                  </a:cubicBezTo>
                  <a:cubicBezTo>
                    <a:pt x="1888" y="323"/>
                    <a:pt x="1792" y="259"/>
                    <a:pt x="1696" y="243"/>
                  </a:cubicBezTo>
                  <a:cubicBezTo>
                    <a:pt x="1436" y="139"/>
                    <a:pt x="1135" y="1"/>
                    <a:pt x="855" y="1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5918;p78"/>
            <p:cNvSpPr/>
            <p:nvPr/>
          </p:nvSpPr>
          <p:spPr>
            <a:xfrm>
              <a:off x="1260612" y="3104233"/>
              <a:ext cx="85491" cy="93828"/>
            </a:xfrm>
            <a:custGeom>
              <a:avLst/>
              <a:gdLst/>
              <a:ahLst/>
              <a:cxnLst/>
              <a:rect l="l" t="t" r="r" b="b"/>
              <a:pathLst>
                <a:path w="2369" h="2600" extrusionOk="0">
                  <a:moveTo>
                    <a:pt x="1268" y="0"/>
                  </a:moveTo>
                  <a:cubicBezTo>
                    <a:pt x="1245" y="0"/>
                    <a:pt x="1222" y="7"/>
                    <a:pt x="1200" y="21"/>
                  </a:cubicBezTo>
                  <a:cubicBezTo>
                    <a:pt x="1152" y="37"/>
                    <a:pt x="1104" y="85"/>
                    <a:pt x="1088" y="149"/>
                  </a:cubicBezTo>
                  <a:cubicBezTo>
                    <a:pt x="1008" y="389"/>
                    <a:pt x="960" y="661"/>
                    <a:pt x="928" y="917"/>
                  </a:cubicBezTo>
                  <a:cubicBezTo>
                    <a:pt x="928" y="981"/>
                    <a:pt x="896" y="1045"/>
                    <a:pt x="848" y="1045"/>
                  </a:cubicBezTo>
                  <a:cubicBezTo>
                    <a:pt x="816" y="1045"/>
                    <a:pt x="784" y="1045"/>
                    <a:pt x="752" y="1013"/>
                  </a:cubicBezTo>
                  <a:cubicBezTo>
                    <a:pt x="672" y="949"/>
                    <a:pt x="560" y="885"/>
                    <a:pt x="464" y="821"/>
                  </a:cubicBezTo>
                  <a:cubicBezTo>
                    <a:pt x="418" y="795"/>
                    <a:pt x="368" y="782"/>
                    <a:pt x="319" y="782"/>
                  </a:cubicBezTo>
                  <a:cubicBezTo>
                    <a:pt x="251" y="782"/>
                    <a:pt x="184" y="807"/>
                    <a:pt x="128" y="853"/>
                  </a:cubicBezTo>
                  <a:cubicBezTo>
                    <a:pt x="48" y="965"/>
                    <a:pt x="48" y="1109"/>
                    <a:pt x="128" y="1221"/>
                  </a:cubicBezTo>
                  <a:cubicBezTo>
                    <a:pt x="192" y="1334"/>
                    <a:pt x="288" y="1446"/>
                    <a:pt x="352" y="1558"/>
                  </a:cubicBezTo>
                  <a:cubicBezTo>
                    <a:pt x="416" y="1686"/>
                    <a:pt x="384" y="1830"/>
                    <a:pt x="288" y="1926"/>
                  </a:cubicBezTo>
                  <a:cubicBezTo>
                    <a:pt x="176" y="1990"/>
                    <a:pt x="16" y="1990"/>
                    <a:pt x="0" y="2102"/>
                  </a:cubicBezTo>
                  <a:cubicBezTo>
                    <a:pt x="0" y="2150"/>
                    <a:pt x="16" y="2182"/>
                    <a:pt x="48" y="2230"/>
                  </a:cubicBezTo>
                  <a:cubicBezTo>
                    <a:pt x="128" y="2358"/>
                    <a:pt x="240" y="2470"/>
                    <a:pt x="368" y="2550"/>
                  </a:cubicBezTo>
                  <a:cubicBezTo>
                    <a:pt x="422" y="2583"/>
                    <a:pt x="483" y="2600"/>
                    <a:pt x="545" y="2600"/>
                  </a:cubicBezTo>
                  <a:cubicBezTo>
                    <a:pt x="632" y="2600"/>
                    <a:pt x="719" y="2567"/>
                    <a:pt x="784" y="2502"/>
                  </a:cubicBezTo>
                  <a:cubicBezTo>
                    <a:pt x="910" y="2351"/>
                    <a:pt x="907" y="2299"/>
                    <a:pt x="1009" y="2299"/>
                  </a:cubicBezTo>
                  <a:cubicBezTo>
                    <a:pt x="1037" y="2299"/>
                    <a:pt x="1072" y="2303"/>
                    <a:pt x="1120" y="2310"/>
                  </a:cubicBezTo>
                  <a:cubicBezTo>
                    <a:pt x="1142" y="2312"/>
                    <a:pt x="1164" y="2313"/>
                    <a:pt x="1186" y="2313"/>
                  </a:cubicBezTo>
                  <a:cubicBezTo>
                    <a:pt x="1273" y="2313"/>
                    <a:pt x="1363" y="2298"/>
                    <a:pt x="1446" y="2298"/>
                  </a:cubicBezTo>
                  <a:cubicBezTo>
                    <a:pt x="1483" y="2298"/>
                    <a:pt x="1519" y="2301"/>
                    <a:pt x="1552" y="2310"/>
                  </a:cubicBezTo>
                  <a:cubicBezTo>
                    <a:pt x="1736" y="2344"/>
                    <a:pt x="1805" y="2486"/>
                    <a:pt x="1935" y="2486"/>
                  </a:cubicBezTo>
                  <a:cubicBezTo>
                    <a:pt x="1987" y="2486"/>
                    <a:pt x="2047" y="2464"/>
                    <a:pt x="2128" y="2406"/>
                  </a:cubicBezTo>
                  <a:cubicBezTo>
                    <a:pt x="2368" y="2214"/>
                    <a:pt x="2304" y="2118"/>
                    <a:pt x="2144" y="1942"/>
                  </a:cubicBezTo>
                  <a:cubicBezTo>
                    <a:pt x="2032" y="1830"/>
                    <a:pt x="1952" y="1686"/>
                    <a:pt x="1936" y="1526"/>
                  </a:cubicBezTo>
                  <a:cubicBezTo>
                    <a:pt x="1936" y="1318"/>
                    <a:pt x="2080" y="1189"/>
                    <a:pt x="2096" y="1013"/>
                  </a:cubicBezTo>
                  <a:cubicBezTo>
                    <a:pt x="2080" y="853"/>
                    <a:pt x="2016" y="725"/>
                    <a:pt x="1920" y="613"/>
                  </a:cubicBezTo>
                  <a:cubicBezTo>
                    <a:pt x="1792" y="453"/>
                    <a:pt x="1648" y="277"/>
                    <a:pt x="1488" y="133"/>
                  </a:cubicBezTo>
                  <a:cubicBezTo>
                    <a:pt x="1427" y="72"/>
                    <a:pt x="1346" y="0"/>
                    <a:pt x="1268" y="0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5919;p78"/>
            <p:cNvSpPr/>
            <p:nvPr/>
          </p:nvSpPr>
          <p:spPr>
            <a:xfrm>
              <a:off x="1706381" y="3279358"/>
              <a:ext cx="6965" cy="2923"/>
            </a:xfrm>
            <a:custGeom>
              <a:avLst/>
              <a:gdLst/>
              <a:ahLst/>
              <a:cxnLst/>
              <a:rect l="l" t="t" r="r" b="b"/>
              <a:pathLst>
                <a:path w="193" h="81" extrusionOk="0">
                  <a:moveTo>
                    <a:pt x="0" y="1"/>
                  </a:moveTo>
                  <a:lnTo>
                    <a:pt x="192" y="81"/>
                  </a:lnTo>
                  <a:cubicBezTo>
                    <a:pt x="128" y="49"/>
                    <a:pt x="64" y="17"/>
                    <a:pt x="0" y="1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5920;p78"/>
            <p:cNvSpPr/>
            <p:nvPr/>
          </p:nvSpPr>
          <p:spPr>
            <a:xfrm>
              <a:off x="1116232" y="2522384"/>
              <a:ext cx="185418" cy="126884"/>
            </a:xfrm>
            <a:custGeom>
              <a:avLst/>
              <a:gdLst/>
              <a:ahLst/>
              <a:cxnLst/>
              <a:rect l="l" t="t" r="r" b="b"/>
              <a:pathLst>
                <a:path w="5138" h="3516" extrusionOk="0">
                  <a:moveTo>
                    <a:pt x="5137" y="0"/>
                  </a:moveTo>
                  <a:cubicBezTo>
                    <a:pt x="3265" y="640"/>
                    <a:pt x="1537" y="1584"/>
                    <a:pt x="1" y="2800"/>
                  </a:cubicBezTo>
                  <a:cubicBezTo>
                    <a:pt x="104" y="2935"/>
                    <a:pt x="217" y="2970"/>
                    <a:pt x="341" y="2970"/>
                  </a:cubicBezTo>
                  <a:cubicBezTo>
                    <a:pt x="470" y="2970"/>
                    <a:pt x="611" y="2933"/>
                    <a:pt x="766" y="2933"/>
                  </a:cubicBezTo>
                  <a:cubicBezTo>
                    <a:pt x="834" y="2933"/>
                    <a:pt x="904" y="2940"/>
                    <a:pt x="977" y="2960"/>
                  </a:cubicBezTo>
                  <a:cubicBezTo>
                    <a:pt x="1265" y="3040"/>
                    <a:pt x="1393" y="3328"/>
                    <a:pt x="1665" y="3441"/>
                  </a:cubicBezTo>
                  <a:cubicBezTo>
                    <a:pt x="1835" y="3491"/>
                    <a:pt x="2011" y="3516"/>
                    <a:pt x="2186" y="3516"/>
                  </a:cubicBezTo>
                  <a:cubicBezTo>
                    <a:pt x="2291" y="3516"/>
                    <a:pt x="2395" y="3507"/>
                    <a:pt x="2497" y="3489"/>
                  </a:cubicBezTo>
                  <a:cubicBezTo>
                    <a:pt x="2593" y="3489"/>
                    <a:pt x="2689" y="3457"/>
                    <a:pt x="2769" y="3409"/>
                  </a:cubicBezTo>
                  <a:cubicBezTo>
                    <a:pt x="2881" y="3296"/>
                    <a:pt x="2913" y="3120"/>
                    <a:pt x="2849" y="2976"/>
                  </a:cubicBezTo>
                  <a:cubicBezTo>
                    <a:pt x="2769" y="2832"/>
                    <a:pt x="2705" y="2704"/>
                    <a:pt x="2625" y="2576"/>
                  </a:cubicBezTo>
                  <a:cubicBezTo>
                    <a:pt x="2417" y="2160"/>
                    <a:pt x="2513" y="1664"/>
                    <a:pt x="2849" y="1344"/>
                  </a:cubicBezTo>
                  <a:cubicBezTo>
                    <a:pt x="3201" y="1040"/>
                    <a:pt x="3697" y="1008"/>
                    <a:pt x="4129" y="912"/>
                  </a:cubicBezTo>
                  <a:cubicBezTo>
                    <a:pt x="4577" y="816"/>
                    <a:pt x="5073" y="560"/>
                    <a:pt x="5137" y="112"/>
                  </a:cubicBezTo>
                  <a:cubicBezTo>
                    <a:pt x="5137" y="80"/>
                    <a:pt x="5137" y="48"/>
                    <a:pt x="5137" y="0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5921;p78"/>
            <p:cNvSpPr/>
            <p:nvPr/>
          </p:nvSpPr>
          <p:spPr>
            <a:xfrm>
              <a:off x="1168232" y="2604299"/>
              <a:ext cx="236770" cy="403133"/>
            </a:xfrm>
            <a:custGeom>
              <a:avLst/>
              <a:gdLst/>
              <a:ahLst/>
              <a:cxnLst/>
              <a:rect l="l" t="t" r="r" b="b"/>
              <a:pathLst>
                <a:path w="6561" h="11171" extrusionOk="0">
                  <a:moveTo>
                    <a:pt x="4709" y="0"/>
                  </a:moveTo>
                  <a:cubicBezTo>
                    <a:pt x="4661" y="0"/>
                    <a:pt x="4614" y="12"/>
                    <a:pt x="4576" y="34"/>
                  </a:cubicBezTo>
                  <a:cubicBezTo>
                    <a:pt x="4464" y="114"/>
                    <a:pt x="4464" y="258"/>
                    <a:pt x="4496" y="386"/>
                  </a:cubicBezTo>
                  <a:cubicBezTo>
                    <a:pt x="4576" y="706"/>
                    <a:pt x="4640" y="1026"/>
                    <a:pt x="4688" y="1347"/>
                  </a:cubicBezTo>
                  <a:cubicBezTo>
                    <a:pt x="4736" y="1683"/>
                    <a:pt x="4608" y="2003"/>
                    <a:pt x="4352" y="2227"/>
                  </a:cubicBezTo>
                  <a:cubicBezTo>
                    <a:pt x="4048" y="2435"/>
                    <a:pt x="3584" y="2355"/>
                    <a:pt x="3296" y="2595"/>
                  </a:cubicBezTo>
                  <a:cubicBezTo>
                    <a:pt x="2976" y="2883"/>
                    <a:pt x="3056" y="3395"/>
                    <a:pt x="3232" y="3795"/>
                  </a:cubicBezTo>
                  <a:cubicBezTo>
                    <a:pt x="3392" y="4195"/>
                    <a:pt x="3632" y="4611"/>
                    <a:pt x="3536" y="5043"/>
                  </a:cubicBezTo>
                  <a:cubicBezTo>
                    <a:pt x="3360" y="5795"/>
                    <a:pt x="2208" y="6067"/>
                    <a:pt x="2192" y="6851"/>
                  </a:cubicBezTo>
                  <a:cubicBezTo>
                    <a:pt x="2192" y="7139"/>
                    <a:pt x="2352" y="7395"/>
                    <a:pt x="2384" y="7683"/>
                  </a:cubicBezTo>
                  <a:cubicBezTo>
                    <a:pt x="2448" y="8259"/>
                    <a:pt x="1968" y="8755"/>
                    <a:pt x="1488" y="9059"/>
                  </a:cubicBezTo>
                  <a:cubicBezTo>
                    <a:pt x="1008" y="9363"/>
                    <a:pt x="0" y="9811"/>
                    <a:pt x="96" y="10499"/>
                  </a:cubicBezTo>
                  <a:cubicBezTo>
                    <a:pt x="133" y="10883"/>
                    <a:pt x="457" y="11170"/>
                    <a:pt x="787" y="11170"/>
                  </a:cubicBezTo>
                  <a:cubicBezTo>
                    <a:pt x="884" y="11170"/>
                    <a:pt x="981" y="11146"/>
                    <a:pt x="1072" y="11091"/>
                  </a:cubicBezTo>
                  <a:cubicBezTo>
                    <a:pt x="1520" y="10851"/>
                    <a:pt x="1744" y="10131"/>
                    <a:pt x="2080" y="9779"/>
                  </a:cubicBezTo>
                  <a:cubicBezTo>
                    <a:pt x="2512" y="9315"/>
                    <a:pt x="3328" y="9059"/>
                    <a:pt x="3536" y="8403"/>
                  </a:cubicBezTo>
                  <a:cubicBezTo>
                    <a:pt x="3584" y="8259"/>
                    <a:pt x="3584" y="8083"/>
                    <a:pt x="3648" y="7939"/>
                  </a:cubicBezTo>
                  <a:cubicBezTo>
                    <a:pt x="3888" y="7283"/>
                    <a:pt x="4848" y="7283"/>
                    <a:pt x="5281" y="6739"/>
                  </a:cubicBezTo>
                  <a:cubicBezTo>
                    <a:pt x="5345" y="6675"/>
                    <a:pt x="5377" y="6595"/>
                    <a:pt x="5377" y="6515"/>
                  </a:cubicBezTo>
                  <a:cubicBezTo>
                    <a:pt x="5361" y="6387"/>
                    <a:pt x="5297" y="6259"/>
                    <a:pt x="5201" y="6179"/>
                  </a:cubicBezTo>
                  <a:cubicBezTo>
                    <a:pt x="4912" y="5875"/>
                    <a:pt x="4704" y="5411"/>
                    <a:pt x="4880" y="5027"/>
                  </a:cubicBezTo>
                  <a:cubicBezTo>
                    <a:pt x="5040" y="4643"/>
                    <a:pt x="5473" y="4499"/>
                    <a:pt x="5841" y="4323"/>
                  </a:cubicBezTo>
                  <a:cubicBezTo>
                    <a:pt x="6209" y="4131"/>
                    <a:pt x="6561" y="3779"/>
                    <a:pt x="6449" y="3379"/>
                  </a:cubicBezTo>
                  <a:cubicBezTo>
                    <a:pt x="6353" y="3091"/>
                    <a:pt x="6049" y="2947"/>
                    <a:pt x="5809" y="2771"/>
                  </a:cubicBezTo>
                  <a:cubicBezTo>
                    <a:pt x="5569" y="2579"/>
                    <a:pt x="5425" y="2163"/>
                    <a:pt x="5681" y="1987"/>
                  </a:cubicBezTo>
                  <a:cubicBezTo>
                    <a:pt x="5793" y="1923"/>
                    <a:pt x="5937" y="1939"/>
                    <a:pt x="6049" y="1859"/>
                  </a:cubicBezTo>
                  <a:cubicBezTo>
                    <a:pt x="6257" y="1715"/>
                    <a:pt x="6161" y="1363"/>
                    <a:pt x="5937" y="1235"/>
                  </a:cubicBezTo>
                  <a:cubicBezTo>
                    <a:pt x="5813" y="1191"/>
                    <a:pt x="5681" y="1166"/>
                    <a:pt x="5546" y="1166"/>
                  </a:cubicBezTo>
                  <a:cubicBezTo>
                    <a:pt x="5436" y="1166"/>
                    <a:pt x="5325" y="1182"/>
                    <a:pt x="5217" y="1219"/>
                  </a:cubicBezTo>
                  <a:cubicBezTo>
                    <a:pt x="5425" y="786"/>
                    <a:pt x="5281" y="290"/>
                    <a:pt x="4864" y="50"/>
                  </a:cubicBezTo>
                  <a:cubicBezTo>
                    <a:pt x="4822" y="16"/>
                    <a:pt x="4765" y="0"/>
                    <a:pt x="4709" y="0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5922;p78"/>
            <p:cNvSpPr/>
            <p:nvPr/>
          </p:nvSpPr>
          <p:spPr>
            <a:xfrm>
              <a:off x="1592061" y="2792379"/>
              <a:ext cx="254092" cy="231285"/>
            </a:xfrm>
            <a:custGeom>
              <a:avLst/>
              <a:gdLst/>
              <a:ahLst/>
              <a:cxnLst/>
              <a:rect l="l" t="t" r="r" b="b"/>
              <a:pathLst>
                <a:path w="7041" h="6409" extrusionOk="0">
                  <a:moveTo>
                    <a:pt x="5818" y="1"/>
                  </a:moveTo>
                  <a:cubicBezTo>
                    <a:pt x="5767" y="1"/>
                    <a:pt x="5711" y="15"/>
                    <a:pt x="5664" y="39"/>
                  </a:cubicBezTo>
                  <a:cubicBezTo>
                    <a:pt x="4864" y="311"/>
                    <a:pt x="4448" y="1191"/>
                    <a:pt x="4336" y="2039"/>
                  </a:cubicBezTo>
                  <a:cubicBezTo>
                    <a:pt x="4288" y="2327"/>
                    <a:pt x="4272" y="2647"/>
                    <a:pt x="4064" y="2855"/>
                  </a:cubicBezTo>
                  <a:cubicBezTo>
                    <a:pt x="3872" y="3079"/>
                    <a:pt x="3520" y="3111"/>
                    <a:pt x="3216" y="3159"/>
                  </a:cubicBezTo>
                  <a:cubicBezTo>
                    <a:pt x="2816" y="3191"/>
                    <a:pt x="2432" y="3319"/>
                    <a:pt x="2096" y="3543"/>
                  </a:cubicBezTo>
                  <a:cubicBezTo>
                    <a:pt x="1760" y="3767"/>
                    <a:pt x="1552" y="4151"/>
                    <a:pt x="1552" y="4551"/>
                  </a:cubicBezTo>
                  <a:cubicBezTo>
                    <a:pt x="1568" y="4791"/>
                    <a:pt x="1696" y="5127"/>
                    <a:pt x="1552" y="5351"/>
                  </a:cubicBezTo>
                  <a:cubicBezTo>
                    <a:pt x="1344" y="5671"/>
                    <a:pt x="944" y="5479"/>
                    <a:pt x="704" y="5671"/>
                  </a:cubicBezTo>
                  <a:cubicBezTo>
                    <a:pt x="0" y="6199"/>
                    <a:pt x="1216" y="6391"/>
                    <a:pt x="1600" y="6407"/>
                  </a:cubicBezTo>
                  <a:cubicBezTo>
                    <a:pt x="1623" y="6408"/>
                    <a:pt x="1646" y="6408"/>
                    <a:pt x="1668" y="6408"/>
                  </a:cubicBezTo>
                  <a:cubicBezTo>
                    <a:pt x="2191" y="6408"/>
                    <a:pt x="2722" y="6233"/>
                    <a:pt x="3136" y="5895"/>
                  </a:cubicBezTo>
                  <a:cubicBezTo>
                    <a:pt x="3312" y="5687"/>
                    <a:pt x="3520" y="5511"/>
                    <a:pt x="3728" y="5351"/>
                  </a:cubicBezTo>
                  <a:cubicBezTo>
                    <a:pt x="3908" y="5253"/>
                    <a:pt x="4100" y="5222"/>
                    <a:pt x="4299" y="5222"/>
                  </a:cubicBezTo>
                  <a:cubicBezTo>
                    <a:pt x="4654" y="5222"/>
                    <a:pt x="5030" y="5322"/>
                    <a:pt x="5392" y="5322"/>
                  </a:cubicBezTo>
                  <a:cubicBezTo>
                    <a:pt x="5424" y="5322"/>
                    <a:pt x="5456" y="5321"/>
                    <a:pt x="5488" y="5319"/>
                  </a:cubicBezTo>
                  <a:cubicBezTo>
                    <a:pt x="5568" y="5319"/>
                    <a:pt x="5664" y="5303"/>
                    <a:pt x="5744" y="5255"/>
                  </a:cubicBezTo>
                  <a:cubicBezTo>
                    <a:pt x="5840" y="5175"/>
                    <a:pt x="5904" y="5063"/>
                    <a:pt x="5936" y="4935"/>
                  </a:cubicBezTo>
                  <a:cubicBezTo>
                    <a:pt x="6032" y="4535"/>
                    <a:pt x="5984" y="4119"/>
                    <a:pt x="6080" y="3735"/>
                  </a:cubicBezTo>
                  <a:cubicBezTo>
                    <a:pt x="6178" y="3388"/>
                    <a:pt x="6467" y="3054"/>
                    <a:pt x="6792" y="3054"/>
                  </a:cubicBezTo>
                  <a:cubicBezTo>
                    <a:pt x="6842" y="3054"/>
                    <a:pt x="6893" y="3062"/>
                    <a:pt x="6945" y="3079"/>
                  </a:cubicBezTo>
                  <a:cubicBezTo>
                    <a:pt x="7041" y="2855"/>
                    <a:pt x="6817" y="2615"/>
                    <a:pt x="6593" y="2535"/>
                  </a:cubicBezTo>
                  <a:cubicBezTo>
                    <a:pt x="6385" y="2455"/>
                    <a:pt x="6128" y="2439"/>
                    <a:pt x="5936" y="2295"/>
                  </a:cubicBezTo>
                  <a:cubicBezTo>
                    <a:pt x="5696" y="2103"/>
                    <a:pt x="5648" y="1719"/>
                    <a:pt x="5744" y="1415"/>
                  </a:cubicBezTo>
                  <a:cubicBezTo>
                    <a:pt x="5824" y="1095"/>
                    <a:pt x="5968" y="807"/>
                    <a:pt x="6048" y="503"/>
                  </a:cubicBezTo>
                  <a:cubicBezTo>
                    <a:pt x="6096" y="311"/>
                    <a:pt x="6064" y="55"/>
                    <a:pt x="5872" y="7"/>
                  </a:cubicBezTo>
                  <a:cubicBezTo>
                    <a:pt x="5855" y="3"/>
                    <a:pt x="5837" y="1"/>
                    <a:pt x="5818" y="1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5923;p78"/>
            <p:cNvSpPr/>
            <p:nvPr/>
          </p:nvSpPr>
          <p:spPr>
            <a:xfrm>
              <a:off x="1289950" y="2969128"/>
              <a:ext cx="85600" cy="71814"/>
            </a:xfrm>
            <a:custGeom>
              <a:avLst/>
              <a:gdLst/>
              <a:ahLst/>
              <a:cxnLst/>
              <a:rect l="l" t="t" r="r" b="b"/>
              <a:pathLst>
                <a:path w="2372" h="1990" extrusionOk="0">
                  <a:moveTo>
                    <a:pt x="2026" y="1"/>
                  </a:moveTo>
                  <a:cubicBezTo>
                    <a:pt x="2008" y="1"/>
                    <a:pt x="1990" y="2"/>
                    <a:pt x="1972" y="5"/>
                  </a:cubicBezTo>
                  <a:cubicBezTo>
                    <a:pt x="1780" y="53"/>
                    <a:pt x="1619" y="149"/>
                    <a:pt x="1491" y="293"/>
                  </a:cubicBezTo>
                  <a:lnTo>
                    <a:pt x="739" y="949"/>
                  </a:lnTo>
                  <a:cubicBezTo>
                    <a:pt x="1" y="1605"/>
                    <a:pt x="371" y="1989"/>
                    <a:pt x="800" y="1989"/>
                  </a:cubicBezTo>
                  <a:cubicBezTo>
                    <a:pt x="1031" y="1989"/>
                    <a:pt x="1279" y="1878"/>
                    <a:pt x="1379" y="1637"/>
                  </a:cubicBezTo>
                  <a:cubicBezTo>
                    <a:pt x="1427" y="1541"/>
                    <a:pt x="1427" y="1429"/>
                    <a:pt x="1459" y="1349"/>
                  </a:cubicBezTo>
                  <a:cubicBezTo>
                    <a:pt x="1555" y="1029"/>
                    <a:pt x="1860" y="837"/>
                    <a:pt x="2132" y="645"/>
                  </a:cubicBezTo>
                  <a:cubicBezTo>
                    <a:pt x="2260" y="581"/>
                    <a:pt x="2340" y="453"/>
                    <a:pt x="2372" y="309"/>
                  </a:cubicBezTo>
                  <a:cubicBezTo>
                    <a:pt x="2357" y="135"/>
                    <a:pt x="2198" y="1"/>
                    <a:pt x="2026" y="1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924;p78"/>
            <p:cNvSpPr/>
            <p:nvPr/>
          </p:nvSpPr>
          <p:spPr>
            <a:xfrm>
              <a:off x="1701184" y="2526426"/>
              <a:ext cx="23709" cy="9274"/>
            </a:xfrm>
            <a:custGeom>
              <a:avLst/>
              <a:gdLst/>
              <a:ahLst/>
              <a:cxnLst/>
              <a:rect l="l" t="t" r="r" b="b"/>
              <a:pathLst>
                <a:path w="657" h="257" extrusionOk="0">
                  <a:moveTo>
                    <a:pt x="0" y="0"/>
                  </a:moveTo>
                  <a:lnTo>
                    <a:pt x="128" y="64"/>
                  </a:lnTo>
                  <a:cubicBezTo>
                    <a:pt x="288" y="144"/>
                    <a:pt x="464" y="208"/>
                    <a:pt x="656" y="256"/>
                  </a:cubicBezTo>
                  <a:cubicBezTo>
                    <a:pt x="432" y="160"/>
                    <a:pt x="224" y="80"/>
                    <a:pt x="0" y="0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5925;p78"/>
            <p:cNvSpPr/>
            <p:nvPr/>
          </p:nvSpPr>
          <p:spPr>
            <a:xfrm>
              <a:off x="1655716" y="2755210"/>
              <a:ext cx="24720" cy="12198"/>
            </a:xfrm>
            <a:custGeom>
              <a:avLst/>
              <a:gdLst/>
              <a:ahLst/>
              <a:cxnLst/>
              <a:rect l="l" t="t" r="r" b="b"/>
              <a:pathLst>
                <a:path w="685" h="338" extrusionOk="0">
                  <a:moveTo>
                    <a:pt x="62" y="0"/>
                  </a:moveTo>
                  <a:cubicBezTo>
                    <a:pt x="13" y="0"/>
                    <a:pt x="1" y="38"/>
                    <a:pt x="60" y="157"/>
                  </a:cubicBezTo>
                  <a:cubicBezTo>
                    <a:pt x="123" y="257"/>
                    <a:pt x="205" y="337"/>
                    <a:pt x="306" y="337"/>
                  </a:cubicBezTo>
                  <a:cubicBezTo>
                    <a:pt x="335" y="337"/>
                    <a:pt x="365" y="331"/>
                    <a:pt x="396" y="317"/>
                  </a:cubicBezTo>
                  <a:cubicBezTo>
                    <a:pt x="476" y="285"/>
                    <a:pt x="572" y="301"/>
                    <a:pt x="636" y="253"/>
                  </a:cubicBezTo>
                  <a:cubicBezTo>
                    <a:pt x="652" y="253"/>
                    <a:pt x="684" y="237"/>
                    <a:pt x="668" y="221"/>
                  </a:cubicBezTo>
                  <a:cubicBezTo>
                    <a:pt x="668" y="205"/>
                    <a:pt x="652" y="189"/>
                    <a:pt x="620" y="189"/>
                  </a:cubicBezTo>
                  <a:lnTo>
                    <a:pt x="540" y="157"/>
                  </a:lnTo>
                  <a:cubicBezTo>
                    <a:pt x="444" y="141"/>
                    <a:pt x="348" y="109"/>
                    <a:pt x="252" y="61"/>
                  </a:cubicBezTo>
                  <a:cubicBezTo>
                    <a:pt x="177" y="31"/>
                    <a:pt x="105" y="0"/>
                    <a:pt x="62" y="0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926;p78"/>
            <p:cNvSpPr/>
            <p:nvPr/>
          </p:nvSpPr>
          <p:spPr>
            <a:xfrm>
              <a:off x="1686750" y="2704113"/>
              <a:ext cx="23709" cy="38397"/>
            </a:xfrm>
            <a:custGeom>
              <a:avLst/>
              <a:gdLst/>
              <a:ahLst/>
              <a:cxnLst/>
              <a:rect l="l" t="t" r="r" b="b"/>
              <a:pathLst>
                <a:path w="657" h="1064" extrusionOk="0">
                  <a:moveTo>
                    <a:pt x="117" y="0"/>
                  </a:moveTo>
                  <a:cubicBezTo>
                    <a:pt x="57" y="0"/>
                    <a:pt x="16" y="62"/>
                    <a:pt x="16" y="229"/>
                  </a:cubicBezTo>
                  <a:cubicBezTo>
                    <a:pt x="0" y="453"/>
                    <a:pt x="80" y="885"/>
                    <a:pt x="288" y="1029"/>
                  </a:cubicBezTo>
                  <a:cubicBezTo>
                    <a:pt x="325" y="1053"/>
                    <a:pt x="362" y="1064"/>
                    <a:pt x="399" y="1064"/>
                  </a:cubicBezTo>
                  <a:cubicBezTo>
                    <a:pt x="506" y="1064"/>
                    <a:pt x="604" y="968"/>
                    <a:pt x="640" y="837"/>
                  </a:cubicBezTo>
                  <a:cubicBezTo>
                    <a:pt x="656" y="709"/>
                    <a:pt x="640" y="597"/>
                    <a:pt x="576" y="485"/>
                  </a:cubicBezTo>
                  <a:lnTo>
                    <a:pt x="544" y="405"/>
                  </a:lnTo>
                  <a:cubicBezTo>
                    <a:pt x="447" y="264"/>
                    <a:pt x="241" y="0"/>
                    <a:pt x="117" y="0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927;p78"/>
            <p:cNvSpPr/>
            <p:nvPr/>
          </p:nvSpPr>
          <p:spPr>
            <a:xfrm>
              <a:off x="1568352" y="2746261"/>
              <a:ext cx="41068" cy="35077"/>
            </a:xfrm>
            <a:custGeom>
              <a:avLst/>
              <a:gdLst/>
              <a:ahLst/>
              <a:cxnLst/>
              <a:rect l="l" t="t" r="r" b="b"/>
              <a:pathLst>
                <a:path w="1138" h="972" extrusionOk="0">
                  <a:moveTo>
                    <a:pt x="504" y="1"/>
                  </a:moveTo>
                  <a:cubicBezTo>
                    <a:pt x="354" y="1"/>
                    <a:pt x="198" y="34"/>
                    <a:pt x="65" y="101"/>
                  </a:cubicBezTo>
                  <a:cubicBezTo>
                    <a:pt x="33" y="117"/>
                    <a:pt x="17" y="149"/>
                    <a:pt x="1" y="181"/>
                  </a:cubicBezTo>
                  <a:cubicBezTo>
                    <a:pt x="1" y="197"/>
                    <a:pt x="1" y="213"/>
                    <a:pt x="1" y="229"/>
                  </a:cubicBezTo>
                  <a:cubicBezTo>
                    <a:pt x="209" y="373"/>
                    <a:pt x="385" y="549"/>
                    <a:pt x="529" y="757"/>
                  </a:cubicBezTo>
                  <a:cubicBezTo>
                    <a:pt x="627" y="882"/>
                    <a:pt x="730" y="972"/>
                    <a:pt x="827" y="972"/>
                  </a:cubicBezTo>
                  <a:cubicBezTo>
                    <a:pt x="904" y="972"/>
                    <a:pt x="977" y="915"/>
                    <a:pt x="1041" y="773"/>
                  </a:cubicBezTo>
                  <a:cubicBezTo>
                    <a:pt x="1137" y="549"/>
                    <a:pt x="1137" y="197"/>
                    <a:pt x="897" y="69"/>
                  </a:cubicBezTo>
                  <a:cubicBezTo>
                    <a:pt x="801" y="21"/>
                    <a:pt x="689" y="5"/>
                    <a:pt x="593" y="5"/>
                  </a:cubicBezTo>
                  <a:cubicBezTo>
                    <a:pt x="564" y="2"/>
                    <a:pt x="534" y="1"/>
                    <a:pt x="504" y="1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5928;p78"/>
            <p:cNvSpPr/>
            <p:nvPr/>
          </p:nvSpPr>
          <p:spPr>
            <a:xfrm>
              <a:off x="1628435" y="2701623"/>
              <a:ext cx="25225" cy="24612"/>
            </a:xfrm>
            <a:custGeom>
              <a:avLst/>
              <a:gdLst/>
              <a:ahLst/>
              <a:cxnLst/>
              <a:rect l="l" t="t" r="r" b="b"/>
              <a:pathLst>
                <a:path w="699" h="682" extrusionOk="0">
                  <a:moveTo>
                    <a:pt x="251" y="1"/>
                  </a:moveTo>
                  <a:cubicBezTo>
                    <a:pt x="168" y="1"/>
                    <a:pt x="85" y="32"/>
                    <a:pt x="16" y="106"/>
                  </a:cubicBezTo>
                  <a:cubicBezTo>
                    <a:pt x="0" y="122"/>
                    <a:pt x="0" y="122"/>
                    <a:pt x="0" y="138"/>
                  </a:cubicBezTo>
                  <a:cubicBezTo>
                    <a:pt x="0" y="154"/>
                    <a:pt x="0" y="170"/>
                    <a:pt x="16" y="186"/>
                  </a:cubicBezTo>
                  <a:cubicBezTo>
                    <a:pt x="74" y="302"/>
                    <a:pt x="302" y="682"/>
                    <a:pt x="478" y="682"/>
                  </a:cubicBezTo>
                  <a:cubicBezTo>
                    <a:pt x="543" y="682"/>
                    <a:pt x="601" y="629"/>
                    <a:pt x="640" y="490"/>
                  </a:cubicBezTo>
                  <a:cubicBezTo>
                    <a:pt x="699" y="232"/>
                    <a:pt x="475" y="1"/>
                    <a:pt x="251" y="1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5929;p78"/>
            <p:cNvSpPr/>
            <p:nvPr/>
          </p:nvSpPr>
          <p:spPr>
            <a:xfrm>
              <a:off x="1691946" y="2768274"/>
              <a:ext cx="30638" cy="33814"/>
            </a:xfrm>
            <a:custGeom>
              <a:avLst/>
              <a:gdLst/>
              <a:ahLst/>
              <a:cxnLst/>
              <a:rect l="l" t="t" r="r" b="b"/>
              <a:pathLst>
                <a:path w="849" h="937" extrusionOk="0">
                  <a:moveTo>
                    <a:pt x="409" y="0"/>
                  </a:moveTo>
                  <a:cubicBezTo>
                    <a:pt x="292" y="0"/>
                    <a:pt x="170" y="62"/>
                    <a:pt x="112" y="163"/>
                  </a:cubicBezTo>
                  <a:cubicBezTo>
                    <a:pt x="0" y="355"/>
                    <a:pt x="144" y="515"/>
                    <a:pt x="160" y="691"/>
                  </a:cubicBezTo>
                  <a:cubicBezTo>
                    <a:pt x="160" y="755"/>
                    <a:pt x="176" y="819"/>
                    <a:pt x="208" y="883"/>
                  </a:cubicBezTo>
                  <a:cubicBezTo>
                    <a:pt x="232" y="919"/>
                    <a:pt x="274" y="937"/>
                    <a:pt x="314" y="937"/>
                  </a:cubicBezTo>
                  <a:cubicBezTo>
                    <a:pt x="327" y="937"/>
                    <a:pt x="340" y="935"/>
                    <a:pt x="352" y="931"/>
                  </a:cubicBezTo>
                  <a:cubicBezTo>
                    <a:pt x="416" y="931"/>
                    <a:pt x="464" y="899"/>
                    <a:pt x="512" y="851"/>
                  </a:cubicBezTo>
                  <a:cubicBezTo>
                    <a:pt x="704" y="643"/>
                    <a:pt x="848" y="51"/>
                    <a:pt x="448" y="3"/>
                  </a:cubicBezTo>
                  <a:cubicBezTo>
                    <a:pt x="435" y="1"/>
                    <a:pt x="422" y="0"/>
                    <a:pt x="409" y="0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5930;p78"/>
            <p:cNvSpPr/>
            <p:nvPr/>
          </p:nvSpPr>
          <p:spPr>
            <a:xfrm>
              <a:off x="1649221" y="2790286"/>
              <a:ext cx="20245" cy="20822"/>
            </a:xfrm>
            <a:custGeom>
              <a:avLst/>
              <a:gdLst/>
              <a:ahLst/>
              <a:cxnLst/>
              <a:rect l="l" t="t" r="r" b="b"/>
              <a:pathLst>
                <a:path w="561" h="577" extrusionOk="0">
                  <a:moveTo>
                    <a:pt x="160" y="1"/>
                  </a:moveTo>
                  <a:cubicBezTo>
                    <a:pt x="80" y="33"/>
                    <a:pt x="16" y="113"/>
                    <a:pt x="16" y="193"/>
                  </a:cubicBezTo>
                  <a:cubicBezTo>
                    <a:pt x="0" y="289"/>
                    <a:pt x="32" y="369"/>
                    <a:pt x="96" y="433"/>
                  </a:cubicBezTo>
                  <a:cubicBezTo>
                    <a:pt x="128" y="481"/>
                    <a:pt x="176" y="513"/>
                    <a:pt x="208" y="545"/>
                  </a:cubicBezTo>
                  <a:cubicBezTo>
                    <a:pt x="240" y="561"/>
                    <a:pt x="256" y="577"/>
                    <a:pt x="288" y="577"/>
                  </a:cubicBezTo>
                  <a:cubicBezTo>
                    <a:pt x="320" y="577"/>
                    <a:pt x="352" y="561"/>
                    <a:pt x="384" y="529"/>
                  </a:cubicBezTo>
                  <a:lnTo>
                    <a:pt x="496" y="433"/>
                  </a:lnTo>
                  <a:cubicBezTo>
                    <a:pt x="528" y="417"/>
                    <a:pt x="544" y="385"/>
                    <a:pt x="560" y="337"/>
                  </a:cubicBezTo>
                  <a:cubicBezTo>
                    <a:pt x="560" y="305"/>
                    <a:pt x="560" y="273"/>
                    <a:pt x="544" y="241"/>
                  </a:cubicBezTo>
                  <a:cubicBezTo>
                    <a:pt x="512" y="129"/>
                    <a:pt x="192" y="97"/>
                    <a:pt x="160" y="1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5931;p78"/>
            <p:cNvSpPr/>
            <p:nvPr/>
          </p:nvSpPr>
          <p:spPr>
            <a:xfrm>
              <a:off x="1627858" y="2738611"/>
              <a:ext cx="16203" cy="18080"/>
            </a:xfrm>
            <a:custGeom>
              <a:avLst/>
              <a:gdLst/>
              <a:ahLst/>
              <a:cxnLst/>
              <a:rect l="l" t="t" r="r" b="b"/>
              <a:pathLst>
                <a:path w="449" h="501" extrusionOk="0">
                  <a:moveTo>
                    <a:pt x="188" y="0"/>
                  </a:moveTo>
                  <a:cubicBezTo>
                    <a:pt x="168" y="0"/>
                    <a:pt x="148" y="3"/>
                    <a:pt x="128" y="9"/>
                  </a:cubicBezTo>
                  <a:cubicBezTo>
                    <a:pt x="0" y="25"/>
                    <a:pt x="48" y="377"/>
                    <a:pt x="16" y="489"/>
                  </a:cubicBezTo>
                  <a:cubicBezTo>
                    <a:pt x="48" y="497"/>
                    <a:pt x="80" y="501"/>
                    <a:pt x="112" y="501"/>
                  </a:cubicBezTo>
                  <a:cubicBezTo>
                    <a:pt x="144" y="501"/>
                    <a:pt x="176" y="497"/>
                    <a:pt x="208" y="489"/>
                  </a:cubicBezTo>
                  <a:cubicBezTo>
                    <a:pt x="288" y="441"/>
                    <a:pt x="368" y="377"/>
                    <a:pt x="400" y="281"/>
                  </a:cubicBezTo>
                  <a:cubicBezTo>
                    <a:pt x="416" y="265"/>
                    <a:pt x="432" y="233"/>
                    <a:pt x="432" y="217"/>
                  </a:cubicBezTo>
                  <a:cubicBezTo>
                    <a:pt x="448" y="185"/>
                    <a:pt x="432" y="169"/>
                    <a:pt x="432" y="153"/>
                  </a:cubicBezTo>
                  <a:cubicBezTo>
                    <a:pt x="379" y="60"/>
                    <a:pt x="283" y="0"/>
                    <a:pt x="188" y="0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5932;p78"/>
            <p:cNvSpPr/>
            <p:nvPr/>
          </p:nvSpPr>
          <p:spPr>
            <a:xfrm>
              <a:off x="1657304" y="2680946"/>
              <a:ext cx="14471" cy="21436"/>
            </a:xfrm>
            <a:custGeom>
              <a:avLst/>
              <a:gdLst/>
              <a:ahLst/>
              <a:cxnLst/>
              <a:rect l="l" t="t" r="r" b="b"/>
              <a:pathLst>
                <a:path w="401" h="594" extrusionOk="0">
                  <a:moveTo>
                    <a:pt x="361" y="1"/>
                  </a:moveTo>
                  <a:cubicBezTo>
                    <a:pt x="317" y="1"/>
                    <a:pt x="62" y="199"/>
                    <a:pt x="5" y="199"/>
                  </a:cubicBezTo>
                  <a:cubicBezTo>
                    <a:pt x="3" y="199"/>
                    <a:pt x="2" y="199"/>
                    <a:pt x="0" y="199"/>
                  </a:cubicBezTo>
                  <a:lnTo>
                    <a:pt x="0" y="199"/>
                  </a:lnTo>
                  <a:cubicBezTo>
                    <a:pt x="32" y="327"/>
                    <a:pt x="112" y="455"/>
                    <a:pt x="224" y="535"/>
                  </a:cubicBezTo>
                  <a:cubicBezTo>
                    <a:pt x="249" y="559"/>
                    <a:pt x="292" y="593"/>
                    <a:pt x="333" y="593"/>
                  </a:cubicBezTo>
                  <a:cubicBezTo>
                    <a:pt x="345" y="593"/>
                    <a:pt x="357" y="590"/>
                    <a:pt x="368" y="583"/>
                  </a:cubicBezTo>
                  <a:cubicBezTo>
                    <a:pt x="400" y="551"/>
                    <a:pt x="400" y="471"/>
                    <a:pt x="384" y="423"/>
                  </a:cubicBezTo>
                  <a:cubicBezTo>
                    <a:pt x="368" y="327"/>
                    <a:pt x="352" y="247"/>
                    <a:pt x="368" y="151"/>
                  </a:cubicBezTo>
                  <a:cubicBezTo>
                    <a:pt x="368" y="103"/>
                    <a:pt x="368" y="55"/>
                    <a:pt x="368" y="7"/>
                  </a:cubicBezTo>
                  <a:cubicBezTo>
                    <a:pt x="368" y="2"/>
                    <a:pt x="366" y="1"/>
                    <a:pt x="361" y="1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5933;p78"/>
            <p:cNvSpPr/>
            <p:nvPr/>
          </p:nvSpPr>
          <p:spPr>
            <a:xfrm>
              <a:off x="1504841" y="2581276"/>
              <a:ext cx="107469" cy="101117"/>
            </a:xfrm>
            <a:custGeom>
              <a:avLst/>
              <a:gdLst/>
              <a:ahLst/>
              <a:cxnLst/>
              <a:rect l="l" t="t" r="r" b="b"/>
              <a:pathLst>
                <a:path w="2978" h="2802" extrusionOk="0">
                  <a:moveTo>
                    <a:pt x="2433" y="0"/>
                  </a:moveTo>
                  <a:cubicBezTo>
                    <a:pt x="2353" y="16"/>
                    <a:pt x="2305" y="64"/>
                    <a:pt x="2257" y="128"/>
                  </a:cubicBezTo>
                  <a:cubicBezTo>
                    <a:pt x="1937" y="528"/>
                    <a:pt x="1857" y="1136"/>
                    <a:pt x="1441" y="1440"/>
                  </a:cubicBezTo>
                  <a:cubicBezTo>
                    <a:pt x="1137" y="1664"/>
                    <a:pt x="1" y="1825"/>
                    <a:pt x="129" y="2369"/>
                  </a:cubicBezTo>
                  <a:cubicBezTo>
                    <a:pt x="205" y="2640"/>
                    <a:pt x="451" y="2801"/>
                    <a:pt x="706" y="2801"/>
                  </a:cubicBezTo>
                  <a:cubicBezTo>
                    <a:pt x="827" y="2801"/>
                    <a:pt x="949" y="2766"/>
                    <a:pt x="1057" y="2689"/>
                  </a:cubicBezTo>
                  <a:cubicBezTo>
                    <a:pt x="1233" y="2561"/>
                    <a:pt x="1313" y="2321"/>
                    <a:pt x="1473" y="2209"/>
                  </a:cubicBezTo>
                  <a:cubicBezTo>
                    <a:pt x="1520" y="2176"/>
                    <a:pt x="1575" y="2163"/>
                    <a:pt x="1634" y="2163"/>
                  </a:cubicBezTo>
                  <a:cubicBezTo>
                    <a:pt x="1776" y="2163"/>
                    <a:pt x="1941" y="2234"/>
                    <a:pt x="2065" y="2257"/>
                  </a:cubicBezTo>
                  <a:cubicBezTo>
                    <a:pt x="2083" y="2269"/>
                    <a:pt x="2102" y="2274"/>
                    <a:pt x="2120" y="2274"/>
                  </a:cubicBezTo>
                  <a:cubicBezTo>
                    <a:pt x="2150" y="2274"/>
                    <a:pt x="2179" y="2260"/>
                    <a:pt x="2209" y="2241"/>
                  </a:cubicBezTo>
                  <a:cubicBezTo>
                    <a:pt x="2225" y="2225"/>
                    <a:pt x="2241" y="2193"/>
                    <a:pt x="2241" y="2161"/>
                  </a:cubicBezTo>
                  <a:cubicBezTo>
                    <a:pt x="2241" y="1921"/>
                    <a:pt x="2209" y="1696"/>
                    <a:pt x="2241" y="1472"/>
                  </a:cubicBezTo>
                  <a:cubicBezTo>
                    <a:pt x="2241" y="1232"/>
                    <a:pt x="2353" y="1008"/>
                    <a:pt x="2529" y="864"/>
                  </a:cubicBezTo>
                  <a:cubicBezTo>
                    <a:pt x="2673" y="768"/>
                    <a:pt x="2865" y="736"/>
                    <a:pt x="2913" y="576"/>
                  </a:cubicBezTo>
                  <a:cubicBezTo>
                    <a:pt x="2977" y="416"/>
                    <a:pt x="2817" y="240"/>
                    <a:pt x="2689" y="112"/>
                  </a:cubicBezTo>
                  <a:cubicBezTo>
                    <a:pt x="2625" y="32"/>
                    <a:pt x="2529" y="0"/>
                    <a:pt x="2433" y="0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5934;p78"/>
            <p:cNvSpPr/>
            <p:nvPr/>
          </p:nvSpPr>
          <p:spPr>
            <a:xfrm>
              <a:off x="1120310" y="3038593"/>
              <a:ext cx="6387" cy="12739"/>
            </a:xfrm>
            <a:custGeom>
              <a:avLst/>
              <a:gdLst/>
              <a:ahLst/>
              <a:cxnLst/>
              <a:rect l="l" t="t" r="r" b="b"/>
              <a:pathLst>
                <a:path w="177" h="353" extrusionOk="0">
                  <a:moveTo>
                    <a:pt x="0" y="0"/>
                  </a:moveTo>
                  <a:lnTo>
                    <a:pt x="176" y="352"/>
                  </a:lnTo>
                  <a:cubicBezTo>
                    <a:pt x="144" y="272"/>
                    <a:pt x="80" y="144"/>
                    <a:pt x="0" y="0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5935;p78"/>
            <p:cNvSpPr/>
            <p:nvPr/>
          </p:nvSpPr>
          <p:spPr>
            <a:xfrm>
              <a:off x="1111036" y="3023581"/>
              <a:ext cx="6387" cy="9852"/>
            </a:xfrm>
            <a:custGeom>
              <a:avLst/>
              <a:gdLst/>
              <a:ahLst/>
              <a:cxnLst/>
              <a:rect l="l" t="t" r="r" b="b"/>
              <a:pathLst>
                <a:path w="177" h="273" extrusionOk="0">
                  <a:moveTo>
                    <a:pt x="1" y="0"/>
                  </a:moveTo>
                  <a:lnTo>
                    <a:pt x="177" y="272"/>
                  </a:lnTo>
                  <a:cubicBezTo>
                    <a:pt x="129" y="176"/>
                    <a:pt x="65" y="96"/>
                    <a:pt x="1" y="0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5936;p78"/>
            <p:cNvSpPr/>
            <p:nvPr/>
          </p:nvSpPr>
          <p:spPr>
            <a:xfrm>
              <a:off x="1105262" y="3016653"/>
              <a:ext cx="4078" cy="4655"/>
            </a:xfrm>
            <a:custGeom>
              <a:avLst/>
              <a:gdLst/>
              <a:ahLst/>
              <a:cxnLst/>
              <a:rect l="l" t="t" r="r" b="b"/>
              <a:pathLst>
                <a:path w="113" h="129" extrusionOk="0">
                  <a:moveTo>
                    <a:pt x="1" y="0"/>
                  </a:moveTo>
                  <a:lnTo>
                    <a:pt x="113" y="128"/>
                  </a:lnTo>
                  <a:cubicBezTo>
                    <a:pt x="81" y="80"/>
                    <a:pt x="49" y="32"/>
                    <a:pt x="1" y="0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5937;p78"/>
            <p:cNvSpPr/>
            <p:nvPr/>
          </p:nvSpPr>
          <p:spPr>
            <a:xfrm>
              <a:off x="1038287" y="2645942"/>
              <a:ext cx="50270" cy="90760"/>
            </a:xfrm>
            <a:custGeom>
              <a:avLst/>
              <a:gdLst/>
              <a:ahLst/>
              <a:cxnLst/>
              <a:rect l="l" t="t" r="r" b="b"/>
              <a:pathLst>
                <a:path w="1393" h="2515" extrusionOk="0">
                  <a:moveTo>
                    <a:pt x="1393" y="1"/>
                  </a:moveTo>
                  <a:lnTo>
                    <a:pt x="1393" y="1"/>
                  </a:lnTo>
                  <a:cubicBezTo>
                    <a:pt x="977" y="369"/>
                    <a:pt x="593" y="753"/>
                    <a:pt x="209" y="1169"/>
                  </a:cubicBezTo>
                  <a:lnTo>
                    <a:pt x="209" y="1185"/>
                  </a:lnTo>
                  <a:cubicBezTo>
                    <a:pt x="193" y="1473"/>
                    <a:pt x="1" y="2209"/>
                    <a:pt x="209" y="2449"/>
                  </a:cubicBezTo>
                  <a:cubicBezTo>
                    <a:pt x="247" y="2495"/>
                    <a:pt x="286" y="2515"/>
                    <a:pt x="323" y="2515"/>
                  </a:cubicBezTo>
                  <a:cubicBezTo>
                    <a:pt x="521" y="2515"/>
                    <a:pt x="697" y="1970"/>
                    <a:pt x="737" y="1809"/>
                  </a:cubicBezTo>
                  <a:cubicBezTo>
                    <a:pt x="785" y="1617"/>
                    <a:pt x="801" y="1409"/>
                    <a:pt x="833" y="1201"/>
                  </a:cubicBezTo>
                  <a:cubicBezTo>
                    <a:pt x="929" y="785"/>
                    <a:pt x="1105" y="401"/>
                    <a:pt x="1361" y="65"/>
                  </a:cubicBezTo>
                  <a:cubicBezTo>
                    <a:pt x="1377" y="49"/>
                    <a:pt x="1377" y="33"/>
                    <a:pt x="1393" y="1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938;p78"/>
            <p:cNvSpPr/>
            <p:nvPr/>
          </p:nvSpPr>
          <p:spPr>
            <a:xfrm>
              <a:off x="1176315" y="2662037"/>
              <a:ext cx="45651" cy="45398"/>
            </a:xfrm>
            <a:custGeom>
              <a:avLst/>
              <a:gdLst/>
              <a:ahLst/>
              <a:cxnLst/>
              <a:rect l="l" t="t" r="r" b="b"/>
              <a:pathLst>
                <a:path w="1265" h="1258" extrusionOk="0">
                  <a:moveTo>
                    <a:pt x="818" y="0"/>
                  </a:moveTo>
                  <a:cubicBezTo>
                    <a:pt x="574" y="0"/>
                    <a:pt x="291" y="113"/>
                    <a:pt x="144" y="227"/>
                  </a:cubicBezTo>
                  <a:cubicBezTo>
                    <a:pt x="64" y="275"/>
                    <a:pt x="16" y="339"/>
                    <a:pt x="0" y="419"/>
                  </a:cubicBezTo>
                  <a:cubicBezTo>
                    <a:pt x="0" y="515"/>
                    <a:pt x="64" y="611"/>
                    <a:pt x="112" y="691"/>
                  </a:cubicBezTo>
                  <a:cubicBezTo>
                    <a:pt x="176" y="851"/>
                    <a:pt x="144" y="1059"/>
                    <a:pt x="272" y="1171"/>
                  </a:cubicBezTo>
                  <a:cubicBezTo>
                    <a:pt x="359" y="1225"/>
                    <a:pt x="461" y="1257"/>
                    <a:pt x="557" y="1257"/>
                  </a:cubicBezTo>
                  <a:cubicBezTo>
                    <a:pt x="603" y="1257"/>
                    <a:pt x="647" y="1250"/>
                    <a:pt x="688" y="1235"/>
                  </a:cubicBezTo>
                  <a:cubicBezTo>
                    <a:pt x="720" y="1235"/>
                    <a:pt x="752" y="1219"/>
                    <a:pt x="768" y="1203"/>
                  </a:cubicBezTo>
                  <a:cubicBezTo>
                    <a:pt x="784" y="1171"/>
                    <a:pt x="800" y="1139"/>
                    <a:pt x="800" y="1123"/>
                  </a:cubicBezTo>
                  <a:cubicBezTo>
                    <a:pt x="816" y="995"/>
                    <a:pt x="816" y="883"/>
                    <a:pt x="800" y="771"/>
                  </a:cubicBezTo>
                  <a:cubicBezTo>
                    <a:pt x="784" y="739"/>
                    <a:pt x="784" y="723"/>
                    <a:pt x="800" y="691"/>
                  </a:cubicBezTo>
                  <a:cubicBezTo>
                    <a:pt x="816" y="675"/>
                    <a:pt x="832" y="675"/>
                    <a:pt x="848" y="675"/>
                  </a:cubicBezTo>
                  <a:cubicBezTo>
                    <a:pt x="1008" y="611"/>
                    <a:pt x="1136" y="659"/>
                    <a:pt x="1216" y="467"/>
                  </a:cubicBezTo>
                  <a:cubicBezTo>
                    <a:pt x="1264" y="323"/>
                    <a:pt x="1216" y="163"/>
                    <a:pt x="1088" y="67"/>
                  </a:cubicBezTo>
                  <a:cubicBezTo>
                    <a:pt x="1013" y="20"/>
                    <a:pt x="919" y="0"/>
                    <a:pt x="818" y="0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5939;p78"/>
            <p:cNvSpPr/>
            <p:nvPr/>
          </p:nvSpPr>
          <p:spPr>
            <a:xfrm>
              <a:off x="1323546" y="2788518"/>
              <a:ext cx="299165" cy="228181"/>
            </a:xfrm>
            <a:custGeom>
              <a:avLst/>
              <a:gdLst/>
              <a:ahLst/>
              <a:cxnLst/>
              <a:rect l="l" t="t" r="r" b="b"/>
              <a:pathLst>
                <a:path w="8290" h="6323" extrusionOk="0">
                  <a:moveTo>
                    <a:pt x="4670" y="1"/>
                  </a:moveTo>
                  <a:cubicBezTo>
                    <a:pt x="4558" y="1"/>
                    <a:pt x="4427" y="21"/>
                    <a:pt x="4273" y="66"/>
                  </a:cubicBezTo>
                  <a:cubicBezTo>
                    <a:pt x="4273" y="66"/>
                    <a:pt x="0" y="1394"/>
                    <a:pt x="2881" y="2562"/>
                  </a:cubicBezTo>
                  <a:cubicBezTo>
                    <a:pt x="5335" y="3571"/>
                    <a:pt x="3862" y="6322"/>
                    <a:pt x="4591" y="6322"/>
                  </a:cubicBezTo>
                  <a:cubicBezTo>
                    <a:pt x="4717" y="6322"/>
                    <a:pt x="4910" y="6240"/>
                    <a:pt x="5201" y="6050"/>
                  </a:cubicBezTo>
                  <a:cubicBezTo>
                    <a:pt x="7169" y="4770"/>
                    <a:pt x="8289" y="4018"/>
                    <a:pt x="6593" y="3026"/>
                  </a:cubicBezTo>
                  <a:cubicBezTo>
                    <a:pt x="5049" y="2123"/>
                    <a:pt x="5812" y="1"/>
                    <a:pt x="4670" y="1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5940;p78"/>
            <p:cNvSpPr/>
            <p:nvPr/>
          </p:nvSpPr>
          <p:spPr>
            <a:xfrm>
              <a:off x="1351260" y="2490340"/>
              <a:ext cx="270295" cy="83182"/>
            </a:xfrm>
            <a:custGeom>
              <a:avLst/>
              <a:gdLst/>
              <a:ahLst/>
              <a:cxnLst/>
              <a:rect l="l" t="t" r="r" b="b"/>
              <a:pathLst>
                <a:path w="7490" h="2305" extrusionOk="0">
                  <a:moveTo>
                    <a:pt x="3979" y="0"/>
                  </a:moveTo>
                  <a:cubicBezTo>
                    <a:pt x="2640" y="0"/>
                    <a:pt x="1304" y="157"/>
                    <a:pt x="0" y="472"/>
                  </a:cubicBezTo>
                  <a:cubicBezTo>
                    <a:pt x="296" y="874"/>
                    <a:pt x="748" y="1258"/>
                    <a:pt x="1363" y="1258"/>
                  </a:cubicBezTo>
                  <a:cubicBezTo>
                    <a:pt x="1582" y="1258"/>
                    <a:pt x="1821" y="1209"/>
                    <a:pt x="2081" y="1096"/>
                  </a:cubicBezTo>
                  <a:cubicBezTo>
                    <a:pt x="2292" y="1005"/>
                    <a:pt x="2502" y="966"/>
                    <a:pt x="2711" y="966"/>
                  </a:cubicBezTo>
                  <a:cubicBezTo>
                    <a:pt x="3932" y="966"/>
                    <a:pt x="5090" y="2305"/>
                    <a:pt x="6043" y="2305"/>
                  </a:cubicBezTo>
                  <a:cubicBezTo>
                    <a:pt x="6295" y="2305"/>
                    <a:pt x="6532" y="2212"/>
                    <a:pt x="6753" y="1976"/>
                  </a:cubicBezTo>
                  <a:cubicBezTo>
                    <a:pt x="7169" y="1528"/>
                    <a:pt x="7425" y="968"/>
                    <a:pt x="7489" y="376"/>
                  </a:cubicBezTo>
                  <a:lnTo>
                    <a:pt x="7489" y="360"/>
                  </a:lnTo>
                  <a:cubicBezTo>
                    <a:pt x="6330" y="121"/>
                    <a:pt x="5153" y="0"/>
                    <a:pt x="3979" y="0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5941;p78"/>
            <p:cNvSpPr/>
            <p:nvPr/>
          </p:nvSpPr>
          <p:spPr>
            <a:xfrm>
              <a:off x="1765273" y="2357219"/>
              <a:ext cx="13894" cy="12739"/>
            </a:xfrm>
            <a:custGeom>
              <a:avLst/>
              <a:gdLst/>
              <a:ahLst/>
              <a:cxnLst/>
              <a:rect l="l" t="t" r="r" b="b"/>
              <a:pathLst>
                <a:path w="385" h="353" extrusionOk="0">
                  <a:moveTo>
                    <a:pt x="96" y="1"/>
                  </a:moveTo>
                  <a:lnTo>
                    <a:pt x="0" y="177"/>
                  </a:lnTo>
                  <a:lnTo>
                    <a:pt x="96" y="353"/>
                  </a:lnTo>
                  <a:lnTo>
                    <a:pt x="288" y="353"/>
                  </a:lnTo>
                  <a:lnTo>
                    <a:pt x="384" y="177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5942;p78"/>
            <p:cNvSpPr/>
            <p:nvPr/>
          </p:nvSpPr>
          <p:spPr>
            <a:xfrm>
              <a:off x="2027400" y="2338166"/>
              <a:ext cx="6387" cy="6387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97" y="1"/>
                  </a:moveTo>
                  <a:cubicBezTo>
                    <a:pt x="49" y="1"/>
                    <a:pt x="1" y="33"/>
                    <a:pt x="1" y="81"/>
                  </a:cubicBezTo>
                  <a:cubicBezTo>
                    <a:pt x="1" y="129"/>
                    <a:pt x="49" y="177"/>
                    <a:pt x="97" y="177"/>
                  </a:cubicBezTo>
                  <a:cubicBezTo>
                    <a:pt x="145" y="177"/>
                    <a:pt x="177" y="129"/>
                    <a:pt x="177" y="81"/>
                  </a:cubicBezTo>
                  <a:cubicBezTo>
                    <a:pt x="177" y="33"/>
                    <a:pt x="145" y="1"/>
                    <a:pt x="97" y="1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25827;p78"/>
          <p:cNvGrpSpPr/>
          <p:nvPr/>
        </p:nvGrpSpPr>
        <p:grpSpPr>
          <a:xfrm>
            <a:off x="1333175" y="2094180"/>
            <a:ext cx="195811" cy="195775"/>
            <a:chOff x="2886027" y="2704835"/>
            <a:chExt cx="195811" cy="195775"/>
          </a:xfrm>
        </p:grpSpPr>
        <p:sp>
          <p:nvSpPr>
            <p:cNvPr id="96" name="Google Shape;25828;p78"/>
            <p:cNvSpPr/>
            <p:nvPr/>
          </p:nvSpPr>
          <p:spPr>
            <a:xfrm>
              <a:off x="2886027" y="2704835"/>
              <a:ext cx="195811" cy="195775"/>
            </a:xfrm>
            <a:custGeom>
              <a:avLst/>
              <a:gdLst/>
              <a:ahLst/>
              <a:cxnLst/>
              <a:rect l="l" t="t" r="r" b="b"/>
              <a:pathLst>
                <a:path w="5426" h="5425" extrusionOk="0">
                  <a:moveTo>
                    <a:pt x="3121" y="225"/>
                  </a:moveTo>
                  <a:cubicBezTo>
                    <a:pt x="4497" y="465"/>
                    <a:pt x="5425" y="1761"/>
                    <a:pt x="5201" y="3137"/>
                  </a:cubicBezTo>
                  <a:cubicBezTo>
                    <a:pt x="4961" y="4497"/>
                    <a:pt x="3665" y="5425"/>
                    <a:pt x="2289" y="5201"/>
                  </a:cubicBezTo>
                  <a:cubicBezTo>
                    <a:pt x="929" y="4961"/>
                    <a:pt x="1" y="3665"/>
                    <a:pt x="225" y="2289"/>
                  </a:cubicBezTo>
                  <a:cubicBezTo>
                    <a:pt x="465" y="929"/>
                    <a:pt x="1761" y="1"/>
                    <a:pt x="3121" y="2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5829;p78"/>
            <p:cNvSpPr/>
            <p:nvPr/>
          </p:nvSpPr>
          <p:spPr>
            <a:xfrm>
              <a:off x="2925866" y="2711691"/>
              <a:ext cx="108623" cy="24720"/>
            </a:xfrm>
            <a:custGeom>
              <a:avLst/>
              <a:gdLst/>
              <a:ahLst/>
              <a:cxnLst/>
              <a:rect l="l" t="t" r="r" b="b"/>
              <a:pathLst>
                <a:path w="3010" h="685" extrusionOk="0">
                  <a:moveTo>
                    <a:pt x="1589" y="0"/>
                  </a:moveTo>
                  <a:cubicBezTo>
                    <a:pt x="1020" y="0"/>
                    <a:pt x="455" y="193"/>
                    <a:pt x="1" y="579"/>
                  </a:cubicBezTo>
                  <a:cubicBezTo>
                    <a:pt x="172" y="649"/>
                    <a:pt x="359" y="685"/>
                    <a:pt x="546" y="685"/>
                  </a:cubicBezTo>
                  <a:cubicBezTo>
                    <a:pt x="743" y="685"/>
                    <a:pt x="940" y="645"/>
                    <a:pt x="1121" y="563"/>
                  </a:cubicBezTo>
                  <a:cubicBezTo>
                    <a:pt x="1488" y="437"/>
                    <a:pt x="1883" y="399"/>
                    <a:pt x="2270" y="399"/>
                  </a:cubicBezTo>
                  <a:cubicBezTo>
                    <a:pt x="2524" y="399"/>
                    <a:pt x="2774" y="416"/>
                    <a:pt x="3009" y="435"/>
                  </a:cubicBezTo>
                  <a:cubicBezTo>
                    <a:pt x="2578" y="145"/>
                    <a:pt x="2082" y="0"/>
                    <a:pt x="15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5830;p78"/>
            <p:cNvSpPr/>
            <p:nvPr/>
          </p:nvSpPr>
          <p:spPr>
            <a:xfrm>
              <a:off x="2902194" y="2747993"/>
              <a:ext cx="169828" cy="49259"/>
            </a:xfrm>
            <a:custGeom>
              <a:avLst/>
              <a:gdLst/>
              <a:ahLst/>
              <a:cxnLst/>
              <a:rect l="l" t="t" r="r" b="b"/>
              <a:pathLst>
                <a:path w="4706" h="1365" extrusionOk="0">
                  <a:moveTo>
                    <a:pt x="3043" y="1"/>
                  </a:moveTo>
                  <a:cubicBezTo>
                    <a:pt x="2481" y="1"/>
                    <a:pt x="1847" y="67"/>
                    <a:pt x="1153" y="133"/>
                  </a:cubicBezTo>
                  <a:cubicBezTo>
                    <a:pt x="985" y="157"/>
                    <a:pt x="817" y="169"/>
                    <a:pt x="649" y="169"/>
                  </a:cubicBezTo>
                  <a:cubicBezTo>
                    <a:pt x="481" y="169"/>
                    <a:pt x="313" y="157"/>
                    <a:pt x="145" y="133"/>
                  </a:cubicBezTo>
                  <a:cubicBezTo>
                    <a:pt x="97" y="213"/>
                    <a:pt x="49" y="293"/>
                    <a:pt x="1" y="389"/>
                  </a:cubicBezTo>
                  <a:cubicBezTo>
                    <a:pt x="433" y="453"/>
                    <a:pt x="1009" y="709"/>
                    <a:pt x="1777" y="1125"/>
                  </a:cubicBezTo>
                  <a:cubicBezTo>
                    <a:pt x="2102" y="1299"/>
                    <a:pt x="2323" y="1364"/>
                    <a:pt x="2495" y="1364"/>
                  </a:cubicBezTo>
                  <a:cubicBezTo>
                    <a:pt x="2939" y="1364"/>
                    <a:pt x="3050" y="923"/>
                    <a:pt x="3777" y="773"/>
                  </a:cubicBezTo>
                  <a:cubicBezTo>
                    <a:pt x="3856" y="761"/>
                    <a:pt x="3934" y="755"/>
                    <a:pt x="4012" y="755"/>
                  </a:cubicBezTo>
                  <a:cubicBezTo>
                    <a:pt x="4252" y="755"/>
                    <a:pt x="4488" y="812"/>
                    <a:pt x="4705" y="933"/>
                  </a:cubicBezTo>
                  <a:cubicBezTo>
                    <a:pt x="4657" y="677"/>
                    <a:pt x="4561" y="437"/>
                    <a:pt x="4417" y="229"/>
                  </a:cubicBezTo>
                  <a:cubicBezTo>
                    <a:pt x="4030" y="58"/>
                    <a:pt x="3568" y="1"/>
                    <a:pt x="30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5831;p78"/>
            <p:cNvSpPr/>
            <p:nvPr/>
          </p:nvSpPr>
          <p:spPr>
            <a:xfrm>
              <a:off x="2994032" y="2795627"/>
              <a:ext cx="80295" cy="94585"/>
            </a:xfrm>
            <a:custGeom>
              <a:avLst/>
              <a:gdLst/>
              <a:ahLst/>
              <a:cxnLst/>
              <a:rect l="l" t="t" r="r" b="b"/>
              <a:pathLst>
                <a:path w="2225" h="2621" extrusionOk="0">
                  <a:moveTo>
                    <a:pt x="1414" y="1"/>
                  </a:moveTo>
                  <a:cubicBezTo>
                    <a:pt x="415" y="1"/>
                    <a:pt x="1698" y="1184"/>
                    <a:pt x="800" y="1405"/>
                  </a:cubicBezTo>
                  <a:cubicBezTo>
                    <a:pt x="0" y="1597"/>
                    <a:pt x="272" y="2333"/>
                    <a:pt x="400" y="2621"/>
                  </a:cubicBezTo>
                  <a:cubicBezTo>
                    <a:pt x="1472" y="2317"/>
                    <a:pt x="2224" y="1325"/>
                    <a:pt x="2224" y="189"/>
                  </a:cubicBezTo>
                  <a:lnTo>
                    <a:pt x="2224" y="125"/>
                  </a:lnTo>
                  <a:cubicBezTo>
                    <a:pt x="2080" y="77"/>
                    <a:pt x="1920" y="45"/>
                    <a:pt x="1728" y="29"/>
                  </a:cubicBezTo>
                  <a:cubicBezTo>
                    <a:pt x="1604" y="10"/>
                    <a:pt x="1501" y="1"/>
                    <a:pt x="1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5832;p78"/>
            <p:cNvSpPr/>
            <p:nvPr/>
          </p:nvSpPr>
          <p:spPr>
            <a:xfrm>
              <a:off x="2892956" y="2767191"/>
              <a:ext cx="93539" cy="99349"/>
            </a:xfrm>
            <a:custGeom>
              <a:avLst/>
              <a:gdLst/>
              <a:ahLst/>
              <a:cxnLst/>
              <a:rect l="l" t="t" r="r" b="b"/>
              <a:pathLst>
                <a:path w="2592" h="2753" extrusionOk="0">
                  <a:moveTo>
                    <a:pt x="193" y="1"/>
                  </a:moveTo>
                  <a:cubicBezTo>
                    <a:pt x="65" y="305"/>
                    <a:pt x="1" y="641"/>
                    <a:pt x="1" y="977"/>
                  </a:cubicBezTo>
                  <a:cubicBezTo>
                    <a:pt x="1" y="1649"/>
                    <a:pt x="257" y="2289"/>
                    <a:pt x="737" y="2753"/>
                  </a:cubicBezTo>
                  <a:cubicBezTo>
                    <a:pt x="1041" y="2577"/>
                    <a:pt x="1185" y="2321"/>
                    <a:pt x="929" y="2097"/>
                  </a:cubicBezTo>
                  <a:cubicBezTo>
                    <a:pt x="514" y="1743"/>
                    <a:pt x="489" y="1606"/>
                    <a:pt x="871" y="1606"/>
                  </a:cubicBezTo>
                  <a:cubicBezTo>
                    <a:pt x="1093" y="1606"/>
                    <a:pt x="1453" y="1652"/>
                    <a:pt x="1953" y="1729"/>
                  </a:cubicBezTo>
                  <a:cubicBezTo>
                    <a:pt x="2014" y="1738"/>
                    <a:pt x="2069" y="1742"/>
                    <a:pt x="2116" y="1742"/>
                  </a:cubicBezTo>
                  <a:cubicBezTo>
                    <a:pt x="2592" y="1742"/>
                    <a:pt x="2375" y="1307"/>
                    <a:pt x="1153" y="449"/>
                  </a:cubicBezTo>
                  <a:cubicBezTo>
                    <a:pt x="865" y="225"/>
                    <a:pt x="545" y="81"/>
                    <a:pt x="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5833;p78"/>
            <p:cNvSpPr/>
            <p:nvPr/>
          </p:nvSpPr>
          <p:spPr>
            <a:xfrm>
              <a:off x="2933372" y="2814608"/>
              <a:ext cx="99962" cy="78490"/>
            </a:xfrm>
            <a:custGeom>
              <a:avLst/>
              <a:gdLst/>
              <a:ahLst/>
              <a:cxnLst/>
              <a:rect l="l" t="t" r="r" b="b"/>
              <a:pathLst>
                <a:path w="2770" h="2175" extrusionOk="0">
                  <a:moveTo>
                    <a:pt x="1899" y="1"/>
                  </a:moveTo>
                  <a:cubicBezTo>
                    <a:pt x="1360" y="1"/>
                    <a:pt x="1458" y="1344"/>
                    <a:pt x="657" y="1359"/>
                  </a:cubicBezTo>
                  <a:cubicBezTo>
                    <a:pt x="161" y="1375"/>
                    <a:pt x="33" y="1599"/>
                    <a:pt x="1" y="1759"/>
                  </a:cubicBezTo>
                  <a:cubicBezTo>
                    <a:pt x="417" y="2031"/>
                    <a:pt x="897" y="2175"/>
                    <a:pt x="1393" y="2175"/>
                  </a:cubicBezTo>
                  <a:cubicBezTo>
                    <a:pt x="1537" y="2175"/>
                    <a:pt x="1697" y="2159"/>
                    <a:pt x="1841" y="2143"/>
                  </a:cubicBezTo>
                  <a:cubicBezTo>
                    <a:pt x="1697" y="1775"/>
                    <a:pt x="1617" y="1295"/>
                    <a:pt x="1809" y="927"/>
                  </a:cubicBezTo>
                  <a:cubicBezTo>
                    <a:pt x="2129" y="319"/>
                    <a:pt x="2769" y="207"/>
                    <a:pt x="2001" y="15"/>
                  </a:cubicBezTo>
                  <a:cubicBezTo>
                    <a:pt x="1965" y="5"/>
                    <a:pt x="1931" y="1"/>
                    <a:pt x="18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5834;p78"/>
            <p:cNvSpPr/>
            <p:nvPr/>
          </p:nvSpPr>
          <p:spPr>
            <a:xfrm>
              <a:off x="2934671" y="2832362"/>
              <a:ext cx="39805" cy="17791"/>
            </a:xfrm>
            <a:custGeom>
              <a:avLst/>
              <a:gdLst/>
              <a:ahLst/>
              <a:cxnLst/>
              <a:rect l="l" t="t" r="r" b="b"/>
              <a:pathLst>
                <a:path w="1103" h="493" extrusionOk="0">
                  <a:moveTo>
                    <a:pt x="204" y="1"/>
                  </a:moveTo>
                  <a:cubicBezTo>
                    <a:pt x="125" y="1"/>
                    <a:pt x="65" y="23"/>
                    <a:pt x="45" y="83"/>
                  </a:cubicBezTo>
                  <a:cubicBezTo>
                    <a:pt x="0" y="249"/>
                    <a:pt x="634" y="493"/>
                    <a:pt x="919" y="493"/>
                  </a:cubicBezTo>
                  <a:cubicBezTo>
                    <a:pt x="1045" y="493"/>
                    <a:pt x="1103" y="445"/>
                    <a:pt x="1005" y="323"/>
                  </a:cubicBezTo>
                  <a:cubicBezTo>
                    <a:pt x="957" y="259"/>
                    <a:pt x="893" y="195"/>
                    <a:pt x="813" y="179"/>
                  </a:cubicBezTo>
                  <a:cubicBezTo>
                    <a:pt x="658" y="113"/>
                    <a:pt x="382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5835;p78"/>
            <p:cNvSpPr/>
            <p:nvPr/>
          </p:nvSpPr>
          <p:spPr>
            <a:xfrm>
              <a:off x="2948384" y="2733126"/>
              <a:ext cx="105736" cy="11584"/>
            </a:xfrm>
            <a:custGeom>
              <a:avLst/>
              <a:gdLst/>
              <a:ahLst/>
              <a:cxnLst/>
              <a:rect l="l" t="t" r="r" b="b"/>
              <a:pathLst>
                <a:path w="2930" h="321" extrusionOk="0">
                  <a:moveTo>
                    <a:pt x="2609" y="1"/>
                  </a:moveTo>
                  <a:cubicBezTo>
                    <a:pt x="2369" y="1"/>
                    <a:pt x="2113" y="1"/>
                    <a:pt x="1873" y="33"/>
                  </a:cubicBezTo>
                  <a:cubicBezTo>
                    <a:pt x="657" y="129"/>
                    <a:pt x="1" y="129"/>
                    <a:pt x="497" y="209"/>
                  </a:cubicBezTo>
                  <a:cubicBezTo>
                    <a:pt x="1009" y="289"/>
                    <a:pt x="2497" y="289"/>
                    <a:pt x="2929" y="321"/>
                  </a:cubicBezTo>
                  <a:cubicBezTo>
                    <a:pt x="2833" y="209"/>
                    <a:pt x="2721" y="97"/>
                    <a:pt x="2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8" name="Google Shape;19818;p46"/>
          <p:cNvSpPr txBox="1">
            <a:spLocks noGrp="1"/>
          </p:cNvSpPr>
          <p:nvPr>
            <p:ph type="title" idx="21"/>
          </p:nvPr>
        </p:nvSpPr>
        <p:spPr>
          <a:xfrm>
            <a:off x="754100" y="55837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dirty="0"/>
          </a:p>
        </p:txBody>
      </p:sp>
      <p:sp>
        <p:nvSpPr>
          <p:cNvPr id="19820" name="Google Shape;19820;p46"/>
          <p:cNvSpPr txBox="1">
            <a:spLocks noGrp="1"/>
          </p:cNvSpPr>
          <p:nvPr>
            <p:ph type="subTitle" idx="2"/>
          </p:nvPr>
        </p:nvSpPr>
        <p:spPr>
          <a:xfrm>
            <a:off x="568072" y="1978369"/>
            <a:ext cx="3132855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800" dirty="0" err="1"/>
              <a:t>Bagaimana</a:t>
            </a:r>
            <a:r>
              <a:rPr lang="en-US" sz="1800" dirty="0"/>
              <a:t> </a:t>
            </a:r>
            <a:r>
              <a:rPr lang="en-US" sz="1800" dirty="0" err="1"/>
              <a:t>pengaruh</a:t>
            </a:r>
            <a:r>
              <a:rPr lang="en-US" sz="1800" dirty="0"/>
              <a:t> </a:t>
            </a:r>
            <a:r>
              <a:rPr lang="en-US" sz="1800" dirty="0" err="1"/>
              <a:t>massa</a:t>
            </a:r>
            <a:r>
              <a:rPr lang="en-US" sz="1800" dirty="0"/>
              <a:t> </a:t>
            </a:r>
            <a:r>
              <a:rPr lang="en-US" sz="1800" dirty="0" err="1"/>
              <a:t>matahari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perubahan</a:t>
            </a:r>
            <a:r>
              <a:rPr lang="en-US" sz="1800" dirty="0"/>
              <a:t> </a:t>
            </a:r>
            <a:r>
              <a:rPr lang="en-US" sz="1800" dirty="0" err="1"/>
              <a:t>kuantitas</a:t>
            </a:r>
            <a:r>
              <a:rPr lang="en-US" sz="1800" dirty="0"/>
              <a:t> PHAs </a:t>
            </a:r>
            <a:r>
              <a:rPr lang="en-US" sz="1800" dirty="0" err="1"/>
              <a:t>dekat</a:t>
            </a:r>
            <a:r>
              <a:rPr lang="en-US" sz="1800" dirty="0"/>
              <a:t> </a:t>
            </a:r>
            <a:r>
              <a:rPr lang="en-US" sz="1800" dirty="0" err="1"/>
              <a:t>bumi</a:t>
            </a:r>
            <a:r>
              <a:rPr lang="en-US" sz="1800" dirty="0"/>
              <a:t>?</a:t>
            </a:r>
            <a:endParaRPr sz="1800" dirty="0"/>
          </a:p>
        </p:txBody>
      </p:sp>
      <p:cxnSp>
        <p:nvCxnSpPr>
          <p:cNvPr id="19831" name="Google Shape;19831;p46"/>
          <p:cNvCxnSpPr/>
          <p:nvPr/>
        </p:nvCxnSpPr>
        <p:spPr>
          <a:xfrm>
            <a:off x="1455750" y="1913210"/>
            <a:ext cx="1357500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32" name="Google Shape;19832;p46"/>
          <p:cNvCxnSpPr/>
          <p:nvPr/>
        </p:nvCxnSpPr>
        <p:spPr>
          <a:xfrm>
            <a:off x="6340460" y="1913210"/>
            <a:ext cx="1357500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37" name="Google Shape;19837;p46"/>
          <p:cNvSpPr txBox="1">
            <a:spLocks noGrp="1"/>
          </p:cNvSpPr>
          <p:nvPr>
            <p:ph type="title"/>
          </p:nvPr>
        </p:nvSpPr>
        <p:spPr>
          <a:xfrm>
            <a:off x="2003250" y="1538752"/>
            <a:ext cx="262500" cy="309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838" name="Google Shape;19838;p46"/>
          <p:cNvSpPr txBox="1">
            <a:spLocks noGrp="1"/>
          </p:cNvSpPr>
          <p:nvPr>
            <p:ph type="title" idx="16"/>
          </p:nvPr>
        </p:nvSpPr>
        <p:spPr>
          <a:xfrm>
            <a:off x="6880160" y="1583192"/>
            <a:ext cx="278100" cy="309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1" name="Google Shape;19820;p46"/>
          <p:cNvSpPr txBox="1">
            <a:spLocks noGrp="1"/>
          </p:cNvSpPr>
          <p:nvPr>
            <p:ph type="subTitle" idx="2"/>
          </p:nvPr>
        </p:nvSpPr>
        <p:spPr>
          <a:xfrm>
            <a:off x="5452782" y="1978369"/>
            <a:ext cx="3132855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800" dirty="0" err="1"/>
              <a:t>Bagaimana</a:t>
            </a:r>
            <a:r>
              <a:rPr lang="en-US" sz="1800" dirty="0"/>
              <a:t> </a:t>
            </a:r>
            <a:r>
              <a:rPr lang="en-US" sz="1800" dirty="0" err="1"/>
              <a:t>dampak</a:t>
            </a:r>
            <a:r>
              <a:rPr lang="en-US" sz="1800" dirty="0"/>
              <a:t> </a:t>
            </a:r>
            <a:r>
              <a:rPr lang="en-US" sz="1800" dirty="0" err="1"/>
              <a:t>massa</a:t>
            </a:r>
            <a:r>
              <a:rPr lang="en-US" sz="1800" dirty="0"/>
              <a:t> </a:t>
            </a:r>
            <a:r>
              <a:rPr lang="en-US" sz="1800" dirty="0" err="1"/>
              <a:t>matahari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PHAs </a:t>
            </a:r>
            <a:r>
              <a:rPr lang="en-US" sz="1800" dirty="0" err="1"/>
              <a:t>dekat</a:t>
            </a:r>
            <a:r>
              <a:rPr lang="en-US" sz="1800" dirty="0"/>
              <a:t> </a:t>
            </a:r>
            <a:r>
              <a:rPr lang="en-US" sz="1800" dirty="0" err="1"/>
              <a:t>bumi</a:t>
            </a:r>
            <a:r>
              <a:rPr lang="en-US" sz="1800" dirty="0"/>
              <a:t>?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7" name="Google Shape;20847;p57"/>
          <p:cNvSpPr txBox="1">
            <a:spLocks noGrp="1"/>
          </p:cNvSpPr>
          <p:nvPr>
            <p:ph type="subTitle" idx="1"/>
          </p:nvPr>
        </p:nvSpPr>
        <p:spPr>
          <a:xfrm>
            <a:off x="1732720" y="1726619"/>
            <a:ext cx="3908742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</a:t>
            </a:r>
            <a:r>
              <a:rPr lang="en-US" sz="2000" dirty="0" err="1"/>
              <a:t>kuantitas</a:t>
            </a:r>
            <a:r>
              <a:rPr lang="en-US" sz="2000" dirty="0"/>
              <a:t> PHAs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massa</a:t>
            </a:r>
            <a:r>
              <a:rPr lang="en-US" sz="2000" dirty="0"/>
              <a:t> </a:t>
            </a:r>
            <a:r>
              <a:rPr lang="en-US" sz="2000" dirty="0" err="1"/>
              <a:t>matahari</a:t>
            </a:r>
            <a:r>
              <a:rPr lang="en-US" sz="2000" dirty="0"/>
              <a:t> </a:t>
            </a:r>
            <a:r>
              <a:rPr lang="en-US" sz="2000" dirty="0" err="1"/>
              <a:t>berubah</a:t>
            </a:r>
            <a:endParaRPr sz="2000" dirty="0"/>
          </a:p>
        </p:txBody>
      </p:sp>
      <p:sp>
        <p:nvSpPr>
          <p:cNvPr id="20848" name="Google Shape;20848;p57"/>
          <p:cNvSpPr txBox="1">
            <a:spLocks noGrp="1"/>
          </p:cNvSpPr>
          <p:nvPr>
            <p:ph type="title" idx="2"/>
          </p:nvPr>
        </p:nvSpPr>
        <p:spPr>
          <a:xfrm>
            <a:off x="2094188" y="425758"/>
            <a:ext cx="5166148" cy="799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Tujuan</a:t>
            </a:r>
            <a:endParaRPr sz="4000" dirty="0"/>
          </a:p>
        </p:txBody>
      </p:sp>
      <p:cxnSp>
        <p:nvCxnSpPr>
          <p:cNvPr id="20849" name="Google Shape;20849;p57"/>
          <p:cNvCxnSpPr/>
          <p:nvPr/>
        </p:nvCxnSpPr>
        <p:spPr>
          <a:xfrm>
            <a:off x="3713062" y="1217631"/>
            <a:ext cx="1928400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0848;p57"/>
          <p:cNvSpPr txBox="1">
            <a:spLocks noGrp="1"/>
          </p:cNvSpPr>
          <p:nvPr>
            <p:ph type="title" idx="2"/>
          </p:nvPr>
        </p:nvSpPr>
        <p:spPr>
          <a:xfrm>
            <a:off x="911564" y="1726619"/>
            <a:ext cx="821156" cy="799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sp>
        <p:nvSpPr>
          <p:cNvPr id="8" name="Google Shape;20848;p57"/>
          <p:cNvSpPr txBox="1">
            <a:spLocks noGrp="1"/>
          </p:cNvSpPr>
          <p:nvPr>
            <p:ph type="title" idx="2"/>
          </p:nvPr>
        </p:nvSpPr>
        <p:spPr>
          <a:xfrm>
            <a:off x="911564" y="3031163"/>
            <a:ext cx="821156" cy="799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sp>
        <p:nvSpPr>
          <p:cNvPr id="9" name="Google Shape;20847;p57"/>
          <p:cNvSpPr txBox="1">
            <a:spLocks/>
          </p:cNvSpPr>
          <p:nvPr/>
        </p:nvSpPr>
        <p:spPr>
          <a:xfrm>
            <a:off x="1732720" y="3031163"/>
            <a:ext cx="4137728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100"/>
              <a:buFont typeface="Roboto"/>
              <a:buNone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dampak</a:t>
            </a:r>
            <a:r>
              <a:rPr lang="en-US" sz="2000" dirty="0"/>
              <a:t> PHAs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massa</a:t>
            </a:r>
            <a:r>
              <a:rPr lang="en-US" sz="2000" dirty="0"/>
              <a:t> </a:t>
            </a:r>
            <a:r>
              <a:rPr lang="en-US" sz="2000" dirty="0" err="1"/>
              <a:t>matahari</a:t>
            </a:r>
            <a:r>
              <a:rPr lang="en-US" sz="2000" dirty="0"/>
              <a:t> </a:t>
            </a:r>
            <a:r>
              <a:rPr lang="en-US" sz="2000" dirty="0" err="1"/>
              <a:t>berubah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8" name="Google Shape;20558;p52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Batasan Masalah </a:t>
            </a:r>
            <a:endParaRPr dirty="0"/>
          </a:p>
        </p:txBody>
      </p:sp>
      <p:sp>
        <p:nvSpPr>
          <p:cNvPr id="20559" name="Google Shape;20559;p52"/>
          <p:cNvSpPr txBox="1">
            <a:spLocks noGrp="1"/>
          </p:cNvSpPr>
          <p:nvPr>
            <p:ph type="subTitle" idx="1"/>
          </p:nvPr>
        </p:nvSpPr>
        <p:spPr>
          <a:xfrm>
            <a:off x="1045724" y="2474353"/>
            <a:ext cx="1758181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600" dirty="0"/>
              <a:t>Asteroid yang </a:t>
            </a:r>
            <a:r>
              <a:rPr lang="en-US" sz="1600" dirty="0" err="1"/>
              <a:t>orbitnya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dikenal</a:t>
            </a:r>
            <a:endParaRPr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60" name="Google Shape;20560;p52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3710581" y="2474353"/>
                <a:ext cx="2075742" cy="776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600"/>
                  </a:spcAft>
                </a:pPr>
                <a:r>
                  <a:rPr lang="en-US" sz="1600" dirty="0"/>
                  <a:t>Asteroid berdiameter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1 </a:t>
                </a:r>
                <a:r>
                  <a:rPr lang="en-US" sz="1600" dirty="0" smtClean="0"/>
                  <a:t>km</a:t>
                </a:r>
                <a:endParaRPr sz="1600" dirty="0"/>
              </a:p>
            </p:txBody>
          </p:sp>
        </mc:Choice>
        <mc:Fallback>
          <p:sp>
            <p:nvSpPr>
              <p:cNvPr id="20560" name="Google Shape;20560;p5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3710581" y="2474353"/>
                <a:ext cx="2075742" cy="776100"/>
              </a:xfrm>
              <a:prstGeom prst="rect">
                <a:avLst/>
              </a:prstGeom>
              <a:blipFill rotWithShape="0">
                <a:blip r:embed="rId3"/>
                <a:stretch>
                  <a:fillRect l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61" name="Google Shape;20561;p52"/>
          <p:cNvSpPr txBox="1">
            <a:spLocks noGrp="1"/>
          </p:cNvSpPr>
          <p:nvPr>
            <p:ph type="subTitle" idx="3"/>
          </p:nvPr>
        </p:nvSpPr>
        <p:spPr>
          <a:xfrm>
            <a:off x="6366556" y="2474353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600" dirty="0"/>
              <a:t>Kelas asteroid Aten dan Apollo</a:t>
            </a:r>
            <a:endParaRPr sz="1600" dirty="0"/>
          </a:p>
        </p:txBody>
      </p:sp>
      <p:sp>
        <p:nvSpPr>
          <p:cNvPr id="20562" name="Google Shape;20562;p52"/>
          <p:cNvSpPr txBox="1">
            <a:spLocks noGrp="1"/>
          </p:cNvSpPr>
          <p:nvPr>
            <p:ph type="title"/>
          </p:nvPr>
        </p:nvSpPr>
        <p:spPr>
          <a:xfrm>
            <a:off x="1018022" y="2084667"/>
            <a:ext cx="4059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563" name="Google Shape;20563;p52"/>
          <p:cNvSpPr txBox="1">
            <a:spLocks noGrp="1"/>
          </p:cNvSpPr>
          <p:nvPr>
            <p:ph type="title" idx="4"/>
          </p:nvPr>
        </p:nvSpPr>
        <p:spPr>
          <a:xfrm>
            <a:off x="3694239" y="2084667"/>
            <a:ext cx="4059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564" name="Google Shape;20564;p52"/>
          <p:cNvSpPr txBox="1">
            <a:spLocks noGrp="1"/>
          </p:cNvSpPr>
          <p:nvPr>
            <p:ph type="title" idx="5"/>
          </p:nvPr>
        </p:nvSpPr>
        <p:spPr>
          <a:xfrm>
            <a:off x="6347801" y="2082892"/>
            <a:ext cx="4059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0626" name="Google Shape;20626;p52"/>
          <p:cNvCxnSpPr/>
          <p:nvPr/>
        </p:nvCxnSpPr>
        <p:spPr>
          <a:xfrm>
            <a:off x="1152080" y="2486317"/>
            <a:ext cx="1357500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27" name="Google Shape;20627;p52"/>
          <p:cNvCxnSpPr/>
          <p:nvPr/>
        </p:nvCxnSpPr>
        <p:spPr>
          <a:xfrm>
            <a:off x="3806525" y="2486317"/>
            <a:ext cx="1357500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28" name="Google Shape;20628;p52"/>
          <p:cNvCxnSpPr/>
          <p:nvPr/>
        </p:nvCxnSpPr>
        <p:spPr>
          <a:xfrm>
            <a:off x="6460930" y="2486317"/>
            <a:ext cx="1357500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29" name="Google Shape;20629;p52"/>
          <p:cNvSpPr/>
          <p:nvPr/>
        </p:nvSpPr>
        <p:spPr>
          <a:xfrm rot="-1543556" flipH="1">
            <a:off x="6639373" y="2665199"/>
            <a:ext cx="12474" cy="12475"/>
          </a:xfrm>
          <a:custGeom>
            <a:avLst/>
            <a:gdLst/>
            <a:ahLst/>
            <a:cxnLst/>
            <a:rect l="l" t="t" r="r" b="b"/>
            <a:pathLst>
              <a:path w="241" h="241" extrusionOk="0">
                <a:moveTo>
                  <a:pt x="241" y="97"/>
                </a:moveTo>
                <a:cubicBezTo>
                  <a:pt x="241" y="241"/>
                  <a:pt x="1" y="1"/>
                  <a:pt x="145" y="1"/>
                </a:cubicBezTo>
                <a:cubicBezTo>
                  <a:pt x="193" y="1"/>
                  <a:pt x="225" y="49"/>
                  <a:pt x="241" y="97"/>
                </a:cubicBezTo>
                <a:close/>
              </a:path>
            </a:pathLst>
          </a:custGeom>
          <a:solidFill>
            <a:srgbClr val="E7A6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812" name="Google Shape;19812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13225" y="1152475"/>
                <a:ext cx="7754100" cy="3451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/>
                <a:r>
                  <a:rPr lang="en-US" sz="1400" dirty="0" err="1" smtClean="0">
                    <a:solidFill>
                      <a:srgbClr val="FFD69C"/>
                    </a:solidFill>
                    <a:latin typeface="Roboto" panose="020B0604020202020204" charset="0"/>
                    <a:ea typeface="Roboto" panose="020B0604020202020204" charset="0"/>
                  </a:rPr>
                  <a:t>Keterubahan</a:t>
                </a:r>
                <a:r>
                  <a:rPr lang="en-US" sz="1400" dirty="0" smtClean="0">
                    <a:solidFill>
                      <a:srgbClr val="FFD69C"/>
                    </a:solidFill>
                    <a:latin typeface="Roboto" panose="020B0604020202020204" charset="0"/>
                    <a:ea typeface="Roboto" panose="020B0604020202020204" charset="0"/>
                  </a:rPr>
                  <a:t> </a:t>
                </a:r>
                <a:r>
                  <a:rPr lang="en-US" sz="1400" dirty="0">
                    <a:solidFill>
                      <a:srgbClr val="FFD69C"/>
                    </a:solidFill>
                    <a:latin typeface="Roboto" panose="020B0604020202020204" charset="0"/>
                    <a:ea typeface="Roboto" panose="020B0604020202020204" charset="0"/>
                  </a:rPr>
                  <a:t>asteroid dalam Tata Surya </a:t>
                </a:r>
                <a:r>
                  <a:rPr lang="en-US" sz="1400" dirty="0" smtClean="0">
                    <a:solidFill>
                      <a:srgbClr val="FFD69C"/>
                    </a:solidFill>
                    <a:latin typeface="Roboto" panose="020B0604020202020204" charset="0"/>
                    <a:ea typeface="Roboto" panose="020B0604020202020204" charset="0"/>
                  </a:rPr>
                  <a:t>berdasarkan </a:t>
                </a:r>
                <a:r>
                  <a:rPr lang="en-US" sz="1400" dirty="0">
                    <a:solidFill>
                      <a:srgbClr val="FFD69C"/>
                    </a:solidFill>
                    <a:latin typeface="Roboto" panose="020B0604020202020204" charset="0"/>
                    <a:ea typeface="Roboto" panose="020B0604020202020204" charset="0"/>
                  </a:rPr>
                  <a:t>kaidah </a:t>
                </a:r>
                <a:r>
                  <a:rPr lang="en-US" sz="1400" dirty="0" err="1" smtClean="0">
                    <a:solidFill>
                      <a:srgbClr val="FFD69C"/>
                    </a:solidFill>
                    <a:latin typeface="Roboto" panose="020B0604020202020204" charset="0"/>
                    <a:ea typeface="Roboto" panose="020B0604020202020204" charset="0"/>
                  </a:rPr>
                  <a:t>Tisserand</a:t>
                </a:r>
                <a:endParaRPr lang="id-ID" sz="1400" dirty="0" smtClean="0">
                  <a:solidFill>
                    <a:srgbClr val="FFD69C"/>
                  </a:solidFill>
                  <a:latin typeface="Roboto" panose="020B0604020202020204" charset="0"/>
                  <a:ea typeface="Roboto" panose="020B0604020202020204" charset="0"/>
                </a:endParaRPr>
              </a:p>
              <a:p>
                <a:pPr marL="0" lvl="0" indent="0"/>
                <a:endParaRPr lang="id-ID" sz="1400" dirty="0">
                  <a:latin typeface="Roboto" panose="020B0604020202020204" charset="0"/>
                  <a:ea typeface="Roboto" panose="020B0604020202020204" charset="0"/>
                </a:endParaRPr>
              </a:p>
              <a:p>
                <a:pPr marL="0" lvl="0" indent="0"/>
                <a:endParaRPr lang="id-ID" sz="1400" dirty="0" smtClean="0">
                  <a:latin typeface="Roboto" panose="020B0604020202020204" charset="0"/>
                  <a:ea typeface="Roboto" panose="020B0604020202020204" charset="0"/>
                </a:endParaRPr>
              </a:p>
              <a:p>
                <a:pPr marL="0" lvl="0" indent="0"/>
                <a:endParaRPr lang="id-ID" sz="1400" dirty="0">
                  <a:latin typeface="Roboto" panose="020B0604020202020204" charset="0"/>
                  <a:ea typeface="Roboto" panose="020B0604020202020204" charset="0"/>
                </a:endParaRPr>
              </a:p>
              <a:p>
                <a:pPr marL="0" lvl="0" indent="0"/>
                <a:endParaRPr lang="id-ID" sz="1400" dirty="0" smtClean="0">
                  <a:latin typeface="Roboto" panose="020B0604020202020204" charset="0"/>
                  <a:ea typeface="Roboto" panose="020B0604020202020204" charset="0"/>
                </a:endParaRPr>
              </a:p>
              <a:p>
                <a:pPr marL="0" lvl="0" indent="0"/>
                <a:r>
                  <a:rPr lang="id-ID" sz="1400" dirty="0" smtClean="0">
                    <a:latin typeface="Roboto" panose="020B0604020202020204" charset="0"/>
                    <a:ea typeface="Roboto" panose="020B0604020202020204" charset="0"/>
                  </a:rPr>
                  <a:t> </a:t>
                </a:r>
                <a:r>
                  <a:rPr lang="en-US" sz="1400" dirty="0">
                    <a:solidFill>
                      <a:srgbClr val="FFD69C"/>
                    </a:solidFill>
                    <a:latin typeface="Roboto" panose="020B0604020202020204" charset="0"/>
                    <a:ea typeface="Roboto" panose="020B0604020202020204" charset="0"/>
                  </a:rPr>
                  <a:t>Laju</a:t>
                </a:r>
                <a:r>
                  <a:rPr lang="en-US" sz="1400" dirty="0">
                    <a:solidFill>
                      <a:srgbClr val="FFD69C"/>
                    </a:solidFill>
                    <a:latin typeface="Roboto" panose="020B0604020202020204" charset="0"/>
                    <a:ea typeface="Roboto" panose="020B0604020202020204" charset="0"/>
                  </a:rPr>
                  <a:t> pengurangan massa matahari per tahun</a:t>
                </a:r>
                <a:r>
                  <a:rPr lang="en-US" sz="1400" dirty="0" smtClean="0">
                    <a:solidFill>
                      <a:srgbClr val="FFD69C"/>
                    </a:solidFill>
                    <a:latin typeface="Roboto" panose="020B0604020202020204" charset="0"/>
                    <a:ea typeface="Roboto" panose="020B0604020202020204" charset="0"/>
                  </a:rPr>
                  <a:t>:</a:t>
                </a:r>
                <a:endParaRPr lang="id-ID" sz="1400" dirty="0" smtClean="0">
                  <a:solidFill>
                    <a:srgbClr val="FFD69C"/>
                  </a:solidFill>
                  <a:latin typeface="Roboto" panose="020B0604020202020204" charset="0"/>
                  <a:ea typeface="Roboto" panose="020B0604020202020204" charset="0"/>
                </a:endParaRPr>
              </a:p>
              <a:p>
                <a:pPr marL="0" lvl="0" indent="0">
                  <a:buNone/>
                </a:pPr>
                <a:endParaRPr lang="en-US" sz="1400" dirty="0">
                  <a:latin typeface="Roboto" panose="020B0604020202020204" charset="0"/>
                  <a:ea typeface="Roboto" panose="020B0604020202020204" charset="0"/>
                </a:endParaRPr>
              </a:p>
              <a:p>
                <a:pPr marL="0" lvl="0" indent="0" algn="ctr">
                  <a:buNone/>
                </a:pPr>
                <a:r>
                  <a:rPr lang="en-US" sz="1600" dirty="0">
                    <a:latin typeface="Roboto" panose="020B0604020202020204" charset="0"/>
                    <a:ea typeface="Roboto" panose="020B060402020202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𝑒𝑓𝑓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4000 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3.5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⊙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4300 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>
                    <a:latin typeface="Roboto" panose="020B0604020202020204" charset="0"/>
                    <a:ea typeface="Roboto" panose="020B0604020202020204" charset="0"/>
                  </a:rPr>
                  <a:t> </a:t>
                </a: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=8×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−14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5777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4000 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3.5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274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274+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4300 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>
                    <a:latin typeface="Roboto" panose="020B0604020202020204" charset="0"/>
                    <a:ea typeface="Roboto" panose="020B0604020202020204" charset="0"/>
                  </a:rPr>
                  <a:t> </a:t>
                </a: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2,89694 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−13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sz="1600" dirty="0">
                    <a:latin typeface="Roboto" panose="020B0604020202020204" charset="0"/>
                    <a:ea typeface="Roboto" panose="020B0604020202020204" charset="0"/>
                  </a:rPr>
                  <a:t> </a:t>
                </a: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2,89694 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>
                    <a:latin typeface="Roboto" panose="020B0604020202020204" charset="0"/>
                    <a:ea typeface="Roboto" panose="020B0604020202020204" charset="0"/>
                  </a:rPr>
                  <a:t> /milyar </a:t>
                </a:r>
                <a:r>
                  <a:rPr lang="en-US" sz="1600" dirty="0" err="1">
                    <a:latin typeface="Roboto" panose="020B0604020202020204" charset="0"/>
                    <a:ea typeface="Roboto" panose="020B0604020202020204" charset="0"/>
                  </a:rPr>
                  <a:t>tahun</a:t>
                </a:r>
                <a:endParaRPr lang="en-US" sz="1600" dirty="0">
                  <a:latin typeface="Roboto" panose="020B0604020202020204" charset="0"/>
                  <a:ea typeface="Roboto" panose="020B0604020202020204" charset="0"/>
                </a:endParaRPr>
              </a:p>
              <a:p>
                <a:pPr marL="0" lvl="0" indent="0">
                  <a:buNone/>
                </a:pPr>
                <a:endParaRPr lang="en-US" sz="1600" dirty="0" smtClean="0"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</mc:Choice>
        <mc:Fallback>
          <p:sp>
            <p:nvSpPr>
              <p:cNvPr id="19812" name="Google Shape;19812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1152475"/>
                <a:ext cx="7754100" cy="3451500"/>
              </a:xfrm>
              <a:prstGeom prst="rect">
                <a:avLst/>
              </a:prstGeom>
              <a:blipFill rotWithShape="0">
                <a:blip r:embed="rId3"/>
                <a:stretch>
                  <a:fillRect l="-550" t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13" name="Google Shape;19813;p45"/>
          <p:cNvSpPr txBox="1">
            <a:spLocks noGrp="1"/>
          </p:cNvSpPr>
          <p:nvPr>
            <p:ph type="title"/>
          </p:nvPr>
        </p:nvSpPr>
        <p:spPr>
          <a:xfrm>
            <a:off x="713225" y="4151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Landasan teori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566" y="1583965"/>
            <a:ext cx="2432304" cy="596815"/>
          </a:xfrm>
          <a:prstGeom prst="rect">
            <a:avLst/>
          </a:prstGeom>
        </p:spPr>
      </p:pic>
      <p:sp>
        <p:nvSpPr>
          <p:cNvPr id="5" name="Google Shape;20659;p54"/>
          <p:cNvSpPr txBox="1">
            <a:spLocks/>
          </p:cNvSpPr>
          <p:nvPr/>
        </p:nvSpPr>
        <p:spPr>
          <a:xfrm>
            <a:off x="894968" y="43176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3000"/>
              <a:buFont typeface="Big Shoulders Text"/>
              <a:buNone/>
              <a:defRPr sz="30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pPr marL="0" lvl="0" indent="0"/>
            <a:r>
              <a:rPr lang="en-US" sz="1800" dirty="0">
                <a:solidFill>
                  <a:srgbClr val="FFD69C"/>
                </a:solidFill>
              </a:rPr>
              <a:t>Dengan </a:t>
            </a:r>
            <a:r>
              <a:rPr lang="en-US" sz="1800" dirty="0" err="1">
                <a:solidFill>
                  <a:srgbClr val="FFD69C"/>
                </a:solidFill>
              </a:rPr>
              <a:t>berkurangnya</a:t>
            </a:r>
            <a:r>
              <a:rPr lang="en-US" sz="1800" dirty="0">
                <a:solidFill>
                  <a:srgbClr val="FFD69C"/>
                </a:solidFill>
              </a:rPr>
              <a:t> massa matahari, akibatnya gaya gravitasi lebih rendah, sehingga semua orbit planet akan mengembang.</a:t>
            </a:r>
            <a:endParaRPr lang="en-US" sz="1800" dirty="0">
              <a:solidFill>
                <a:srgbClr val="FFD6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24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94" name="Google Shape;20394;p51"/>
          <p:cNvGrpSpPr/>
          <p:nvPr/>
        </p:nvGrpSpPr>
        <p:grpSpPr>
          <a:xfrm>
            <a:off x="5220189" y="1519085"/>
            <a:ext cx="1978079" cy="1257822"/>
            <a:chOff x="5243276" y="1429372"/>
            <a:chExt cx="1978079" cy="1257822"/>
          </a:xfrm>
        </p:grpSpPr>
        <p:grpSp>
          <p:nvGrpSpPr>
            <p:cNvPr id="20395" name="Google Shape;20395;p51"/>
            <p:cNvGrpSpPr/>
            <p:nvPr/>
          </p:nvGrpSpPr>
          <p:grpSpPr>
            <a:xfrm rot="10800000">
              <a:off x="5942201" y="1429372"/>
              <a:ext cx="1232979" cy="1071947"/>
              <a:chOff x="547563" y="1049250"/>
              <a:chExt cx="413863" cy="359750"/>
            </a:xfrm>
          </p:grpSpPr>
          <p:sp>
            <p:nvSpPr>
              <p:cNvPr id="20396" name="Google Shape;20396;p51"/>
              <p:cNvSpPr/>
              <p:nvPr/>
            </p:nvSpPr>
            <p:spPr>
              <a:xfrm>
                <a:off x="591375" y="1170250"/>
                <a:ext cx="2362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29" extrusionOk="0">
                    <a:moveTo>
                      <a:pt x="929" y="384"/>
                    </a:moveTo>
                    <a:cubicBezTo>
                      <a:pt x="945" y="736"/>
                      <a:pt x="513" y="928"/>
                      <a:pt x="256" y="688"/>
                    </a:cubicBezTo>
                    <a:cubicBezTo>
                      <a:pt x="0" y="432"/>
                      <a:pt x="176" y="0"/>
                      <a:pt x="529" y="0"/>
                    </a:cubicBezTo>
                    <a:cubicBezTo>
                      <a:pt x="753" y="0"/>
                      <a:pt x="929" y="160"/>
                      <a:pt x="929" y="38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7" name="Google Shape;20397;p51"/>
              <p:cNvSpPr/>
              <p:nvPr/>
            </p:nvSpPr>
            <p:spPr>
              <a:xfrm>
                <a:off x="920975" y="1278175"/>
                <a:ext cx="23225" cy="2362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45" extrusionOk="0">
                    <a:moveTo>
                      <a:pt x="928" y="401"/>
                    </a:moveTo>
                    <a:cubicBezTo>
                      <a:pt x="928" y="769"/>
                      <a:pt x="496" y="945"/>
                      <a:pt x="240" y="689"/>
                    </a:cubicBezTo>
                    <a:cubicBezTo>
                      <a:pt x="0" y="433"/>
                      <a:pt x="192" y="1"/>
                      <a:pt x="544" y="1"/>
                    </a:cubicBezTo>
                    <a:cubicBezTo>
                      <a:pt x="768" y="17"/>
                      <a:pt x="928" y="193"/>
                      <a:pt x="928" y="40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8" name="Google Shape;20398;p51"/>
              <p:cNvSpPr/>
              <p:nvPr/>
            </p:nvSpPr>
            <p:spPr>
              <a:xfrm>
                <a:off x="612363" y="1273175"/>
                <a:ext cx="23625" cy="23625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01"/>
                    </a:moveTo>
                    <a:cubicBezTo>
                      <a:pt x="945" y="769"/>
                      <a:pt x="513" y="945"/>
                      <a:pt x="257" y="689"/>
                    </a:cubicBezTo>
                    <a:cubicBezTo>
                      <a:pt x="1" y="433"/>
                      <a:pt x="193" y="1"/>
                      <a:pt x="561" y="17"/>
                    </a:cubicBezTo>
                    <a:cubicBezTo>
                      <a:pt x="769" y="17"/>
                      <a:pt x="945" y="193"/>
                      <a:pt x="945" y="40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9" name="Google Shape;20399;p51"/>
              <p:cNvSpPr/>
              <p:nvPr/>
            </p:nvSpPr>
            <p:spPr>
              <a:xfrm>
                <a:off x="755950" y="1247675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8" y="80"/>
                    </a:moveTo>
                    <a:cubicBezTo>
                      <a:pt x="208" y="208"/>
                      <a:pt x="0" y="0"/>
                      <a:pt x="128" y="0"/>
                    </a:cubicBezTo>
                    <a:cubicBezTo>
                      <a:pt x="176" y="0"/>
                      <a:pt x="208" y="32"/>
                      <a:pt x="208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0" name="Google Shape;20400;p51"/>
              <p:cNvSpPr/>
              <p:nvPr/>
            </p:nvSpPr>
            <p:spPr>
              <a:xfrm>
                <a:off x="956200" y="1187050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32"/>
                      <a:pt x="209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1" name="Google Shape;20401;p51"/>
              <p:cNvSpPr/>
              <p:nvPr/>
            </p:nvSpPr>
            <p:spPr>
              <a:xfrm>
                <a:off x="868950" y="1306975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1"/>
                    </a:moveTo>
                    <a:cubicBezTo>
                      <a:pt x="209" y="209"/>
                      <a:pt x="1" y="1"/>
                      <a:pt x="129" y="1"/>
                    </a:cubicBezTo>
                    <a:cubicBezTo>
                      <a:pt x="177" y="1"/>
                      <a:pt x="209" y="33"/>
                      <a:pt x="209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2" name="Google Shape;20402;p51"/>
              <p:cNvSpPr/>
              <p:nvPr/>
            </p:nvSpPr>
            <p:spPr>
              <a:xfrm>
                <a:off x="547563" y="1123975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60" y="96"/>
                    </a:moveTo>
                    <a:cubicBezTo>
                      <a:pt x="160" y="128"/>
                      <a:pt x="128" y="176"/>
                      <a:pt x="80" y="176"/>
                    </a:cubicBezTo>
                    <a:cubicBezTo>
                      <a:pt x="48" y="176"/>
                      <a:pt x="0" y="128"/>
                      <a:pt x="0" y="96"/>
                    </a:cubicBezTo>
                    <a:cubicBezTo>
                      <a:pt x="0" y="48"/>
                      <a:pt x="48" y="0"/>
                      <a:pt x="80" y="16"/>
                    </a:cubicBezTo>
                    <a:cubicBezTo>
                      <a:pt x="128" y="0"/>
                      <a:pt x="176" y="48"/>
                      <a:pt x="160" y="9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3" name="Google Shape;20403;p51"/>
              <p:cNvSpPr/>
              <p:nvPr/>
            </p:nvSpPr>
            <p:spPr>
              <a:xfrm>
                <a:off x="777950" y="1049250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8" y="81"/>
                    </a:moveTo>
                    <a:cubicBezTo>
                      <a:pt x="208" y="209"/>
                      <a:pt x="0" y="1"/>
                      <a:pt x="128" y="1"/>
                    </a:cubicBezTo>
                    <a:cubicBezTo>
                      <a:pt x="176" y="1"/>
                      <a:pt x="208" y="49"/>
                      <a:pt x="208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4" name="Google Shape;20404;p51"/>
              <p:cNvSpPr/>
              <p:nvPr/>
            </p:nvSpPr>
            <p:spPr>
              <a:xfrm>
                <a:off x="739150" y="1336475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8" y="81"/>
                    </a:moveTo>
                    <a:cubicBezTo>
                      <a:pt x="208" y="209"/>
                      <a:pt x="0" y="1"/>
                      <a:pt x="128" y="1"/>
                    </a:cubicBezTo>
                    <a:cubicBezTo>
                      <a:pt x="160" y="1"/>
                      <a:pt x="208" y="49"/>
                      <a:pt x="208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5" name="Google Shape;20405;p51"/>
              <p:cNvSpPr/>
              <p:nvPr/>
            </p:nvSpPr>
            <p:spPr>
              <a:xfrm>
                <a:off x="699775" y="1195850"/>
                <a:ext cx="4025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1" extrusionOk="0">
                    <a:moveTo>
                      <a:pt x="161" y="80"/>
                    </a:moveTo>
                    <a:cubicBezTo>
                      <a:pt x="161" y="128"/>
                      <a:pt x="113" y="160"/>
                      <a:pt x="81" y="160"/>
                    </a:cubicBezTo>
                    <a:cubicBezTo>
                      <a:pt x="33" y="160"/>
                      <a:pt x="1" y="128"/>
                      <a:pt x="1" y="80"/>
                    </a:cubicBezTo>
                    <a:cubicBezTo>
                      <a:pt x="1" y="48"/>
                      <a:pt x="33" y="0"/>
                      <a:pt x="81" y="0"/>
                    </a:cubicBezTo>
                    <a:cubicBezTo>
                      <a:pt x="113" y="0"/>
                      <a:pt x="161" y="48"/>
                      <a:pt x="161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6" name="Google Shape;20406;p51"/>
              <p:cNvSpPr/>
              <p:nvPr/>
            </p:nvSpPr>
            <p:spPr>
              <a:xfrm>
                <a:off x="926975" y="1357775"/>
                <a:ext cx="4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25" extrusionOk="0">
                    <a:moveTo>
                      <a:pt x="160" y="113"/>
                    </a:moveTo>
                    <a:cubicBezTo>
                      <a:pt x="160" y="225"/>
                      <a:pt x="0" y="225"/>
                      <a:pt x="0" y="113"/>
                    </a:cubicBezTo>
                    <a:cubicBezTo>
                      <a:pt x="0" y="1"/>
                      <a:pt x="160" y="1"/>
                      <a:pt x="160" y="11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7" name="Google Shape;20407;p51"/>
              <p:cNvSpPr/>
              <p:nvPr/>
            </p:nvSpPr>
            <p:spPr>
              <a:xfrm>
                <a:off x="891775" y="1339775"/>
                <a:ext cx="48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09" extrusionOk="0">
                    <a:moveTo>
                      <a:pt x="192" y="97"/>
                    </a:moveTo>
                    <a:cubicBezTo>
                      <a:pt x="192" y="209"/>
                      <a:pt x="0" y="17"/>
                      <a:pt x="112" y="17"/>
                    </a:cubicBezTo>
                    <a:cubicBezTo>
                      <a:pt x="160" y="1"/>
                      <a:pt x="192" y="49"/>
                      <a:pt x="192" y="9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8" name="Google Shape;20408;p51"/>
              <p:cNvSpPr/>
              <p:nvPr/>
            </p:nvSpPr>
            <p:spPr>
              <a:xfrm>
                <a:off x="580363" y="1174375"/>
                <a:ext cx="64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93" extrusionOk="0">
                    <a:moveTo>
                      <a:pt x="225" y="81"/>
                    </a:moveTo>
                    <a:cubicBezTo>
                      <a:pt x="257" y="193"/>
                      <a:pt x="1" y="48"/>
                      <a:pt x="129" y="16"/>
                    </a:cubicBezTo>
                    <a:cubicBezTo>
                      <a:pt x="177" y="0"/>
                      <a:pt x="209" y="32"/>
                      <a:pt x="225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9" name="Google Shape;20409;p51"/>
              <p:cNvSpPr/>
              <p:nvPr/>
            </p:nvSpPr>
            <p:spPr>
              <a:xfrm>
                <a:off x="689963" y="131677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41" y="433"/>
                      <a:pt x="129" y="321"/>
                    </a:cubicBezTo>
                    <a:cubicBezTo>
                      <a:pt x="1" y="209"/>
                      <a:pt x="81" y="1"/>
                      <a:pt x="257" y="1"/>
                    </a:cubicBezTo>
                    <a:cubicBezTo>
                      <a:pt x="353" y="1"/>
                      <a:pt x="433" y="81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0" name="Google Shape;20410;p51"/>
              <p:cNvSpPr/>
              <p:nvPr/>
            </p:nvSpPr>
            <p:spPr>
              <a:xfrm>
                <a:off x="886550" y="13981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3" y="321"/>
                    </a:cubicBezTo>
                    <a:cubicBezTo>
                      <a:pt x="1" y="209"/>
                      <a:pt x="81" y="1"/>
                      <a:pt x="241" y="17"/>
                    </a:cubicBezTo>
                    <a:cubicBezTo>
                      <a:pt x="353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1" name="Google Shape;20411;p51"/>
              <p:cNvSpPr/>
              <p:nvPr/>
            </p:nvSpPr>
            <p:spPr>
              <a:xfrm>
                <a:off x="712550" y="130737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2" y="193"/>
                    </a:moveTo>
                    <a:cubicBezTo>
                      <a:pt x="432" y="353"/>
                      <a:pt x="224" y="433"/>
                      <a:pt x="112" y="321"/>
                    </a:cubicBezTo>
                    <a:cubicBezTo>
                      <a:pt x="0" y="209"/>
                      <a:pt x="80" y="17"/>
                      <a:pt x="240" y="17"/>
                    </a:cubicBezTo>
                    <a:cubicBezTo>
                      <a:pt x="336" y="1"/>
                      <a:pt x="432" y="81"/>
                      <a:pt x="432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2" name="Google Shape;20412;p51"/>
              <p:cNvSpPr/>
              <p:nvPr/>
            </p:nvSpPr>
            <p:spPr>
              <a:xfrm>
                <a:off x="866150" y="1242575"/>
                <a:ext cx="1042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7" y="176"/>
                    </a:moveTo>
                    <a:cubicBezTo>
                      <a:pt x="417" y="336"/>
                      <a:pt x="225" y="416"/>
                      <a:pt x="113" y="304"/>
                    </a:cubicBezTo>
                    <a:cubicBezTo>
                      <a:pt x="1" y="192"/>
                      <a:pt x="81" y="0"/>
                      <a:pt x="241" y="0"/>
                    </a:cubicBezTo>
                    <a:cubicBezTo>
                      <a:pt x="337" y="0"/>
                      <a:pt x="417" y="80"/>
                      <a:pt x="417" y="17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3" name="Google Shape;20413;p51"/>
              <p:cNvSpPr/>
              <p:nvPr/>
            </p:nvSpPr>
            <p:spPr>
              <a:xfrm>
                <a:off x="634550" y="1356175"/>
                <a:ext cx="1082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96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4" name="Google Shape;20414;p51"/>
              <p:cNvSpPr/>
              <p:nvPr/>
            </p:nvSpPr>
            <p:spPr>
              <a:xfrm>
                <a:off x="659963" y="1141575"/>
                <a:ext cx="104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33" extrusionOk="0">
                    <a:moveTo>
                      <a:pt x="417" y="192"/>
                    </a:moveTo>
                    <a:cubicBezTo>
                      <a:pt x="417" y="352"/>
                      <a:pt x="225" y="432"/>
                      <a:pt x="113" y="320"/>
                    </a:cubicBezTo>
                    <a:cubicBezTo>
                      <a:pt x="1" y="192"/>
                      <a:pt x="81" y="0"/>
                      <a:pt x="241" y="0"/>
                    </a:cubicBezTo>
                    <a:cubicBezTo>
                      <a:pt x="337" y="0"/>
                      <a:pt x="417" y="80"/>
                      <a:pt x="417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5" name="Google Shape;20415;p51"/>
              <p:cNvSpPr/>
              <p:nvPr/>
            </p:nvSpPr>
            <p:spPr>
              <a:xfrm>
                <a:off x="709775" y="1234250"/>
                <a:ext cx="1082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3" y="177"/>
                    </a:moveTo>
                    <a:cubicBezTo>
                      <a:pt x="433" y="337"/>
                      <a:pt x="225" y="417"/>
                      <a:pt x="113" y="305"/>
                    </a:cubicBezTo>
                    <a:cubicBezTo>
                      <a:pt x="1" y="193"/>
                      <a:pt x="81" y="1"/>
                      <a:pt x="241" y="1"/>
                    </a:cubicBezTo>
                    <a:cubicBezTo>
                      <a:pt x="353" y="1"/>
                      <a:pt x="433" y="81"/>
                      <a:pt x="433" y="17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6" name="Google Shape;20416;p51"/>
              <p:cNvSpPr/>
              <p:nvPr/>
            </p:nvSpPr>
            <p:spPr>
              <a:xfrm>
                <a:off x="930000" y="1296950"/>
                <a:ext cx="104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57"/>
                    </a:moveTo>
                    <a:cubicBezTo>
                      <a:pt x="368" y="481"/>
                      <a:pt x="48" y="481"/>
                      <a:pt x="32" y="257"/>
                    </a:cubicBezTo>
                    <a:cubicBezTo>
                      <a:pt x="0" y="1"/>
                      <a:pt x="416" y="1"/>
                      <a:pt x="400" y="25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7" name="Google Shape;20417;p51"/>
              <p:cNvSpPr/>
              <p:nvPr/>
            </p:nvSpPr>
            <p:spPr>
              <a:xfrm>
                <a:off x="802350" y="1341275"/>
                <a:ext cx="104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385" y="209"/>
                    </a:moveTo>
                    <a:cubicBezTo>
                      <a:pt x="417" y="481"/>
                      <a:pt x="0" y="481"/>
                      <a:pt x="32" y="209"/>
                    </a:cubicBezTo>
                    <a:cubicBezTo>
                      <a:pt x="48" y="1"/>
                      <a:pt x="369" y="1"/>
                      <a:pt x="385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8" name="Google Shape;20418;p51"/>
              <p:cNvSpPr/>
              <p:nvPr/>
            </p:nvSpPr>
            <p:spPr>
              <a:xfrm>
                <a:off x="842200" y="1279050"/>
                <a:ext cx="104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09"/>
                    </a:moveTo>
                    <a:cubicBezTo>
                      <a:pt x="416" y="481"/>
                      <a:pt x="0" y="481"/>
                      <a:pt x="32" y="209"/>
                    </a:cubicBezTo>
                    <a:cubicBezTo>
                      <a:pt x="48" y="1"/>
                      <a:pt x="368" y="1"/>
                      <a:pt x="400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9" name="Google Shape;20419;p51"/>
              <p:cNvSpPr/>
              <p:nvPr/>
            </p:nvSpPr>
            <p:spPr>
              <a:xfrm>
                <a:off x="842550" y="1337375"/>
                <a:ext cx="108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81" extrusionOk="0">
                    <a:moveTo>
                      <a:pt x="401" y="273"/>
                    </a:moveTo>
                    <a:cubicBezTo>
                      <a:pt x="369" y="481"/>
                      <a:pt x="65" y="481"/>
                      <a:pt x="33" y="273"/>
                    </a:cubicBezTo>
                    <a:cubicBezTo>
                      <a:pt x="1" y="1"/>
                      <a:pt x="433" y="1"/>
                      <a:pt x="401" y="27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0" name="Google Shape;20420;p51"/>
              <p:cNvSpPr/>
              <p:nvPr/>
            </p:nvSpPr>
            <p:spPr>
              <a:xfrm>
                <a:off x="809350" y="1152575"/>
                <a:ext cx="38825" cy="388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9" y="1552"/>
                    </a:moveTo>
                    <a:lnTo>
                      <a:pt x="769" y="1552"/>
                    </a:lnTo>
                    <a:cubicBezTo>
                      <a:pt x="769" y="1120"/>
                      <a:pt x="417" y="784"/>
                      <a:pt x="1" y="784"/>
                    </a:cubicBezTo>
                    <a:lnTo>
                      <a:pt x="1" y="784"/>
                    </a:lnTo>
                    <a:cubicBezTo>
                      <a:pt x="417" y="784"/>
                      <a:pt x="769" y="432"/>
                      <a:pt x="769" y="0"/>
                    </a:cubicBezTo>
                    <a:lnTo>
                      <a:pt x="769" y="0"/>
                    </a:lnTo>
                    <a:cubicBezTo>
                      <a:pt x="769" y="432"/>
                      <a:pt x="1121" y="784"/>
                      <a:pt x="1553" y="784"/>
                    </a:cubicBezTo>
                    <a:lnTo>
                      <a:pt x="1553" y="784"/>
                    </a:lnTo>
                    <a:cubicBezTo>
                      <a:pt x="1121" y="784"/>
                      <a:pt x="769" y="1120"/>
                      <a:pt x="769" y="155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1" name="Google Shape;20421;p51"/>
              <p:cNvSpPr/>
              <p:nvPr/>
            </p:nvSpPr>
            <p:spPr>
              <a:xfrm>
                <a:off x="615963" y="1208375"/>
                <a:ext cx="388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37" extrusionOk="0">
                    <a:moveTo>
                      <a:pt x="769" y="1537"/>
                    </a:moveTo>
                    <a:lnTo>
                      <a:pt x="769" y="1537"/>
                    </a:lnTo>
                    <a:cubicBezTo>
                      <a:pt x="769" y="1121"/>
                      <a:pt x="417" y="769"/>
                      <a:pt x="1" y="769"/>
                    </a:cubicBezTo>
                    <a:lnTo>
                      <a:pt x="1" y="769"/>
                    </a:lnTo>
                    <a:cubicBezTo>
                      <a:pt x="417" y="769"/>
                      <a:pt x="769" y="417"/>
                      <a:pt x="769" y="1"/>
                    </a:cubicBezTo>
                    <a:lnTo>
                      <a:pt x="769" y="1"/>
                    </a:lnTo>
                    <a:cubicBezTo>
                      <a:pt x="769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21" y="769"/>
                      <a:pt x="769" y="1121"/>
                      <a:pt x="769" y="153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22" name="Google Shape;20422;p51"/>
            <p:cNvGrpSpPr/>
            <p:nvPr/>
          </p:nvGrpSpPr>
          <p:grpSpPr>
            <a:xfrm rot="10800000">
              <a:off x="5243276" y="1581772"/>
              <a:ext cx="1232979" cy="1071947"/>
              <a:chOff x="547563" y="1049250"/>
              <a:chExt cx="413863" cy="359750"/>
            </a:xfrm>
          </p:grpSpPr>
          <p:sp>
            <p:nvSpPr>
              <p:cNvPr id="20423" name="Google Shape;20423;p51"/>
              <p:cNvSpPr/>
              <p:nvPr/>
            </p:nvSpPr>
            <p:spPr>
              <a:xfrm>
                <a:off x="591375" y="1170250"/>
                <a:ext cx="2362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29" extrusionOk="0">
                    <a:moveTo>
                      <a:pt x="929" y="384"/>
                    </a:moveTo>
                    <a:cubicBezTo>
                      <a:pt x="945" y="736"/>
                      <a:pt x="513" y="928"/>
                      <a:pt x="256" y="688"/>
                    </a:cubicBezTo>
                    <a:cubicBezTo>
                      <a:pt x="0" y="432"/>
                      <a:pt x="176" y="0"/>
                      <a:pt x="529" y="0"/>
                    </a:cubicBezTo>
                    <a:cubicBezTo>
                      <a:pt x="753" y="0"/>
                      <a:pt x="929" y="160"/>
                      <a:pt x="929" y="38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4" name="Google Shape;20424;p51"/>
              <p:cNvSpPr/>
              <p:nvPr/>
            </p:nvSpPr>
            <p:spPr>
              <a:xfrm>
                <a:off x="920975" y="1278175"/>
                <a:ext cx="23225" cy="2362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45" extrusionOk="0">
                    <a:moveTo>
                      <a:pt x="928" y="401"/>
                    </a:moveTo>
                    <a:cubicBezTo>
                      <a:pt x="928" y="769"/>
                      <a:pt x="496" y="945"/>
                      <a:pt x="240" y="689"/>
                    </a:cubicBezTo>
                    <a:cubicBezTo>
                      <a:pt x="0" y="433"/>
                      <a:pt x="192" y="1"/>
                      <a:pt x="544" y="1"/>
                    </a:cubicBezTo>
                    <a:cubicBezTo>
                      <a:pt x="768" y="17"/>
                      <a:pt x="928" y="193"/>
                      <a:pt x="928" y="40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5" name="Google Shape;20425;p51"/>
              <p:cNvSpPr/>
              <p:nvPr/>
            </p:nvSpPr>
            <p:spPr>
              <a:xfrm>
                <a:off x="612363" y="1273175"/>
                <a:ext cx="23625" cy="23625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01"/>
                    </a:moveTo>
                    <a:cubicBezTo>
                      <a:pt x="945" y="769"/>
                      <a:pt x="513" y="945"/>
                      <a:pt x="257" y="689"/>
                    </a:cubicBezTo>
                    <a:cubicBezTo>
                      <a:pt x="1" y="433"/>
                      <a:pt x="193" y="1"/>
                      <a:pt x="561" y="17"/>
                    </a:cubicBezTo>
                    <a:cubicBezTo>
                      <a:pt x="769" y="17"/>
                      <a:pt x="945" y="193"/>
                      <a:pt x="945" y="40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6" name="Google Shape;20426;p51"/>
              <p:cNvSpPr/>
              <p:nvPr/>
            </p:nvSpPr>
            <p:spPr>
              <a:xfrm>
                <a:off x="755950" y="1247675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8" y="80"/>
                    </a:moveTo>
                    <a:cubicBezTo>
                      <a:pt x="208" y="208"/>
                      <a:pt x="0" y="0"/>
                      <a:pt x="128" y="0"/>
                    </a:cubicBezTo>
                    <a:cubicBezTo>
                      <a:pt x="176" y="0"/>
                      <a:pt x="208" y="32"/>
                      <a:pt x="208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7" name="Google Shape;20427;p51"/>
              <p:cNvSpPr/>
              <p:nvPr/>
            </p:nvSpPr>
            <p:spPr>
              <a:xfrm>
                <a:off x="956200" y="1187050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32"/>
                      <a:pt x="209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8" name="Google Shape;20428;p51"/>
              <p:cNvSpPr/>
              <p:nvPr/>
            </p:nvSpPr>
            <p:spPr>
              <a:xfrm>
                <a:off x="868950" y="1306975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1"/>
                    </a:moveTo>
                    <a:cubicBezTo>
                      <a:pt x="209" y="209"/>
                      <a:pt x="1" y="1"/>
                      <a:pt x="129" y="1"/>
                    </a:cubicBezTo>
                    <a:cubicBezTo>
                      <a:pt x="177" y="1"/>
                      <a:pt x="209" y="33"/>
                      <a:pt x="209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9" name="Google Shape;20429;p51"/>
              <p:cNvSpPr/>
              <p:nvPr/>
            </p:nvSpPr>
            <p:spPr>
              <a:xfrm>
                <a:off x="547563" y="1123975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60" y="96"/>
                    </a:moveTo>
                    <a:cubicBezTo>
                      <a:pt x="160" y="128"/>
                      <a:pt x="128" y="176"/>
                      <a:pt x="80" y="176"/>
                    </a:cubicBezTo>
                    <a:cubicBezTo>
                      <a:pt x="48" y="176"/>
                      <a:pt x="0" y="128"/>
                      <a:pt x="0" y="96"/>
                    </a:cubicBezTo>
                    <a:cubicBezTo>
                      <a:pt x="0" y="48"/>
                      <a:pt x="48" y="0"/>
                      <a:pt x="80" y="16"/>
                    </a:cubicBezTo>
                    <a:cubicBezTo>
                      <a:pt x="128" y="0"/>
                      <a:pt x="176" y="48"/>
                      <a:pt x="160" y="9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0" name="Google Shape;20430;p51"/>
              <p:cNvSpPr/>
              <p:nvPr/>
            </p:nvSpPr>
            <p:spPr>
              <a:xfrm>
                <a:off x="777950" y="1049250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8" y="81"/>
                    </a:moveTo>
                    <a:cubicBezTo>
                      <a:pt x="208" y="209"/>
                      <a:pt x="0" y="1"/>
                      <a:pt x="128" y="1"/>
                    </a:cubicBezTo>
                    <a:cubicBezTo>
                      <a:pt x="176" y="1"/>
                      <a:pt x="208" y="49"/>
                      <a:pt x="208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1" name="Google Shape;20431;p51"/>
              <p:cNvSpPr/>
              <p:nvPr/>
            </p:nvSpPr>
            <p:spPr>
              <a:xfrm>
                <a:off x="739150" y="1336475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8" y="81"/>
                    </a:moveTo>
                    <a:cubicBezTo>
                      <a:pt x="208" y="209"/>
                      <a:pt x="0" y="1"/>
                      <a:pt x="128" y="1"/>
                    </a:cubicBezTo>
                    <a:cubicBezTo>
                      <a:pt x="160" y="1"/>
                      <a:pt x="208" y="49"/>
                      <a:pt x="208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2" name="Google Shape;20432;p51"/>
              <p:cNvSpPr/>
              <p:nvPr/>
            </p:nvSpPr>
            <p:spPr>
              <a:xfrm>
                <a:off x="699775" y="1195850"/>
                <a:ext cx="4025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1" extrusionOk="0">
                    <a:moveTo>
                      <a:pt x="161" y="80"/>
                    </a:moveTo>
                    <a:cubicBezTo>
                      <a:pt x="161" y="128"/>
                      <a:pt x="113" y="160"/>
                      <a:pt x="81" y="160"/>
                    </a:cubicBezTo>
                    <a:cubicBezTo>
                      <a:pt x="33" y="160"/>
                      <a:pt x="1" y="128"/>
                      <a:pt x="1" y="80"/>
                    </a:cubicBezTo>
                    <a:cubicBezTo>
                      <a:pt x="1" y="48"/>
                      <a:pt x="33" y="0"/>
                      <a:pt x="81" y="0"/>
                    </a:cubicBezTo>
                    <a:cubicBezTo>
                      <a:pt x="113" y="0"/>
                      <a:pt x="161" y="48"/>
                      <a:pt x="161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3" name="Google Shape;20433;p51"/>
              <p:cNvSpPr/>
              <p:nvPr/>
            </p:nvSpPr>
            <p:spPr>
              <a:xfrm>
                <a:off x="926975" y="1357775"/>
                <a:ext cx="4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25" extrusionOk="0">
                    <a:moveTo>
                      <a:pt x="160" y="113"/>
                    </a:moveTo>
                    <a:cubicBezTo>
                      <a:pt x="160" y="225"/>
                      <a:pt x="0" y="225"/>
                      <a:pt x="0" y="113"/>
                    </a:cubicBezTo>
                    <a:cubicBezTo>
                      <a:pt x="0" y="1"/>
                      <a:pt x="160" y="1"/>
                      <a:pt x="160" y="11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4" name="Google Shape;20434;p51"/>
              <p:cNvSpPr/>
              <p:nvPr/>
            </p:nvSpPr>
            <p:spPr>
              <a:xfrm>
                <a:off x="891775" y="1339775"/>
                <a:ext cx="48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09" extrusionOk="0">
                    <a:moveTo>
                      <a:pt x="192" y="97"/>
                    </a:moveTo>
                    <a:cubicBezTo>
                      <a:pt x="192" y="209"/>
                      <a:pt x="0" y="17"/>
                      <a:pt x="112" y="17"/>
                    </a:cubicBezTo>
                    <a:cubicBezTo>
                      <a:pt x="160" y="1"/>
                      <a:pt x="192" y="49"/>
                      <a:pt x="192" y="9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5" name="Google Shape;20435;p51"/>
              <p:cNvSpPr/>
              <p:nvPr/>
            </p:nvSpPr>
            <p:spPr>
              <a:xfrm>
                <a:off x="580363" y="1174375"/>
                <a:ext cx="64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93" extrusionOk="0">
                    <a:moveTo>
                      <a:pt x="225" y="81"/>
                    </a:moveTo>
                    <a:cubicBezTo>
                      <a:pt x="257" y="193"/>
                      <a:pt x="1" y="48"/>
                      <a:pt x="129" y="16"/>
                    </a:cubicBezTo>
                    <a:cubicBezTo>
                      <a:pt x="177" y="0"/>
                      <a:pt x="209" y="32"/>
                      <a:pt x="225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6" name="Google Shape;20436;p51"/>
              <p:cNvSpPr/>
              <p:nvPr/>
            </p:nvSpPr>
            <p:spPr>
              <a:xfrm>
                <a:off x="689963" y="131677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41" y="433"/>
                      <a:pt x="129" y="321"/>
                    </a:cubicBezTo>
                    <a:cubicBezTo>
                      <a:pt x="1" y="209"/>
                      <a:pt x="81" y="1"/>
                      <a:pt x="257" y="1"/>
                    </a:cubicBezTo>
                    <a:cubicBezTo>
                      <a:pt x="353" y="1"/>
                      <a:pt x="433" y="81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7" name="Google Shape;20437;p51"/>
              <p:cNvSpPr/>
              <p:nvPr/>
            </p:nvSpPr>
            <p:spPr>
              <a:xfrm>
                <a:off x="886550" y="13981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3" y="321"/>
                    </a:cubicBezTo>
                    <a:cubicBezTo>
                      <a:pt x="1" y="209"/>
                      <a:pt x="81" y="1"/>
                      <a:pt x="241" y="17"/>
                    </a:cubicBezTo>
                    <a:cubicBezTo>
                      <a:pt x="353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8" name="Google Shape;20438;p51"/>
              <p:cNvSpPr/>
              <p:nvPr/>
            </p:nvSpPr>
            <p:spPr>
              <a:xfrm>
                <a:off x="712550" y="130737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2" y="193"/>
                    </a:moveTo>
                    <a:cubicBezTo>
                      <a:pt x="432" y="353"/>
                      <a:pt x="224" y="433"/>
                      <a:pt x="112" y="321"/>
                    </a:cubicBezTo>
                    <a:cubicBezTo>
                      <a:pt x="0" y="209"/>
                      <a:pt x="80" y="17"/>
                      <a:pt x="240" y="17"/>
                    </a:cubicBezTo>
                    <a:cubicBezTo>
                      <a:pt x="336" y="1"/>
                      <a:pt x="432" y="81"/>
                      <a:pt x="432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9" name="Google Shape;20439;p51"/>
              <p:cNvSpPr/>
              <p:nvPr/>
            </p:nvSpPr>
            <p:spPr>
              <a:xfrm>
                <a:off x="866150" y="1242575"/>
                <a:ext cx="1042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7" y="176"/>
                    </a:moveTo>
                    <a:cubicBezTo>
                      <a:pt x="417" y="336"/>
                      <a:pt x="225" y="416"/>
                      <a:pt x="113" y="304"/>
                    </a:cubicBezTo>
                    <a:cubicBezTo>
                      <a:pt x="1" y="192"/>
                      <a:pt x="81" y="0"/>
                      <a:pt x="241" y="0"/>
                    </a:cubicBezTo>
                    <a:cubicBezTo>
                      <a:pt x="337" y="0"/>
                      <a:pt x="417" y="80"/>
                      <a:pt x="417" y="17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0" name="Google Shape;20440;p51"/>
              <p:cNvSpPr/>
              <p:nvPr/>
            </p:nvSpPr>
            <p:spPr>
              <a:xfrm>
                <a:off x="634550" y="1356175"/>
                <a:ext cx="1082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96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1" name="Google Shape;20441;p51"/>
              <p:cNvSpPr/>
              <p:nvPr/>
            </p:nvSpPr>
            <p:spPr>
              <a:xfrm>
                <a:off x="659963" y="1141575"/>
                <a:ext cx="104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33" extrusionOk="0">
                    <a:moveTo>
                      <a:pt x="417" y="192"/>
                    </a:moveTo>
                    <a:cubicBezTo>
                      <a:pt x="417" y="352"/>
                      <a:pt x="225" y="432"/>
                      <a:pt x="113" y="320"/>
                    </a:cubicBezTo>
                    <a:cubicBezTo>
                      <a:pt x="1" y="192"/>
                      <a:pt x="81" y="0"/>
                      <a:pt x="241" y="0"/>
                    </a:cubicBezTo>
                    <a:cubicBezTo>
                      <a:pt x="337" y="0"/>
                      <a:pt x="417" y="80"/>
                      <a:pt x="417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2" name="Google Shape;20442;p51"/>
              <p:cNvSpPr/>
              <p:nvPr/>
            </p:nvSpPr>
            <p:spPr>
              <a:xfrm>
                <a:off x="709775" y="1234250"/>
                <a:ext cx="1082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3" y="177"/>
                    </a:moveTo>
                    <a:cubicBezTo>
                      <a:pt x="433" y="337"/>
                      <a:pt x="225" y="417"/>
                      <a:pt x="113" y="305"/>
                    </a:cubicBezTo>
                    <a:cubicBezTo>
                      <a:pt x="1" y="193"/>
                      <a:pt x="81" y="1"/>
                      <a:pt x="241" y="1"/>
                    </a:cubicBezTo>
                    <a:cubicBezTo>
                      <a:pt x="353" y="1"/>
                      <a:pt x="433" y="81"/>
                      <a:pt x="433" y="17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3" name="Google Shape;20443;p51"/>
              <p:cNvSpPr/>
              <p:nvPr/>
            </p:nvSpPr>
            <p:spPr>
              <a:xfrm>
                <a:off x="930000" y="1296950"/>
                <a:ext cx="104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57"/>
                    </a:moveTo>
                    <a:cubicBezTo>
                      <a:pt x="368" y="481"/>
                      <a:pt x="48" y="481"/>
                      <a:pt x="32" y="257"/>
                    </a:cubicBezTo>
                    <a:cubicBezTo>
                      <a:pt x="0" y="1"/>
                      <a:pt x="416" y="1"/>
                      <a:pt x="400" y="25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4" name="Google Shape;20444;p51"/>
              <p:cNvSpPr/>
              <p:nvPr/>
            </p:nvSpPr>
            <p:spPr>
              <a:xfrm>
                <a:off x="802350" y="1341275"/>
                <a:ext cx="104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385" y="209"/>
                    </a:moveTo>
                    <a:cubicBezTo>
                      <a:pt x="417" y="481"/>
                      <a:pt x="0" y="481"/>
                      <a:pt x="32" y="209"/>
                    </a:cubicBezTo>
                    <a:cubicBezTo>
                      <a:pt x="48" y="1"/>
                      <a:pt x="369" y="1"/>
                      <a:pt x="385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5" name="Google Shape;20445;p51"/>
              <p:cNvSpPr/>
              <p:nvPr/>
            </p:nvSpPr>
            <p:spPr>
              <a:xfrm>
                <a:off x="842200" y="1279050"/>
                <a:ext cx="104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09"/>
                    </a:moveTo>
                    <a:cubicBezTo>
                      <a:pt x="416" y="481"/>
                      <a:pt x="0" y="481"/>
                      <a:pt x="32" y="209"/>
                    </a:cubicBezTo>
                    <a:cubicBezTo>
                      <a:pt x="48" y="1"/>
                      <a:pt x="368" y="1"/>
                      <a:pt x="400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6" name="Google Shape;20446;p51"/>
              <p:cNvSpPr/>
              <p:nvPr/>
            </p:nvSpPr>
            <p:spPr>
              <a:xfrm>
                <a:off x="842550" y="1337375"/>
                <a:ext cx="108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81" extrusionOk="0">
                    <a:moveTo>
                      <a:pt x="401" y="273"/>
                    </a:moveTo>
                    <a:cubicBezTo>
                      <a:pt x="369" y="481"/>
                      <a:pt x="65" y="481"/>
                      <a:pt x="33" y="273"/>
                    </a:cubicBezTo>
                    <a:cubicBezTo>
                      <a:pt x="1" y="1"/>
                      <a:pt x="433" y="1"/>
                      <a:pt x="401" y="27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7" name="Google Shape;20447;p51"/>
              <p:cNvSpPr/>
              <p:nvPr/>
            </p:nvSpPr>
            <p:spPr>
              <a:xfrm>
                <a:off x="809350" y="1152575"/>
                <a:ext cx="38825" cy="388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9" y="1552"/>
                    </a:moveTo>
                    <a:lnTo>
                      <a:pt x="769" y="1552"/>
                    </a:lnTo>
                    <a:cubicBezTo>
                      <a:pt x="769" y="1120"/>
                      <a:pt x="417" y="784"/>
                      <a:pt x="1" y="784"/>
                    </a:cubicBezTo>
                    <a:lnTo>
                      <a:pt x="1" y="784"/>
                    </a:lnTo>
                    <a:cubicBezTo>
                      <a:pt x="417" y="784"/>
                      <a:pt x="769" y="432"/>
                      <a:pt x="769" y="0"/>
                    </a:cubicBezTo>
                    <a:lnTo>
                      <a:pt x="769" y="0"/>
                    </a:lnTo>
                    <a:cubicBezTo>
                      <a:pt x="769" y="432"/>
                      <a:pt x="1121" y="784"/>
                      <a:pt x="1553" y="784"/>
                    </a:cubicBezTo>
                    <a:lnTo>
                      <a:pt x="1553" y="784"/>
                    </a:lnTo>
                    <a:cubicBezTo>
                      <a:pt x="1121" y="784"/>
                      <a:pt x="769" y="1120"/>
                      <a:pt x="769" y="155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8" name="Google Shape;20448;p51"/>
              <p:cNvSpPr/>
              <p:nvPr/>
            </p:nvSpPr>
            <p:spPr>
              <a:xfrm>
                <a:off x="615963" y="1208375"/>
                <a:ext cx="388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37" extrusionOk="0">
                    <a:moveTo>
                      <a:pt x="769" y="1537"/>
                    </a:moveTo>
                    <a:lnTo>
                      <a:pt x="769" y="1537"/>
                    </a:lnTo>
                    <a:cubicBezTo>
                      <a:pt x="769" y="1121"/>
                      <a:pt x="417" y="769"/>
                      <a:pt x="1" y="769"/>
                    </a:cubicBezTo>
                    <a:lnTo>
                      <a:pt x="1" y="769"/>
                    </a:lnTo>
                    <a:cubicBezTo>
                      <a:pt x="417" y="769"/>
                      <a:pt x="769" y="417"/>
                      <a:pt x="769" y="1"/>
                    </a:cubicBezTo>
                    <a:lnTo>
                      <a:pt x="769" y="1"/>
                    </a:lnTo>
                    <a:cubicBezTo>
                      <a:pt x="769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21" y="769"/>
                      <a:pt x="769" y="1121"/>
                      <a:pt x="769" y="153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49" name="Google Shape;20449;p51"/>
            <p:cNvGrpSpPr/>
            <p:nvPr/>
          </p:nvGrpSpPr>
          <p:grpSpPr>
            <a:xfrm>
              <a:off x="5289451" y="1615247"/>
              <a:ext cx="1232979" cy="1071947"/>
              <a:chOff x="547563" y="1049250"/>
              <a:chExt cx="413863" cy="359750"/>
            </a:xfrm>
          </p:grpSpPr>
          <p:sp>
            <p:nvSpPr>
              <p:cNvPr id="20450" name="Google Shape;20450;p51"/>
              <p:cNvSpPr/>
              <p:nvPr/>
            </p:nvSpPr>
            <p:spPr>
              <a:xfrm>
                <a:off x="591375" y="1170250"/>
                <a:ext cx="2362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29" extrusionOk="0">
                    <a:moveTo>
                      <a:pt x="929" y="384"/>
                    </a:moveTo>
                    <a:cubicBezTo>
                      <a:pt x="945" y="736"/>
                      <a:pt x="513" y="928"/>
                      <a:pt x="256" y="688"/>
                    </a:cubicBezTo>
                    <a:cubicBezTo>
                      <a:pt x="0" y="432"/>
                      <a:pt x="176" y="0"/>
                      <a:pt x="529" y="0"/>
                    </a:cubicBezTo>
                    <a:cubicBezTo>
                      <a:pt x="753" y="0"/>
                      <a:pt x="929" y="160"/>
                      <a:pt x="929" y="38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1" name="Google Shape;20451;p51"/>
              <p:cNvSpPr/>
              <p:nvPr/>
            </p:nvSpPr>
            <p:spPr>
              <a:xfrm>
                <a:off x="920975" y="1278175"/>
                <a:ext cx="23225" cy="2362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45" extrusionOk="0">
                    <a:moveTo>
                      <a:pt x="928" y="401"/>
                    </a:moveTo>
                    <a:cubicBezTo>
                      <a:pt x="928" y="769"/>
                      <a:pt x="496" y="945"/>
                      <a:pt x="240" y="689"/>
                    </a:cubicBezTo>
                    <a:cubicBezTo>
                      <a:pt x="0" y="433"/>
                      <a:pt x="192" y="1"/>
                      <a:pt x="544" y="1"/>
                    </a:cubicBezTo>
                    <a:cubicBezTo>
                      <a:pt x="768" y="17"/>
                      <a:pt x="928" y="193"/>
                      <a:pt x="928" y="40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2" name="Google Shape;20452;p51"/>
              <p:cNvSpPr/>
              <p:nvPr/>
            </p:nvSpPr>
            <p:spPr>
              <a:xfrm>
                <a:off x="612363" y="1273175"/>
                <a:ext cx="23625" cy="23625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01"/>
                    </a:moveTo>
                    <a:cubicBezTo>
                      <a:pt x="945" y="769"/>
                      <a:pt x="513" y="945"/>
                      <a:pt x="257" y="689"/>
                    </a:cubicBezTo>
                    <a:cubicBezTo>
                      <a:pt x="1" y="433"/>
                      <a:pt x="193" y="1"/>
                      <a:pt x="561" y="17"/>
                    </a:cubicBezTo>
                    <a:cubicBezTo>
                      <a:pt x="769" y="17"/>
                      <a:pt x="945" y="193"/>
                      <a:pt x="945" y="40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3" name="Google Shape;20453;p51"/>
              <p:cNvSpPr/>
              <p:nvPr/>
            </p:nvSpPr>
            <p:spPr>
              <a:xfrm>
                <a:off x="755950" y="1247675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8" y="80"/>
                    </a:moveTo>
                    <a:cubicBezTo>
                      <a:pt x="208" y="208"/>
                      <a:pt x="0" y="0"/>
                      <a:pt x="128" y="0"/>
                    </a:cubicBezTo>
                    <a:cubicBezTo>
                      <a:pt x="176" y="0"/>
                      <a:pt x="208" y="32"/>
                      <a:pt x="208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4" name="Google Shape;20454;p51"/>
              <p:cNvSpPr/>
              <p:nvPr/>
            </p:nvSpPr>
            <p:spPr>
              <a:xfrm>
                <a:off x="956200" y="1187050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32"/>
                      <a:pt x="209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5" name="Google Shape;20455;p51"/>
              <p:cNvSpPr/>
              <p:nvPr/>
            </p:nvSpPr>
            <p:spPr>
              <a:xfrm>
                <a:off x="868950" y="1306975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1"/>
                    </a:moveTo>
                    <a:cubicBezTo>
                      <a:pt x="209" y="209"/>
                      <a:pt x="1" y="1"/>
                      <a:pt x="129" y="1"/>
                    </a:cubicBezTo>
                    <a:cubicBezTo>
                      <a:pt x="177" y="1"/>
                      <a:pt x="209" y="33"/>
                      <a:pt x="209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6" name="Google Shape;20456;p51"/>
              <p:cNvSpPr/>
              <p:nvPr/>
            </p:nvSpPr>
            <p:spPr>
              <a:xfrm>
                <a:off x="547563" y="1123975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60" y="96"/>
                    </a:moveTo>
                    <a:cubicBezTo>
                      <a:pt x="160" y="128"/>
                      <a:pt x="128" y="176"/>
                      <a:pt x="80" y="176"/>
                    </a:cubicBezTo>
                    <a:cubicBezTo>
                      <a:pt x="48" y="176"/>
                      <a:pt x="0" y="128"/>
                      <a:pt x="0" y="96"/>
                    </a:cubicBezTo>
                    <a:cubicBezTo>
                      <a:pt x="0" y="48"/>
                      <a:pt x="48" y="0"/>
                      <a:pt x="80" y="16"/>
                    </a:cubicBezTo>
                    <a:cubicBezTo>
                      <a:pt x="128" y="0"/>
                      <a:pt x="176" y="48"/>
                      <a:pt x="160" y="9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7" name="Google Shape;20457;p51"/>
              <p:cNvSpPr/>
              <p:nvPr/>
            </p:nvSpPr>
            <p:spPr>
              <a:xfrm>
                <a:off x="777950" y="1049250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8" y="81"/>
                    </a:moveTo>
                    <a:cubicBezTo>
                      <a:pt x="208" y="209"/>
                      <a:pt x="0" y="1"/>
                      <a:pt x="128" y="1"/>
                    </a:cubicBezTo>
                    <a:cubicBezTo>
                      <a:pt x="176" y="1"/>
                      <a:pt x="208" y="49"/>
                      <a:pt x="208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8" name="Google Shape;20458;p51"/>
              <p:cNvSpPr/>
              <p:nvPr/>
            </p:nvSpPr>
            <p:spPr>
              <a:xfrm>
                <a:off x="739150" y="1336475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8" y="81"/>
                    </a:moveTo>
                    <a:cubicBezTo>
                      <a:pt x="208" y="209"/>
                      <a:pt x="0" y="1"/>
                      <a:pt x="128" y="1"/>
                    </a:cubicBezTo>
                    <a:cubicBezTo>
                      <a:pt x="160" y="1"/>
                      <a:pt x="208" y="49"/>
                      <a:pt x="208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9" name="Google Shape;20459;p51"/>
              <p:cNvSpPr/>
              <p:nvPr/>
            </p:nvSpPr>
            <p:spPr>
              <a:xfrm>
                <a:off x="699775" y="1195850"/>
                <a:ext cx="4025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1" extrusionOk="0">
                    <a:moveTo>
                      <a:pt x="161" y="80"/>
                    </a:moveTo>
                    <a:cubicBezTo>
                      <a:pt x="161" y="128"/>
                      <a:pt x="113" y="160"/>
                      <a:pt x="81" y="160"/>
                    </a:cubicBezTo>
                    <a:cubicBezTo>
                      <a:pt x="33" y="160"/>
                      <a:pt x="1" y="128"/>
                      <a:pt x="1" y="80"/>
                    </a:cubicBezTo>
                    <a:cubicBezTo>
                      <a:pt x="1" y="48"/>
                      <a:pt x="33" y="0"/>
                      <a:pt x="81" y="0"/>
                    </a:cubicBezTo>
                    <a:cubicBezTo>
                      <a:pt x="113" y="0"/>
                      <a:pt x="161" y="48"/>
                      <a:pt x="161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0" name="Google Shape;20460;p51"/>
              <p:cNvSpPr/>
              <p:nvPr/>
            </p:nvSpPr>
            <p:spPr>
              <a:xfrm>
                <a:off x="926975" y="1357775"/>
                <a:ext cx="4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25" extrusionOk="0">
                    <a:moveTo>
                      <a:pt x="160" y="113"/>
                    </a:moveTo>
                    <a:cubicBezTo>
                      <a:pt x="160" y="225"/>
                      <a:pt x="0" y="225"/>
                      <a:pt x="0" y="113"/>
                    </a:cubicBezTo>
                    <a:cubicBezTo>
                      <a:pt x="0" y="1"/>
                      <a:pt x="160" y="1"/>
                      <a:pt x="160" y="11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1" name="Google Shape;20461;p51"/>
              <p:cNvSpPr/>
              <p:nvPr/>
            </p:nvSpPr>
            <p:spPr>
              <a:xfrm>
                <a:off x="891775" y="1339775"/>
                <a:ext cx="48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09" extrusionOk="0">
                    <a:moveTo>
                      <a:pt x="192" y="97"/>
                    </a:moveTo>
                    <a:cubicBezTo>
                      <a:pt x="192" y="209"/>
                      <a:pt x="0" y="17"/>
                      <a:pt x="112" y="17"/>
                    </a:cubicBezTo>
                    <a:cubicBezTo>
                      <a:pt x="160" y="1"/>
                      <a:pt x="192" y="49"/>
                      <a:pt x="192" y="9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2" name="Google Shape;20462;p51"/>
              <p:cNvSpPr/>
              <p:nvPr/>
            </p:nvSpPr>
            <p:spPr>
              <a:xfrm>
                <a:off x="580363" y="1174375"/>
                <a:ext cx="64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93" extrusionOk="0">
                    <a:moveTo>
                      <a:pt x="225" y="81"/>
                    </a:moveTo>
                    <a:cubicBezTo>
                      <a:pt x="257" y="193"/>
                      <a:pt x="1" y="48"/>
                      <a:pt x="129" y="16"/>
                    </a:cubicBezTo>
                    <a:cubicBezTo>
                      <a:pt x="177" y="0"/>
                      <a:pt x="209" y="32"/>
                      <a:pt x="225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3" name="Google Shape;20463;p51"/>
              <p:cNvSpPr/>
              <p:nvPr/>
            </p:nvSpPr>
            <p:spPr>
              <a:xfrm>
                <a:off x="689963" y="131677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41" y="433"/>
                      <a:pt x="129" y="321"/>
                    </a:cubicBezTo>
                    <a:cubicBezTo>
                      <a:pt x="1" y="209"/>
                      <a:pt x="81" y="1"/>
                      <a:pt x="257" y="1"/>
                    </a:cubicBezTo>
                    <a:cubicBezTo>
                      <a:pt x="353" y="1"/>
                      <a:pt x="433" y="81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4" name="Google Shape;20464;p51"/>
              <p:cNvSpPr/>
              <p:nvPr/>
            </p:nvSpPr>
            <p:spPr>
              <a:xfrm>
                <a:off x="886550" y="13981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3" y="321"/>
                    </a:cubicBezTo>
                    <a:cubicBezTo>
                      <a:pt x="1" y="209"/>
                      <a:pt x="81" y="1"/>
                      <a:pt x="241" y="17"/>
                    </a:cubicBezTo>
                    <a:cubicBezTo>
                      <a:pt x="353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5" name="Google Shape;20465;p51"/>
              <p:cNvSpPr/>
              <p:nvPr/>
            </p:nvSpPr>
            <p:spPr>
              <a:xfrm>
                <a:off x="712550" y="130737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2" y="193"/>
                    </a:moveTo>
                    <a:cubicBezTo>
                      <a:pt x="432" y="353"/>
                      <a:pt x="224" y="433"/>
                      <a:pt x="112" y="321"/>
                    </a:cubicBezTo>
                    <a:cubicBezTo>
                      <a:pt x="0" y="209"/>
                      <a:pt x="80" y="17"/>
                      <a:pt x="240" y="17"/>
                    </a:cubicBezTo>
                    <a:cubicBezTo>
                      <a:pt x="336" y="1"/>
                      <a:pt x="432" y="81"/>
                      <a:pt x="432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6" name="Google Shape;20466;p51"/>
              <p:cNvSpPr/>
              <p:nvPr/>
            </p:nvSpPr>
            <p:spPr>
              <a:xfrm>
                <a:off x="866150" y="1242575"/>
                <a:ext cx="1042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7" y="176"/>
                    </a:moveTo>
                    <a:cubicBezTo>
                      <a:pt x="417" y="336"/>
                      <a:pt x="225" y="416"/>
                      <a:pt x="113" y="304"/>
                    </a:cubicBezTo>
                    <a:cubicBezTo>
                      <a:pt x="1" y="192"/>
                      <a:pt x="81" y="0"/>
                      <a:pt x="241" y="0"/>
                    </a:cubicBezTo>
                    <a:cubicBezTo>
                      <a:pt x="337" y="0"/>
                      <a:pt x="417" y="80"/>
                      <a:pt x="417" y="17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7" name="Google Shape;20467;p51"/>
              <p:cNvSpPr/>
              <p:nvPr/>
            </p:nvSpPr>
            <p:spPr>
              <a:xfrm>
                <a:off x="634550" y="1356175"/>
                <a:ext cx="1082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96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8" name="Google Shape;20468;p51"/>
              <p:cNvSpPr/>
              <p:nvPr/>
            </p:nvSpPr>
            <p:spPr>
              <a:xfrm>
                <a:off x="659963" y="1141575"/>
                <a:ext cx="104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33" extrusionOk="0">
                    <a:moveTo>
                      <a:pt x="417" y="192"/>
                    </a:moveTo>
                    <a:cubicBezTo>
                      <a:pt x="417" y="352"/>
                      <a:pt x="225" y="432"/>
                      <a:pt x="113" y="320"/>
                    </a:cubicBezTo>
                    <a:cubicBezTo>
                      <a:pt x="1" y="192"/>
                      <a:pt x="81" y="0"/>
                      <a:pt x="241" y="0"/>
                    </a:cubicBezTo>
                    <a:cubicBezTo>
                      <a:pt x="337" y="0"/>
                      <a:pt x="417" y="80"/>
                      <a:pt x="417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9" name="Google Shape;20469;p51"/>
              <p:cNvSpPr/>
              <p:nvPr/>
            </p:nvSpPr>
            <p:spPr>
              <a:xfrm>
                <a:off x="709775" y="1234250"/>
                <a:ext cx="1082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3" y="177"/>
                    </a:moveTo>
                    <a:cubicBezTo>
                      <a:pt x="433" y="337"/>
                      <a:pt x="225" y="417"/>
                      <a:pt x="113" y="305"/>
                    </a:cubicBezTo>
                    <a:cubicBezTo>
                      <a:pt x="1" y="193"/>
                      <a:pt x="81" y="1"/>
                      <a:pt x="241" y="1"/>
                    </a:cubicBezTo>
                    <a:cubicBezTo>
                      <a:pt x="353" y="1"/>
                      <a:pt x="433" y="81"/>
                      <a:pt x="433" y="17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0" name="Google Shape;20470;p51"/>
              <p:cNvSpPr/>
              <p:nvPr/>
            </p:nvSpPr>
            <p:spPr>
              <a:xfrm>
                <a:off x="930000" y="1296950"/>
                <a:ext cx="104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57"/>
                    </a:moveTo>
                    <a:cubicBezTo>
                      <a:pt x="368" y="481"/>
                      <a:pt x="48" y="481"/>
                      <a:pt x="32" y="257"/>
                    </a:cubicBezTo>
                    <a:cubicBezTo>
                      <a:pt x="0" y="1"/>
                      <a:pt x="416" y="1"/>
                      <a:pt x="400" y="25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1" name="Google Shape;20471;p51"/>
              <p:cNvSpPr/>
              <p:nvPr/>
            </p:nvSpPr>
            <p:spPr>
              <a:xfrm>
                <a:off x="802350" y="1341275"/>
                <a:ext cx="104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385" y="209"/>
                    </a:moveTo>
                    <a:cubicBezTo>
                      <a:pt x="417" y="481"/>
                      <a:pt x="0" y="481"/>
                      <a:pt x="32" y="209"/>
                    </a:cubicBezTo>
                    <a:cubicBezTo>
                      <a:pt x="48" y="1"/>
                      <a:pt x="369" y="1"/>
                      <a:pt x="385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2" name="Google Shape;20472;p51"/>
              <p:cNvSpPr/>
              <p:nvPr/>
            </p:nvSpPr>
            <p:spPr>
              <a:xfrm>
                <a:off x="842200" y="1279050"/>
                <a:ext cx="104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09"/>
                    </a:moveTo>
                    <a:cubicBezTo>
                      <a:pt x="416" y="481"/>
                      <a:pt x="0" y="481"/>
                      <a:pt x="32" y="209"/>
                    </a:cubicBezTo>
                    <a:cubicBezTo>
                      <a:pt x="48" y="1"/>
                      <a:pt x="368" y="1"/>
                      <a:pt x="400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3" name="Google Shape;20473;p51"/>
              <p:cNvSpPr/>
              <p:nvPr/>
            </p:nvSpPr>
            <p:spPr>
              <a:xfrm>
                <a:off x="842550" y="1337375"/>
                <a:ext cx="108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81" extrusionOk="0">
                    <a:moveTo>
                      <a:pt x="401" y="273"/>
                    </a:moveTo>
                    <a:cubicBezTo>
                      <a:pt x="369" y="481"/>
                      <a:pt x="65" y="481"/>
                      <a:pt x="33" y="273"/>
                    </a:cubicBezTo>
                    <a:cubicBezTo>
                      <a:pt x="1" y="1"/>
                      <a:pt x="433" y="1"/>
                      <a:pt x="401" y="27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4" name="Google Shape;20474;p51"/>
              <p:cNvSpPr/>
              <p:nvPr/>
            </p:nvSpPr>
            <p:spPr>
              <a:xfrm>
                <a:off x="809350" y="1152575"/>
                <a:ext cx="38825" cy="388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9" y="1552"/>
                    </a:moveTo>
                    <a:lnTo>
                      <a:pt x="769" y="1552"/>
                    </a:lnTo>
                    <a:cubicBezTo>
                      <a:pt x="769" y="1120"/>
                      <a:pt x="417" y="784"/>
                      <a:pt x="1" y="784"/>
                    </a:cubicBezTo>
                    <a:lnTo>
                      <a:pt x="1" y="784"/>
                    </a:lnTo>
                    <a:cubicBezTo>
                      <a:pt x="417" y="784"/>
                      <a:pt x="769" y="432"/>
                      <a:pt x="769" y="0"/>
                    </a:cubicBezTo>
                    <a:lnTo>
                      <a:pt x="769" y="0"/>
                    </a:lnTo>
                    <a:cubicBezTo>
                      <a:pt x="769" y="432"/>
                      <a:pt x="1121" y="784"/>
                      <a:pt x="1553" y="784"/>
                    </a:cubicBezTo>
                    <a:lnTo>
                      <a:pt x="1553" y="784"/>
                    </a:lnTo>
                    <a:cubicBezTo>
                      <a:pt x="1121" y="784"/>
                      <a:pt x="769" y="1120"/>
                      <a:pt x="769" y="155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5" name="Google Shape;20475;p51"/>
              <p:cNvSpPr/>
              <p:nvPr/>
            </p:nvSpPr>
            <p:spPr>
              <a:xfrm>
                <a:off x="615963" y="1208375"/>
                <a:ext cx="388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37" extrusionOk="0">
                    <a:moveTo>
                      <a:pt x="769" y="1537"/>
                    </a:moveTo>
                    <a:lnTo>
                      <a:pt x="769" y="1537"/>
                    </a:lnTo>
                    <a:cubicBezTo>
                      <a:pt x="769" y="1121"/>
                      <a:pt x="417" y="769"/>
                      <a:pt x="1" y="769"/>
                    </a:cubicBezTo>
                    <a:lnTo>
                      <a:pt x="1" y="769"/>
                    </a:lnTo>
                    <a:cubicBezTo>
                      <a:pt x="417" y="769"/>
                      <a:pt x="769" y="417"/>
                      <a:pt x="769" y="1"/>
                    </a:cubicBezTo>
                    <a:lnTo>
                      <a:pt x="769" y="1"/>
                    </a:lnTo>
                    <a:cubicBezTo>
                      <a:pt x="769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21" y="769"/>
                      <a:pt x="769" y="1121"/>
                      <a:pt x="769" y="153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76" name="Google Shape;20476;p51"/>
            <p:cNvGrpSpPr/>
            <p:nvPr/>
          </p:nvGrpSpPr>
          <p:grpSpPr>
            <a:xfrm>
              <a:off x="5988376" y="1462847"/>
              <a:ext cx="1232979" cy="1071947"/>
              <a:chOff x="547563" y="1049250"/>
              <a:chExt cx="413863" cy="359750"/>
            </a:xfrm>
          </p:grpSpPr>
          <p:sp>
            <p:nvSpPr>
              <p:cNvPr id="20477" name="Google Shape;20477;p51"/>
              <p:cNvSpPr/>
              <p:nvPr/>
            </p:nvSpPr>
            <p:spPr>
              <a:xfrm>
                <a:off x="591375" y="1170250"/>
                <a:ext cx="2362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29" extrusionOk="0">
                    <a:moveTo>
                      <a:pt x="929" y="384"/>
                    </a:moveTo>
                    <a:cubicBezTo>
                      <a:pt x="945" y="736"/>
                      <a:pt x="513" y="928"/>
                      <a:pt x="256" y="688"/>
                    </a:cubicBezTo>
                    <a:cubicBezTo>
                      <a:pt x="0" y="432"/>
                      <a:pt x="176" y="0"/>
                      <a:pt x="529" y="0"/>
                    </a:cubicBezTo>
                    <a:cubicBezTo>
                      <a:pt x="753" y="0"/>
                      <a:pt x="929" y="160"/>
                      <a:pt x="929" y="38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8" name="Google Shape;20478;p51"/>
              <p:cNvSpPr/>
              <p:nvPr/>
            </p:nvSpPr>
            <p:spPr>
              <a:xfrm>
                <a:off x="920975" y="1278175"/>
                <a:ext cx="23225" cy="2362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45" extrusionOk="0">
                    <a:moveTo>
                      <a:pt x="928" y="401"/>
                    </a:moveTo>
                    <a:cubicBezTo>
                      <a:pt x="928" y="769"/>
                      <a:pt x="496" y="945"/>
                      <a:pt x="240" y="689"/>
                    </a:cubicBezTo>
                    <a:cubicBezTo>
                      <a:pt x="0" y="433"/>
                      <a:pt x="192" y="1"/>
                      <a:pt x="544" y="1"/>
                    </a:cubicBezTo>
                    <a:cubicBezTo>
                      <a:pt x="768" y="17"/>
                      <a:pt x="928" y="193"/>
                      <a:pt x="928" y="40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9" name="Google Shape;20479;p51"/>
              <p:cNvSpPr/>
              <p:nvPr/>
            </p:nvSpPr>
            <p:spPr>
              <a:xfrm>
                <a:off x="612363" y="1273175"/>
                <a:ext cx="23625" cy="23625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01"/>
                    </a:moveTo>
                    <a:cubicBezTo>
                      <a:pt x="945" y="769"/>
                      <a:pt x="513" y="945"/>
                      <a:pt x="257" y="689"/>
                    </a:cubicBezTo>
                    <a:cubicBezTo>
                      <a:pt x="1" y="433"/>
                      <a:pt x="193" y="1"/>
                      <a:pt x="561" y="17"/>
                    </a:cubicBezTo>
                    <a:cubicBezTo>
                      <a:pt x="769" y="17"/>
                      <a:pt x="945" y="193"/>
                      <a:pt x="945" y="40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0" name="Google Shape;20480;p51"/>
              <p:cNvSpPr/>
              <p:nvPr/>
            </p:nvSpPr>
            <p:spPr>
              <a:xfrm>
                <a:off x="755950" y="1247675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8" y="80"/>
                    </a:moveTo>
                    <a:cubicBezTo>
                      <a:pt x="208" y="208"/>
                      <a:pt x="0" y="0"/>
                      <a:pt x="128" y="0"/>
                    </a:cubicBezTo>
                    <a:cubicBezTo>
                      <a:pt x="176" y="0"/>
                      <a:pt x="208" y="32"/>
                      <a:pt x="208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1" name="Google Shape;20481;p51"/>
              <p:cNvSpPr/>
              <p:nvPr/>
            </p:nvSpPr>
            <p:spPr>
              <a:xfrm>
                <a:off x="956200" y="1187050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0"/>
                    </a:moveTo>
                    <a:cubicBezTo>
                      <a:pt x="209" y="208"/>
                      <a:pt x="1" y="0"/>
                      <a:pt x="129" y="0"/>
                    </a:cubicBezTo>
                    <a:cubicBezTo>
                      <a:pt x="177" y="0"/>
                      <a:pt x="209" y="32"/>
                      <a:pt x="209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2" name="Google Shape;20482;p51"/>
              <p:cNvSpPr/>
              <p:nvPr/>
            </p:nvSpPr>
            <p:spPr>
              <a:xfrm>
                <a:off x="868950" y="1306975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9" y="81"/>
                    </a:moveTo>
                    <a:cubicBezTo>
                      <a:pt x="209" y="209"/>
                      <a:pt x="1" y="1"/>
                      <a:pt x="129" y="1"/>
                    </a:cubicBezTo>
                    <a:cubicBezTo>
                      <a:pt x="177" y="1"/>
                      <a:pt x="209" y="33"/>
                      <a:pt x="209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3" name="Google Shape;20483;p51"/>
              <p:cNvSpPr/>
              <p:nvPr/>
            </p:nvSpPr>
            <p:spPr>
              <a:xfrm>
                <a:off x="547563" y="1123975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60" y="96"/>
                    </a:moveTo>
                    <a:cubicBezTo>
                      <a:pt x="160" y="128"/>
                      <a:pt x="128" y="176"/>
                      <a:pt x="80" y="176"/>
                    </a:cubicBezTo>
                    <a:cubicBezTo>
                      <a:pt x="48" y="176"/>
                      <a:pt x="0" y="128"/>
                      <a:pt x="0" y="96"/>
                    </a:cubicBezTo>
                    <a:cubicBezTo>
                      <a:pt x="0" y="48"/>
                      <a:pt x="48" y="0"/>
                      <a:pt x="80" y="16"/>
                    </a:cubicBezTo>
                    <a:cubicBezTo>
                      <a:pt x="128" y="0"/>
                      <a:pt x="176" y="48"/>
                      <a:pt x="160" y="9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4" name="Google Shape;20484;p51"/>
              <p:cNvSpPr/>
              <p:nvPr/>
            </p:nvSpPr>
            <p:spPr>
              <a:xfrm>
                <a:off x="777950" y="1049250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8" y="81"/>
                    </a:moveTo>
                    <a:cubicBezTo>
                      <a:pt x="208" y="209"/>
                      <a:pt x="0" y="1"/>
                      <a:pt x="128" y="1"/>
                    </a:cubicBezTo>
                    <a:cubicBezTo>
                      <a:pt x="176" y="1"/>
                      <a:pt x="208" y="49"/>
                      <a:pt x="208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5" name="Google Shape;20485;p51"/>
              <p:cNvSpPr/>
              <p:nvPr/>
            </p:nvSpPr>
            <p:spPr>
              <a:xfrm>
                <a:off x="739150" y="1336475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208" y="81"/>
                    </a:moveTo>
                    <a:cubicBezTo>
                      <a:pt x="208" y="209"/>
                      <a:pt x="0" y="1"/>
                      <a:pt x="128" y="1"/>
                    </a:cubicBezTo>
                    <a:cubicBezTo>
                      <a:pt x="160" y="1"/>
                      <a:pt x="208" y="49"/>
                      <a:pt x="208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6" name="Google Shape;20486;p51"/>
              <p:cNvSpPr/>
              <p:nvPr/>
            </p:nvSpPr>
            <p:spPr>
              <a:xfrm>
                <a:off x="699775" y="1195850"/>
                <a:ext cx="4025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1" extrusionOk="0">
                    <a:moveTo>
                      <a:pt x="161" y="80"/>
                    </a:moveTo>
                    <a:cubicBezTo>
                      <a:pt x="161" y="128"/>
                      <a:pt x="113" y="160"/>
                      <a:pt x="81" y="160"/>
                    </a:cubicBezTo>
                    <a:cubicBezTo>
                      <a:pt x="33" y="160"/>
                      <a:pt x="1" y="128"/>
                      <a:pt x="1" y="80"/>
                    </a:cubicBezTo>
                    <a:cubicBezTo>
                      <a:pt x="1" y="48"/>
                      <a:pt x="33" y="0"/>
                      <a:pt x="81" y="0"/>
                    </a:cubicBezTo>
                    <a:cubicBezTo>
                      <a:pt x="113" y="0"/>
                      <a:pt x="161" y="48"/>
                      <a:pt x="161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7" name="Google Shape;20487;p51"/>
              <p:cNvSpPr/>
              <p:nvPr/>
            </p:nvSpPr>
            <p:spPr>
              <a:xfrm>
                <a:off x="926975" y="1357775"/>
                <a:ext cx="4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25" extrusionOk="0">
                    <a:moveTo>
                      <a:pt x="160" y="113"/>
                    </a:moveTo>
                    <a:cubicBezTo>
                      <a:pt x="160" y="225"/>
                      <a:pt x="0" y="225"/>
                      <a:pt x="0" y="113"/>
                    </a:cubicBezTo>
                    <a:cubicBezTo>
                      <a:pt x="0" y="1"/>
                      <a:pt x="160" y="1"/>
                      <a:pt x="160" y="11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8" name="Google Shape;20488;p51"/>
              <p:cNvSpPr/>
              <p:nvPr/>
            </p:nvSpPr>
            <p:spPr>
              <a:xfrm>
                <a:off x="891775" y="1339775"/>
                <a:ext cx="48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09" extrusionOk="0">
                    <a:moveTo>
                      <a:pt x="192" y="97"/>
                    </a:moveTo>
                    <a:cubicBezTo>
                      <a:pt x="192" y="209"/>
                      <a:pt x="0" y="17"/>
                      <a:pt x="112" y="17"/>
                    </a:cubicBezTo>
                    <a:cubicBezTo>
                      <a:pt x="160" y="1"/>
                      <a:pt x="192" y="49"/>
                      <a:pt x="192" y="9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9" name="Google Shape;20489;p51"/>
              <p:cNvSpPr/>
              <p:nvPr/>
            </p:nvSpPr>
            <p:spPr>
              <a:xfrm>
                <a:off x="580363" y="1174375"/>
                <a:ext cx="64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93" extrusionOk="0">
                    <a:moveTo>
                      <a:pt x="225" y="81"/>
                    </a:moveTo>
                    <a:cubicBezTo>
                      <a:pt x="257" y="193"/>
                      <a:pt x="1" y="48"/>
                      <a:pt x="129" y="16"/>
                    </a:cubicBezTo>
                    <a:cubicBezTo>
                      <a:pt x="177" y="0"/>
                      <a:pt x="209" y="32"/>
                      <a:pt x="225" y="8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0" name="Google Shape;20490;p51"/>
              <p:cNvSpPr/>
              <p:nvPr/>
            </p:nvSpPr>
            <p:spPr>
              <a:xfrm>
                <a:off x="689963" y="131677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41" y="433"/>
                      <a:pt x="129" y="321"/>
                    </a:cubicBezTo>
                    <a:cubicBezTo>
                      <a:pt x="1" y="209"/>
                      <a:pt x="81" y="1"/>
                      <a:pt x="257" y="1"/>
                    </a:cubicBezTo>
                    <a:cubicBezTo>
                      <a:pt x="353" y="1"/>
                      <a:pt x="433" y="81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1" name="Google Shape;20491;p51"/>
              <p:cNvSpPr/>
              <p:nvPr/>
            </p:nvSpPr>
            <p:spPr>
              <a:xfrm>
                <a:off x="886550" y="13981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433" y="193"/>
                    </a:moveTo>
                    <a:cubicBezTo>
                      <a:pt x="433" y="353"/>
                      <a:pt x="225" y="433"/>
                      <a:pt x="113" y="321"/>
                    </a:cubicBezTo>
                    <a:cubicBezTo>
                      <a:pt x="1" y="209"/>
                      <a:pt x="81" y="1"/>
                      <a:pt x="241" y="17"/>
                    </a:cubicBezTo>
                    <a:cubicBezTo>
                      <a:pt x="353" y="1"/>
                      <a:pt x="433" y="97"/>
                      <a:pt x="433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2" name="Google Shape;20492;p51"/>
              <p:cNvSpPr/>
              <p:nvPr/>
            </p:nvSpPr>
            <p:spPr>
              <a:xfrm>
                <a:off x="712550" y="130737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2" y="193"/>
                    </a:moveTo>
                    <a:cubicBezTo>
                      <a:pt x="432" y="353"/>
                      <a:pt x="224" y="433"/>
                      <a:pt x="112" y="321"/>
                    </a:cubicBezTo>
                    <a:cubicBezTo>
                      <a:pt x="0" y="209"/>
                      <a:pt x="80" y="17"/>
                      <a:pt x="240" y="17"/>
                    </a:cubicBezTo>
                    <a:cubicBezTo>
                      <a:pt x="336" y="1"/>
                      <a:pt x="432" y="81"/>
                      <a:pt x="432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3" name="Google Shape;20493;p51"/>
              <p:cNvSpPr/>
              <p:nvPr/>
            </p:nvSpPr>
            <p:spPr>
              <a:xfrm>
                <a:off x="866150" y="1242575"/>
                <a:ext cx="1042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7" extrusionOk="0">
                    <a:moveTo>
                      <a:pt x="417" y="176"/>
                    </a:moveTo>
                    <a:cubicBezTo>
                      <a:pt x="417" y="336"/>
                      <a:pt x="225" y="416"/>
                      <a:pt x="113" y="304"/>
                    </a:cubicBezTo>
                    <a:cubicBezTo>
                      <a:pt x="1" y="192"/>
                      <a:pt x="81" y="0"/>
                      <a:pt x="241" y="0"/>
                    </a:cubicBezTo>
                    <a:cubicBezTo>
                      <a:pt x="337" y="0"/>
                      <a:pt x="417" y="80"/>
                      <a:pt x="417" y="17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4" name="Google Shape;20494;p51"/>
              <p:cNvSpPr/>
              <p:nvPr/>
            </p:nvSpPr>
            <p:spPr>
              <a:xfrm>
                <a:off x="634550" y="1356175"/>
                <a:ext cx="1082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2" y="177"/>
                    </a:moveTo>
                    <a:cubicBezTo>
                      <a:pt x="432" y="337"/>
                      <a:pt x="240" y="417"/>
                      <a:pt x="128" y="305"/>
                    </a:cubicBezTo>
                    <a:cubicBezTo>
                      <a:pt x="0" y="193"/>
                      <a:pt x="96" y="1"/>
                      <a:pt x="256" y="1"/>
                    </a:cubicBezTo>
                    <a:cubicBezTo>
                      <a:pt x="352" y="1"/>
                      <a:pt x="432" y="81"/>
                      <a:pt x="432" y="17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5" name="Google Shape;20495;p51"/>
              <p:cNvSpPr/>
              <p:nvPr/>
            </p:nvSpPr>
            <p:spPr>
              <a:xfrm>
                <a:off x="659963" y="1141575"/>
                <a:ext cx="104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33" extrusionOk="0">
                    <a:moveTo>
                      <a:pt x="417" y="192"/>
                    </a:moveTo>
                    <a:cubicBezTo>
                      <a:pt x="417" y="352"/>
                      <a:pt x="225" y="432"/>
                      <a:pt x="113" y="320"/>
                    </a:cubicBezTo>
                    <a:cubicBezTo>
                      <a:pt x="1" y="192"/>
                      <a:pt x="81" y="0"/>
                      <a:pt x="241" y="0"/>
                    </a:cubicBezTo>
                    <a:cubicBezTo>
                      <a:pt x="337" y="0"/>
                      <a:pt x="417" y="80"/>
                      <a:pt x="417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6" name="Google Shape;20496;p51"/>
              <p:cNvSpPr/>
              <p:nvPr/>
            </p:nvSpPr>
            <p:spPr>
              <a:xfrm>
                <a:off x="709775" y="1234250"/>
                <a:ext cx="1082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17" extrusionOk="0">
                    <a:moveTo>
                      <a:pt x="433" y="177"/>
                    </a:moveTo>
                    <a:cubicBezTo>
                      <a:pt x="433" y="337"/>
                      <a:pt x="225" y="417"/>
                      <a:pt x="113" y="305"/>
                    </a:cubicBezTo>
                    <a:cubicBezTo>
                      <a:pt x="1" y="193"/>
                      <a:pt x="81" y="1"/>
                      <a:pt x="241" y="1"/>
                    </a:cubicBezTo>
                    <a:cubicBezTo>
                      <a:pt x="353" y="1"/>
                      <a:pt x="433" y="81"/>
                      <a:pt x="433" y="17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7" name="Google Shape;20497;p51"/>
              <p:cNvSpPr/>
              <p:nvPr/>
            </p:nvSpPr>
            <p:spPr>
              <a:xfrm>
                <a:off x="930000" y="1296950"/>
                <a:ext cx="104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57"/>
                    </a:moveTo>
                    <a:cubicBezTo>
                      <a:pt x="368" y="481"/>
                      <a:pt x="48" y="481"/>
                      <a:pt x="32" y="257"/>
                    </a:cubicBezTo>
                    <a:cubicBezTo>
                      <a:pt x="0" y="1"/>
                      <a:pt x="416" y="1"/>
                      <a:pt x="400" y="25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8" name="Google Shape;20498;p51"/>
              <p:cNvSpPr/>
              <p:nvPr/>
            </p:nvSpPr>
            <p:spPr>
              <a:xfrm>
                <a:off x="802350" y="1341275"/>
                <a:ext cx="104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385" y="209"/>
                    </a:moveTo>
                    <a:cubicBezTo>
                      <a:pt x="417" y="481"/>
                      <a:pt x="0" y="481"/>
                      <a:pt x="32" y="209"/>
                    </a:cubicBezTo>
                    <a:cubicBezTo>
                      <a:pt x="48" y="1"/>
                      <a:pt x="369" y="1"/>
                      <a:pt x="385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9" name="Google Shape;20499;p51"/>
              <p:cNvSpPr/>
              <p:nvPr/>
            </p:nvSpPr>
            <p:spPr>
              <a:xfrm>
                <a:off x="842200" y="1279050"/>
                <a:ext cx="104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81" extrusionOk="0">
                    <a:moveTo>
                      <a:pt x="400" y="209"/>
                    </a:moveTo>
                    <a:cubicBezTo>
                      <a:pt x="416" y="481"/>
                      <a:pt x="0" y="481"/>
                      <a:pt x="32" y="209"/>
                    </a:cubicBezTo>
                    <a:cubicBezTo>
                      <a:pt x="48" y="1"/>
                      <a:pt x="368" y="1"/>
                      <a:pt x="400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0" name="Google Shape;20500;p51"/>
              <p:cNvSpPr/>
              <p:nvPr/>
            </p:nvSpPr>
            <p:spPr>
              <a:xfrm>
                <a:off x="842550" y="1337375"/>
                <a:ext cx="108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81" extrusionOk="0">
                    <a:moveTo>
                      <a:pt x="401" y="273"/>
                    </a:moveTo>
                    <a:cubicBezTo>
                      <a:pt x="369" y="481"/>
                      <a:pt x="65" y="481"/>
                      <a:pt x="33" y="273"/>
                    </a:cubicBezTo>
                    <a:cubicBezTo>
                      <a:pt x="1" y="1"/>
                      <a:pt x="433" y="1"/>
                      <a:pt x="401" y="27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1" name="Google Shape;20501;p51"/>
              <p:cNvSpPr/>
              <p:nvPr/>
            </p:nvSpPr>
            <p:spPr>
              <a:xfrm>
                <a:off x="809350" y="1152575"/>
                <a:ext cx="38825" cy="388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769" y="1552"/>
                    </a:moveTo>
                    <a:lnTo>
                      <a:pt x="769" y="1552"/>
                    </a:lnTo>
                    <a:cubicBezTo>
                      <a:pt x="769" y="1120"/>
                      <a:pt x="417" y="784"/>
                      <a:pt x="1" y="784"/>
                    </a:cubicBezTo>
                    <a:lnTo>
                      <a:pt x="1" y="784"/>
                    </a:lnTo>
                    <a:cubicBezTo>
                      <a:pt x="417" y="784"/>
                      <a:pt x="769" y="432"/>
                      <a:pt x="769" y="0"/>
                    </a:cubicBezTo>
                    <a:lnTo>
                      <a:pt x="769" y="0"/>
                    </a:lnTo>
                    <a:cubicBezTo>
                      <a:pt x="769" y="432"/>
                      <a:pt x="1121" y="784"/>
                      <a:pt x="1553" y="784"/>
                    </a:cubicBezTo>
                    <a:lnTo>
                      <a:pt x="1553" y="784"/>
                    </a:lnTo>
                    <a:cubicBezTo>
                      <a:pt x="1121" y="784"/>
                      <a:pt x="769" y="1120"/>
                      <a:pt x="769" y="155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2" name="Google Shape;20502;p51"/>
              <p:cNvSpPr/>
              <p:nvPr/>
            </p:nvSpPr>
            <p:spPr>
              <a:xfrm>
                <a:off x="615963" y="1208375"/>
                <a:ext cx="388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37" extrusionOk="0">
                    <a:moveTo>
                      <a:pt x="769" y="1537"/>
                    </a:moveTo>
                    <a:lnTo>
                      <a:pt x="769" y="1537"/>
                    </a:lnTo>
                    <a:cubicBezTo>
                      <a:pt x="769" y="1121"/>
                      <a:pt x="417" y="769"/>
                      <a:pt x="1" y="769"/>
                    </a:cubicBezTo>
                    <a:lnTo>
                      <a:pt x="1" y="769"/>
                    </a:lnTo>
                    <a:cubicBezTo>
                      <a:pt x="417" y="769"/>
                      <a:pt x="769" y="417"/>
                      <a:pt x="769" y="1"/>
                    </a:cubicBezTo>
                    <a:lnTo>
                      <a:pt x="769" y="1"/>
                    </a:lnTo>
                    <a:cubicBezTo>
                      <a:pt x="769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21" y="769"/>
                      <a:pt x="769" y="1121"/>
                      <a:pt x="769" y="153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503" name="Google Shape;20503;p51"/>
          <p:cNvGrpSpPr/>
          <p:nvPr/>
        </p:nvGrpSpPr>
        <p:grpSpPr>
          <a:xfrm>
            <a:off x="2402604" y="1687649"/>
            <a:ext cx="1059902" cy="921608"/>
            <a:chOff x="547563" y="1049250"/>
            <a:chExt cx="413863" cy="359750"/>
          </a:xfrm>
        </p:grpSpPr>
        <p:sp>
          <p:nvSpPr>
            <p:cNvPr id="20504" name="Google Shape;20504;p51"/>
            <p:cNvSpPr/>
            <p:nvPr/>
          </p:nvSpPr>
          <p:spPr>
            <a:xfrm>
              <a:off x="591375" y="1170250"/>
              <a:ext cx="23625" cy="23225"/>
            </a:xfrm>
            <a:custGeom>
              <a:avLst/>
              <a:gdLst/>
              <a:ahLst/>
              <a:cxnLst/>
              <a:rect l="l" t="t" r="r" b="b"/>
              <a:pathLst>
                <a:path w="945" h="929" extrusionOk="0">
                  <a:moveTo>
                    <a:pt x="929" y="384"/>
                  </a:moveTo>
                  <a:cubicBezTo>
                    <a:pt x="945" y="736"/>
                    <a:pt x="513" y="928"/>
                    <a:pt x="256" y="688"/>
                  </a:cubicBezTo>
                  <a:cubicBezTo>
                    <a:pt x="0" y="432"/>
                    <a:pt x="176" y="0"/>
                    <a:pt x="529" y="0"/>
                  </a:cubicBezTo>
                  <a:cubicBezTo>
                    <a:pt x="753" y="0"/>
                    <a:pt x="929" y="160"/>
                    <a:pt x="929" y="38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5" name="Google Shape;20505;p51"/>
            <p:cNvSpPr/>
            <p:nvPr/>
          </p:nvSpPr>
          <p:spPr>
            <a:xfrm>
              <a:off x="920975" y="1278175"/>
              <a:ext cx="23225" cy="23625"/>
            </a:xfrm>
            <a:custGeom>
              <a:avLst/>
              <a:gdLst/>
              <a:ahLst/>
              <a:cxnLst/>
              <a:rect l="l" t="t" r="r" b="b"/>
              <a:pathLst>
                <a:path w="929" h="945" extrusionOk="0">
                  <a:moveTo>
                    <a:pt x="928" y="401"/>
                  </a:moveTo>
                  <a:cubicBezTo>
                    <a:pt x="928" y="769"/>
                    <a:pt x="496" y="945"/>
                    <a:pt x="240" y="689"/>
                  </a:cubicBezTo>
                  <a:cubicBezTo>
                    <a:pt x="0" y="433"/>
                    <a:pt x="192" y="1"/>
                    <a:pt x="544" y="1"/>
                  </a:cubicBezTo>
                  <a:cubicBezTo>
                    <a:pt x="768" y="17"/>
                    <a:pt x="928" y="193"/>
                    <a:pt x="928" y="40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6" name="Google Shape;20506;p51"/>
            <p:cNvSpPr/>
            <p:nvPr/>
          </p:nvSpPr>
          <p:spPr>
            <a:xfrm>
              <a:off x="612363" y="1273175"/>
              <a:ext cx="23625" cy="23625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945" y="401"/>
                  </a:moveTo>
                  <a:cubicBezTo>
                    <a:pt x="945" y="769"/>
                    <a:pt x="513" y="945"/>
                    <a:pt x="257" y="689"/>
                  </a:cubicBezTo>
                  <a:cubicBezTo>
                    <a:pt x="1" y="433"/>
                    <a:pt x="193" y="1"/>
                    <a:pt x="561" y="17"/>
                  </a:cubicBezTo>
                  <a:cubicBezTo>
                    <a:pt x="769" y="17"/>
                    <a:pt x="945" y="193"/>
                    <a:pt x="945" y="40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7" name="Google Shape;20507;p51"/>
            <p:cNvSpPr/>
            <p:nvPr/>
          </p:nvSpPr>
          <p:spPr>
            <a:xfrm>
              <a:off x="755950" y="12476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8" y="80"/>
                  </a:moveTo>
                  <a:cubicBezTo>
                    <a:pt x="208" y="208"/>
                    <a:pt x="0" y="0"/>
                    <a:pt x="128" y="0"/>
                  </a:cubicBezTo>
                  <a:cubicBezTo>
                    <a:pt x="176" y="0"/>
                    <a:pt x="208" y="32"/>
                    <a:pt x="208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8" name="Google Shape;20508;p51"/>
            <p:cNvSpPr/>
            <p:nvPr/>
          </p:nvSpPr>
          <p:spPr>
            <a:xfrm>
              <a:off x="956200" y="118705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9" y="80"/>
                  </a:moveTo>
                  <a:cubicBezTo>
                    <a:pt x="209" y="208"/>
                    <a:pt x="1" y="0"/>
                    <a:pt x="129" y="0"/>
                  </a:cubicBezTo>
                  <a:cubicBezTo>
                    <a:pt x="177" y="0"/>
                    <a:pt x="209" y="32"/>
                    <a:pt x="209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9" name="Google Shape;20509;p51"/>
            <p:cNvSpPr/>
            <p:nvPr/>
          </p:nvSpPr>
          <p:spPr>
            <a:xfrm>
              <a:off x="868950" y="13069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9" y="81"/>
                  </a:moveTo>
                  <a:cubicBezTo>
                    <a:pt x="209" y="209"/>
                    <a:pt x="1" y="1"/>
                    <a:pt x="129" y="1"/>
                  </a:cubicBezTo>
                  <a:cubicBezTo>
                    <a:pt x="177" y="1"/>
                    <a:pt x="209" y="33"/>
                    <a:pt x="209" y="8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0" name="Google Shape;20510;p51"/>
            <p:cNvSpPr/>
            <p:nvPr/>
          </p:nvSpPr>
          <p:spPr>
            <a:xfrm>
              <a:off x="547563" y="1123975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60" y="96"/>
                  </a:moveTo>
                  <a:cubicBezTo>
                    <a:pt x="160" y="128"/>
                    <a:pt x="128" y="176"/>
                    <a:pt x="80" y="176"/>
                  </a:cubicBezTo>
                  <a:cubicBezTo>
                    <a:pt x="48" y="176"/>
                    <a:pt x="0" y="128"/>
                    <a:pt x="0" y="96"/>
                  </a:cubicBezTo>
                  <a:cubicBezTo>
                    <a:pt x="0" y="48"/>
                    <a:pt x="48" y="0"/>
                    <a:pt x="80" y="16"/>
                  </a:cubicBezTo>
                  <a:cubicBezTo>
                    <a:pt x="128" y="0"/>
                    <a:pt x="176" y="48"/>
                    <a:pt x="16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1" name="Google Shape;20511;p51"/>
            <p:cNvSpPr/>
            <p:nvPr/>
          </p:nvSpPr>
          <p:spPr>
            <a:xfrm>
              <a:off x="777950" y="104925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8" y="81"/>
                  </a:moveTo>
                  <a:cubicBezTo>
                    <a:pt x="208" y="209"/>
                    <a:pt x="0" y="1"/>
                    <a:pt x="128" y="1"/>
                  </a:cubicBezTo>
                  <a:cubicBezTo>
                    <a:pt x="176" y="1"/>
                    <a:pt x="208" y="49"/>
                    <a:pt x="208" y="8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2" name="Google Shape;20512;p51"/>
            <p:cNvSpPr/>
            <p:nvPr/>
          </p:nvSpPr>
          <p:spPr>
            <a:xfrm>
              <a:off x="739150" y="13364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8" y="81"/>
                  </a:moveTo>
                  <a:cubicBezTo>
                    <a:pt x="208" y="209"/>
                    <a:pt x="0" y="1"/>
                    <a:pt x="128" y="1"/>
                  </a:cubicBezTo>
                  <a:cubicBezTo>
                    <a:pt x="160" y="1"/>
                    <a:pt x="208" y="49"/>
                    <a:pt x="208" y="8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3" name="Google Shape;20513;p51"/>
            <p:cNvSpPr/>
            <p:nvPr/>
          </p:nvSpPr>
          <p:spPr>
            <a:xfrm>
              <a:off x="699775" y="1195850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161" y="80"/>
                  </a:moveTo>
                  <a:cubicBezTo>
                    <a:pt x="161" y="128"/>
                    <a:pt x="113" y="160"/>
                    <a:pt x="81" y="160"/>
                  </a:cubicBezTo>
                  <a:cubicBezTo>
                    <a:pt x="33" y="160"/>
                    <a:pt x="1" y="128"/>
                    <a:pt x="1" y="80"/>
                  </a:cubicBezTo>
                  <a:cubicBezTo>
                    <a:pt x="1" y="48"/>
                    <a:pt x="33" y="0"/>
                    <a:pt x="81" y="0"/>
                  </a:cubicBezTo>
                  <a:cubicBezTo>
                    <a:pt x="113" y="0"/>
                    <a:pt x="161" y="48"/>
                    <a:pt x="161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4" name="Google Shape;20514;p51"/>
            <p:cNvSpPr/>
            <p:nvPr/>
          </p:nvSpPr>
          <p:spPr>
            <a:xfrm>
              <a:off x="926975" y="1357775"/>
              <a:ext cx="4025" cy="5625"/>
            </a:xfrm>
            <a:custGeom>
              <a:avLst/>
              <a:gdLst/>
              <a:ahLst/>
              <a:cxnLst/>
              <a:rect l="l" t="t" r="r" b="b"/>
              <a:pathLst>
                <a:path w="161" h="225" extrusionOk="0">
                  <a:moveTo>
                    <a:pt x="160" y="113"/>
                  </a:moveTo>
                  <a:cubicBezTo>
                    <a:pt x="160" y="225"/>
                    <a:pt x="0" y="225"/>
                    <a:pt x="0" y="113"/>
                  </a:cubicBezTo>
                  <a:cubicBezTo>
                    <a:pt x="0" y="1"/>
                    <a:pt x="160" y="1"/>
                    <a:pt x="160" y="11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5" name="Google Shape;20515;p51"/>
            <p:cNvSpPr/>
            <p:nvPr/>
          </p:nvSpPr>
          <p:spPr>
            <a:xfrm>
              <a:off x="891775" y="1339775"/>
              <a:ext cx="4825" cy="5225"/>
            </a:xfrm>
            <a:custGeom>
              <a:avLst/>
              <a:gdLst/>
              <a:ahLst/>
              <a:cxnLst/>
              <a:rect l="l" t="t" r="r" b="b"/>
              <a:pathLst>
                <a:path w="193" h="209" extrusionOk="0">
                  <a:moveTo>
                    <a:pt x="192" y="97"/>
                  </a:moveTo>
                  <a:cubicBezTo>
                    <a:pt x="192" y="209"/>
                    <a:pt x="0" y="17"/>
                    <a:pt x="112" y="17"/>
                  </a:cubicBezTo>
                  <a:cubicBezTo>
                    <a:pt x="160" y="1"/>
                    <a:pt x="192" y="49"/>
                    <a:pt x="192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6" name="Google Shape;20516;p51"/>
            <p:cNvSpPr/>
            <p:nvPr/>
          </p:nvSpPr>
          <p:spPr>
            <a:xfrm>
              <a:off x="580363" y="1174375"/>
              <a:ext cx="6425" cy="4825"/>
            </a:xfrm>
            <a:custGeom>
              <a:avLst/>
              <a:gdLst/>
              <a:ahLst/>
              <a:cxnLst/>
              <a:rect l="l" t="t" r="r" b="b"/>
              <a:pathLst>
                <a:path w="257" h="193" extrusionOk="0">
                  <a:moveTo>
                    <a:pt x="225" y="81"/>
                  </a:moveTo>
                  <a:cubicBezTo>
                    <a:pt x="257" y="193"/>
                    <a:pt x="1" y="48"/>
                    <a:pt x="129" y="16"/>
                  </a:cubicBezTo>
                  <a:cubicBezTo>
                    <a:pt x="177" y="0"/>
                    <a:pt x="209" y="32"/>
                    <a:pt x="225" y="8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7" name="Google Shape;20517;p51"/>
            <p:cNvSpPr/>
            <p:nvPr/>
          </p:nvSpPr>
          <p:spPr>
            <a:xfrm>
              <a:off x="689963" y="1316775"/>
              <a:ext cx="10825" cy="10825"/>
            </a:xfrm>
            <a:custGeom>
              <a:avLst/>
              <a:gdLst/>
              <a:ahLst/>
              <a:cxnLst/>
              <a:rect l="l" t="t" r="r" b="b"/>
              <a:pathLst>
                <a:path w="433" h="433" extrusionOk="0">
                  <a:moveTo>
                    <a:pt x="433" y="193"/>
                  </a:moveTo>
                  <a:cubicBezTo>
                    <a:pt x="433" y="353"/>
                    <a:pt x="241" y="433"/>
                    <a:pt x="129" y="321"/>
                  </a:cubicBezTo>
                  <a:cubicBezTo>
                    <a:pt x="1" y="209"/>
                    <a:pt x="81" y="1"/>
                    <a:pt x="257" y="1"/>
                  </a:cubicBezTo>
                  <a:cubicBezTo>
                    <a:pt x="353" y="1"/>
                    <a:pt x="433" y="81"/>
                    <a:pt x="433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8" name="Google Shape;20518;p51"/>
            <p:cNvSpPr/>
            <p:nvPr/>
          </p:nvSpPr>
          <p:spPr>
            <a:xfrm>
              <a:off x="886550" y="1398175"/>
              <a:ext cx="10850" cy="10825"/>
            </a:xfrm>
            <a:custGeom>
              <a:avLst/>
              <a:gdLst/>
              <a:ahLst/>
              <a:cxnLst/>
              <a:rect l="l" t="t" r="r" b="b"/>
              <a:pathLst>
                <a:path w="434" h="433" extrusionOk="0">
                  <a:moveTo>
                    <a:pt x="433" y="193"/>
                  </a:moveTo>
                  <a:cubicBezTo>
                    <a:pt x="433" y="353"/>
                    <a:pt x="225" y="433"/>
                    <a:pt x="113" y="321"/>
                  </a:cubicBezTo>
                  <a:cubicBezTo>
                    <a:pt x="1" y="209"/>
                    <a:pt x="81" y="1"/>
                    <a:pt x="241" y="17"/>
                  </a:cubicBezTo>
                  <a:cubicBezTo>
                    <a:pt x="353" y="1"/>
                    <a:pt x="433" y="97"/>
                    <a:pt x="433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9" name="Google Shape;20519;p51"/>
            <p:cNvSpPr/>
            <p:nvPr/>
          </p:nvSpPr>
          <p:spPr>
            <a:xfrm>
              <a:off x="712550" y="1307375"/>
              <a:ext cx="10825" cy="10825"/>
            </a:xfrm>
            <a:custGeom>
              <a:avLst/>
              <a:gdLst/>
              <a:ahLst/>
              <a:cxnLst/>
              <a:rect l="l" t="t" r="r" b="b"/>
              <a:pathLst>
                <a:path w="433" h="433" extrusionOk="0">
                  <a:moveTo>
                    <a:pt x="432" y="193"/>
                  </a:moveTo>
                  <a:cubicBezTo>
                    <a:pt x="432" y="353"/>
                    <a:pt x="224" y="433"/>
                    <a:pt x="112" y="321"/>
                  </a:cubicBezTo>
                  <a:cubicBezTo>
                    <a:pt x="0" y="209"/>
                    <a:pt x="80" y="17"/>
                    <a:pt x="240" y="17"/>
                  </a:cubicBezTo>
                  <a:cubicBezTo>
                    <a:pt x="336" y="1"/>
                    <a:pt x="432" y="81"/>
                    <a:pt x="432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0" name="Google Shape;20520;p51"/>
            <p:cNvSpPr/>
            <p:nvPr/>
          </p:nvSpPr>
          <p:spPr>
            <a:xfrm>
              <a:off x="866150" y="1242575"/>
              <a:ext cx="10425" cy="10425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417" y="176"/>
                  </a:moveTo>
                  <a:cubicBezTo>
                    <a:pt x="417" y="336"/>
                    <a:pt x="225" y="416"/>
                    <a:pt x="113" y="304"/>
                  </a:cubicBezTo>
                  <a:cubicBezTo>
                    <a:pt x="1" y="192"/>
                    <a:pt x="81" y="0"/>
                    <a:pt x="241" y="0"/>
                  </a:cubicBezTo>
                  <a:cubicBezTo>
                    <a:pt x="337" y="0"/>
                    <a:pt x="417" y="80"/>
                    <a:pt x="417" y="17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1" name="Google Shape;20521;p51"/>
            <p:cNvSpPr/>
            <p:nvPr/>
          </p:nvSpPr>
          <p:spPr>
            <a:xfrm>
              <a:off x="634550" y="1356175"/>
              <a:ext cx="10825" cy="10425"/>
            </a:xfrm>
            <a:custGeom>
              <a:avLst/>
              <a:gdLst/>
              <a:ahLst/>
              <a:cxnLst/>
              <a:rect l="l" t="t" r="r" b="b"/>
              <a:pathLst>
                <a:path w="433" h="417" extrusionOk="0">
                  <a:moveTo>
                    <a:pt x="432" y="177"/>
                  </a:moveTo>
                  <a:cubicBezTo>
                    <a:pt x="432" y="337"/>
                    <a:pt x="240" y="417"/>
                    <a:pt x="128" y="305"/>
                  </a:cubicBezTo>
                  <a:cubicBezTo>
                    <a:pt x="0" y="193"/>
                    <a:pt x="96" y="1"/>
                    <a:pt x="256" y="1"/>
                  </a:cubicBezTo>
                  <a:cubicBezTo>
                    <a:pt x="352" y="1"/>
                    <a:pt x="432" y="81"/>
                    <a:pt x="432" y="17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2" name="Google Shape;20522;p51"/>
            <p:cNvSpPr/>
            <p:nvPr/>
          </p:nvSpPr>
          <p:spPr>
            <a:xfrm>
              <a:off x="659963" y="1141575"/>
              <a:ext cx="10425" cy="10825"/>
            </a:xfrm>
            <a:custGeom>
              <a:avLst/>
              <a:gdLst/>
              <a:ahLst/>
              <a:cxnLst/>
              <a:rect l="l" t="t" r="r" b="b"/>
              <a:pathLst>
                <a:path w="417" h="433" extrusionOk="0">
                  <a:moveTo>
                    <a:pt x="417" y="192"/>
                  </a:moveTo>
                  <a:cubicBezTo>
                    <a:pt x="417" y="352"/>
                    <a:pt x="225" y="432"/>
                    <a:pt x="113" y="320"/>
                  </a:cubicBezTo>
                  <a:cubicBezTo>
                    <a:pt x="1" y="192"/>
                    <a:pt x="81" y="0"/>
                    <a:pt x="241" y="0"/>
                  </a:cubicBezTo>
                  <a:cubicBezTo>
                    <a:pt x="337" y="0"/>
                    <a:pt x="417" y="80"/>
                    <a:pt x="417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3" name="Google Shape;20523;p51"/>
            <p:cNvSpPr/>
            <p:nvPr/>
          </p:nvSpPr>
          <p:spPr>
            <a:xfrm>
              <a:off x="709775" y="1234250"/>
              <a:ext cx="10825" cy="10425"/>
            </a:xfrm>
            <a:custGeom>
              <a:avLst/>
              <a:gdLst/>
              <a:ahLst/>
              <a:cxnLst/>
              <a:rect l="l" t="t" r="r" b="b"/>
              <a:pathLst>
                <a:path w="433" h="417" extrusionOk="0">
                  <a:moveTo>
                    <a:pt x="433" y="177"/>
                  </a:moveTo>
                  <a:cubicBezTo>
                    <a:pt x="433" y="337"/>
                    <a:pt x="225" y="417"/>
                    <a:pt x="113" y="305"/>
                  </a:cubicBezTo>
                  <a:cubicBezTo>
                    <a:pt x="1" y="193"/>
                    <a:pt x="81" y="1"/>
                    <a:pt x="241" y="1"/>
                  </a:cubicBezTo>
                  <a:cubicBezTo>
                    <a:pt x="353" y="1"/>
                    <a:pt x="433" y="81"/>
                    <a:pt x="433" y="17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4" name="Google Shape;20524;p51"/>
            <p:cNvSpPr/>
            <p:nvPr/>
          </p:nvSpPr>
          <p:spPr>
            <a:xfrm>
              <a:off x="930000" y="1296950"/>
              <a:ext cx="10425" cy="12025"/>
            </a:xfrm>
            <a:custGeom>
              <a:avLst/>
              <a:gdLst/>
              <a:ahLst/>
              <a:cxnLst/>
              <a:rect l="l" t="t" r="r" b="b"/>
              <a:pathLst>
                <a:path w="417" h="481" extrusionOk="0">
                  <a:moveTo>
                    <a:pt x="400" y="257"/>
                  </a:moveTo>
                  <a:cubicBezTo>
                    <a:pt x="368" y="481"/>
                    <a:pt x="48" y="481"/>
                    <a:pt x="32" y="257"/>
                  </a:cubicBezTo>
                  <a:cubicBezTo>
                    <a:pt x="0" y="1"/>
                    <a:pt x="416" y="1"/>
                    <a:pt x="400" y="25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5" name="Google Shape;20525;p51"/>
            <p:cNvSpPr/>
            <p:nvPr/>
          </p:nvSpPr>
          <p:spPr>
            <a:xfrm>
              <a:off x="802350" y="1341275"/>
              <a:ext cx="10425" cy="12025"/>
            </a:xfrm>
            <a:custGeom>
              <a:avLst/>
              <a:gdLst/>
              <a:ahLst/>
              <a:cxnLst/>
              <a:rect l="l" t="t" r="r" b="b"/>
              <a:pathLst>
                <a:path w="417" h="481" extrusionOk="0">
                  <a:moveTo>
                    <a:pt x="385" y="209"/>
                  </a:moveTo>
                  <a:cubicBezTo>
                    <a:pt x="417" y="481"/>
                    <a:pt x="0" y="481"/>
                    <a:pt x="32" y="209"/>
                  </a:cubicBezTo>
                  <a:cubicBezTo>
                    <a:pt x="48" y="1"/>
                    <a:pt x="369" y="1"/>
                    <a:pt x="38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6" name="Google Shape;20526;p51"/>
            <p:cNvSpPr/>
            <p:nvPr/>
          </p:nvSpPr>
          <p:spPr>
            <a:xfrm>
              <a:off x="842200" y="1279050"/>
              <a:ext cx="10425" cy="12025"/>
            </a:xfrm>
            <a:custGeom>
              <a:avLst/>
              <a:gdLst/>
              <a:ahLst/>
              <a:cxnLst/>
              <a:rect l="l" t="t" r="r" b="b"/>
              <a:pathLst>
                <a:path w="417" h="481" extrusionOk="0">
                  <a:moveTo>
                    <a:pt x="400" y="209"/>
                  </a:moveTo>
                  <a:cubicBezTo>
                    <a:pt x="416" y="481"/>
                    <a:pt x="0" y="481"/>
                    <a:pt x="32" y="209"/>
                  </a:cubicBezTo>
                  <a:cubicBezTo>
                    <a:pt x="48" y="1"/>
                    <a:pt x="368" y="1"/>
                    <a:pt x="400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7" name="Google Shape;20527;p51"/>
            <p:cNvSpPr/>
            <p:nvPr/>
          </p:nvSpPr>
          <p:spPr>
            <a:xfrm>
              <a:off x="842550" y="1337375"/>
              <a:ext cx="10825" cy="12025"/>
            </a:xfrm>
            <a:custGeom>
              <a:avLst/>
              <a:gdLst/>
              <a:ahLst/>
              <a:cxnLst/>
              <a:rect l="l" t="t" r="r" b="b"/>
              <a:pathLst>
                <a:path w="433" h="481" extrusionOk="0">
                  <a:moveTo>
                    <a:pt x="401" y="273"/>
                  </a:moveTo>
                  <a:cubicBezTo>
                    <a:pt x="369" y="481"/>
                    <a:pt x="65" y="481"/>
                    <a:pt x="33" y="273"/>
                  </a:cubicBezTo>
                  <a:cubicBezTo>
                    <a:pt x="1" y="1"/>
                    <a:pt x="433" y="1"/>
                    <a:pt x="401" y="27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8" name="Google Shape;20528;p51"/>
            <p:cNvSpPr/>
            <p:nvPr/>
          </p:nvSpPr>
          <p:spPr>
            <a:xfrm>
              <a:off x="809350" y="1152575"/>
              <a:ext cx="38825" cy="38825"/>
            </a:xfrm>
            <a:custGeom>
              <a:avLst/>
              <a:gdLst/>
              <a:ahLst/>
              <a:cxnLst/>
              <a:rect l="l" t="t" r="r" b="b"/>
              <a:pathLst>
                <a:path w="1553" h="1553" extrusionOk="0">
                  <a:moveTo>
                    <a:pt x="769" y="1552"/>
                  </a:moveTo>
                  <a:lnTo>
                    <a:pt x="769" y="1552"/>
                  </a:lnTo>
                  <a:cubicBezTo>
                    <a:pt x="769" y="1120"/>
                    <a:pt x="417" y="784"/>
                    <a:pt x="1" y="784"/>
                  </a:cubicBezTo>
                  <a:lnTo>
                    <a:pt x="1" y="784"/>
                  </a:lnTo>
                  <a:cubicBezTo>
                    <a:pt x="417" y="784"/>
                    <a:pt x="769" y="432"/>
                    <a:pt x="769" y="0"/>
                  </a:cubicBezTo>
                  <a:lnTo>
                    <a:pt x="769" y="0"/>
                  </a:lnTo>
                  <a:cubicBezTo>
                    <a:pt x="769" y="432"/>
                    <a:pt x="1121" y="784"/>
                    <a:pt x="1553" y="784"/>
                  </a:cubicBezTo>
                  <a:lnTo>
                    <a:pt x="1553" y="784"/>
                  </a:lnTo>
                  <a:cubicBezTo>
                    <a:pt x="1121" y="784"/>
                    <a:pt x="769" y="1120"/>
                    <a:pt x="769" y="155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9" name="Google Shape;20529;p51"/>
            <p:cNvSpPr/>
            <p:nvPr/>
          </p:nvSpPr>
          <p:spPr>
            <a:xfrm>
              <a:off x="615963" y="1208375"/>
              <a:ext cx="38825" cy="38425"/>
            </a:xfrm>
            <a:custGeom>
              <a:avLst/>
              <a:gdLst/>
              <a:ahLst/>
              <a:cxnLst/>
              <a:rect l="l" t="t" r="r" b="b"/>
              <a:pathLst>
                <a:path w="1553" h="1537" extrusionOk="0">
                  <a:moveTo>
                    <a:pt x="769" y="1537"/>
                  </a:moveTo>
                  <a:lnTo>
                    <a:pt x="769" y="1537"/>
                  </a:lnTo>
                  <a:cubicBezTo>
                    <a:pt x="769" y="1121"/>
                    <a:pt x="417" y="769"/>
                    <a:pt x="1" y="769"/>
                  </a:cubicBezTo>
                  <a:lnTo>
                    <a:pt x="1" y="769"/>
                  </a:lnTo>
                  <a:cubicBezTo>
                    <a:pt x="417" y="769"/>
                    <a:pt x="769" y="417"/>
                    <a:pt x="769" y="1"/>
                  </a:cubicBezTo>
                  <a:lnTo>
                    <a:pt x="769" y="1"/>
                  </a:lnTo>
                  <a:cubicBezTo>
                    <a:pt x="769" y="417"/>
                    <a:pt x="1121" y="769"/>
                    <a:pt x="1553" y="769"/>
                  </a:cubicBezTo>
                  <a:lnTo>
                    <a:pt x="1553" y="769"/>
                  </a:lnTo>
                  <a:cubicBezTo>
                    <a:pt x="1121" y="769"/>
                    <a:pt x="769" y="1121"/>
                    <a:pt x="769" y="153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744750" y="16522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Google Shape;19995;p5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44750" y="841872"/>
                <a:ext cx="7638309" cy="293980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 lvl="0" indent="-342900">
                  <a:buClr>
                    <a:schemeClr val="dk1"/>
                  </a:buClr>
                  <a:buSzPts val="1100"/>
                  <a:buAutoNum type="arabicPeriod"/>
                </a:pPr>
                <a:r>
                  <a:rPr lang="en-US" sz="1600" dirty="0" err="1"/>
                  <a:t>Ambil</a:t>
                </a:r>
                <a:r>
                  <a:rPr lang="en-US" sz="1600" dirty="0"/>
                  <a:t> data PHAs </a:t>
                </a:r>
                <a:r>
                  <a:rPr lang="en-US" sz="1600" dirty="0" err="1"/>
                  <a:t>dari</a:t>
                </a:r>
                <a:r>
                  <a:rPr lang="en-US" sz="1600" dirty="0"/>
                  <a:t> </a:t>
                </a:r>
                <a:r>
                  <a:rPr lang="en-US" sz="1600" dirty="0">
                    <a:solidFill>
                      <a:srgbClr val="FFD69C"/>
                    </a:solidFill>
                    <a:hlinkClick r:id="rId3"/>
                  </a:rPr>
                  <a:t>https://ssd.jpl.nasa.gov/sbdb_query.cgi#x</a:t>
                </a:r>
                <a:r>
                  <a:rPr lang="en-US" sz="1600" dirty="0">
                    <a:solidFill>
                      <a:srgbClr val="FFD69C"/>
                    </a:solidFill>
                  </a:rPr>
                  <a:t> </a:t>
                </a:r>
                <a:r>
                  <a:rPr lang="en-US" sz="1600" dirty="0" err="1"/>
                  <a:t>dengan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batasan</a:t>
                </a:r>
                <a:r>
                  <a:rPr lang="en-US" sz="1600" dirty="0"/>
                  <a:t> diameter asteroid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/>
                  <a:t>1 </a:t>
                </a:r>
                <a:r>
                  <a:rPr lang="en-US" sz="1600" dirty="0"/>
                  <a:t>km </a:t>
                </a:r>
                <a:r>
                  <a:rPr lang="en-US" sz="1600" dirty="0"/>
                  <a:t>dan code = 0.</a:t>
                </a:r>
              </a:p>
              <a:p>
                <a:pPr marL="342900" lvl="0" indent="-342900">
                  <a:buClr>
                    <a:schemeClr val="dk1"/>
                  </a:buClr>
                  <a:buSzPts val="1100"/>
                  <a:buAutoNum type="arabicPeriod"/>
                </a:pPr>
                <a:endParaRPr lang="en-US" sz="1600" dirty="0"/>
              </a:p>
              <a:p>
                <a:pPr marL="342900" lvl="0" indent="-342900">
                  <a:buClr>
                    <a:schemeClr val="dk1"/>
                  </a:buClr>
                  <a:buSzPts val="1100"/>
                  <a:buAutoNum type="arabicPeriod"/>
                </a:pPr>
                <a:r>
                  <a:rPr lang="en-US" sz="1600" dirty="0"/>
                  <a:t/>
                </a:r>
                <a:br>
                  <a:rPr lang="en-US" sz="1600" dirty="0"/>
                </a:br>
                <a:endParaRPr sz="1600" dirty="0"/>
              </a:p>
            </p:txBody>
          </p:sp>
        </mc:Choice>
        <mc:Fallback>
          <p:sp>
            <p:nvSpPr>
              <p:cNvPr id="166" name="Google Shape;19995;p5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44750" y="841872"/>
                <a:ext cx="7638309" cy="29398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CCD1A80-5391-4AC8-A8ED-CF9855483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721" y="1511698"/>
            <a:ext cx="7542529" cy="35701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9995;p50">
            <a:extLst>
              <a:ext uri="{FF2B5EF4-FFF2-40B4-BE49-F238E27FC236}">
                <a16:creationId xmlns:a16="http://schemas.microsoft.com/office/drawing/2014/main" xmlns="" id="{12F5ACD2-46A9-481B-9B0F-B515FC9AE0C0}"/>
              </a:ext>
            </a:extLst>
          </p:cNvPr>
          <p:cNvSpPr txBox="1">
            <a:spLocks/>
          </p:cNvSpPr>
          <p:nvPr/>
        </p:nvSpPr>
        <p:spPr>
          <a:xfrm>
            <a:off x="713250" y="544713"/>
            <a:ext cx="7638309" cy="293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D4DCFF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buClr>
                <a:schemeClr val="dk1"/>
              </a:buClr>
              <a:buSzPts val="1100"/>
              <a:buFont typeface="Roboto"/>
              <a:buAutoNum type="arabicPeriod"/>
            </a:pPr>
            <a:r>
              <a:rPr lang="en-US" sz="1600" dirty="0" err="1"/>
              <a:t>Integratorkan</a:t>
            </a:r>
            <a:r>
              <a:rPr lang="en-US" sz="1600" dirty="0"/>
              <a:t> data </a:t>
            </a:r>
            <a:r>
              <a:rPr lang="en-US" sz="1600" dirty="0" err="1"/>
              <a:t>menggunakan</a:t>
            </a:r>
            <a:r>
              <a:rPr lang="en-US" sz="1600" dirty="0"/>
              <a:t> evorb15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massa</a:t>
            </a:r>
            <a:r>
              <a:rPr lang="en-US" sz="1600" dirty="0"/>
              <a:t> </a:t>
            </a:r>
            <a:r>
              <a:rPr lang="en-US" sz="1600" dirty="0" err="1"/>
              <a:t>matahari</a:t>
            </a:r>
            <a:r>
              <a:rPr lang="en-US" sz="1600" dirty="0"/>
              <a:t> normal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batas</a:t>
            </a:r>
            <a:r>
              <a:rPr lang="en-US" sz="1600" dirty="0"/>
              <a:t> 100.000 </a:t>
            </a:r>
            <a:r>
              <a:rPr lang="en-US" sz="1600" dirty="0" err="1"/>
              <a:t>tahun</a:t>
            </a:r>
            <a:r>
              <a:rPr lang="en-US" sz="1600" dirty="0"/>
              <a:t> (interval 1000 </a:t>
            </a:r>
            <a:r>
              <a:rPr lang="en-US" sz="1600" dirty="0" err="1"/>
              <a:t>tahun</a:t>
            </a:r>
            <a:r>
              <a:rPr lang="en-US" sz="1600" dirty="0"/>
              <a:t>).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Ulangi</a:t>
            </a:r>
            <a:r>
              <a:rPr lang="en-US" sz="1600" dirty="0"/>
              <a:t> </a:t>
            </a:r>
            <a:r>
              <a:rPr lang="en-US" sz="1600" dirty="0" err="1"/>
              <a:t>langkah</a:t>
            </a:r>
            <a:r>
              <a:rPr lang="en-US" sz="1600" dirty="0"/>
              <a:t> 2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mengubah</a:t>
            </a:r>
            <a:r>
              <a:rPr lang="en-US" sz="1600" dirty="0"/>
              <a:t> </a:t>
            </a:r>
            <a:r>
              <a:rPr lang="en-US" sz="1600" dirty="0" err="1"/>
              <a:t>massa</a:t>
            </a:r>
            <a:r>
              <a:rPr lang="en-US" sz="1600" dirty="0"/>
              <a:t> </a:t>
            </a:r>
            <a:r>
              <a:rPr lang="en-US" sz="1600" dirty="0" err="1"/>
              <a:t>matahari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0,1; 0,2; 0,3; …; 0,9.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4. </a:t>
            </a:r>
            <a:r>
              <a:rPr lang="en-US" sz="1600" dirty="0" err="1"/>
              <a:t>Analisis</a:t>
            </a:r>
            <a:r>
              <a:rPr lang="en-US" sz="1600" dirty="0"/>
              <a:t> data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intregator</a:t>
            </a:r>
            <a:r>
              <a:rPr lang="en-US" sz="1600" dirty="0"/>
              <a:t>..</a:t>
            </a:r>
          </a:p>
        </p:txBody>
      </p:sp>
      <p:sp>
        <p:nvSpPr>
          <p:cNvPr id="8" name="Google Shape;20530;p51">
            <a:extLst>
              <a:ext uri="{FF2B5EF4-FFF2-40B4-BE49-F238E27FC236}">
                <a16:creationId xmlns:a16="http://schemas.microsoft.com/office/drawing/2014/main" xmlns="" id="{B2C4B2F5-877E-44D7-A7BC-2C312FD0D5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777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6BF7910-4375-4CD9-9728-9EB198AA7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930" y="1934154"/>
            <a:ext cx="5208140" cy="311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57477"/>
      </p:ext>
    </p:extLst>
  </p:cSld>
  <p:clrMapOvr>
    <a:masterClrMapping/>
  </p:clrMapOvr>
</p:sld>
</file>

<file path=ppt/theme/theme1.xml><?xml version="1.0" encoding="utf-8"?>
<a:theme xmlns:a="http://schemas.openxmlformats.org/drawingml/2006/main" name="Outer Space and Galaxie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41A2A"/>
      </a:accent1>
      <a:accent2>
        <a:srgbClr val="708EC0"/>
      </a:accent2>
      <a:accent3>
        <a:srgbClr val="D4DCFF"/>
      </a:accent3>
      <a:accent4>
        <a:srgbClr val="E7A662"/>
      </a:accent4>
      <a:accent5>
        <a:srgbClr val="FFD69C"/>
      </a:accent5>
      <a:accent6>
        <a:srgbClr val="F1C98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443</Words>
  <Application>Microsoft Office PowerPoint</Application>
  <PresentationFormat>On-screen Show (16:9)</PresentationFormat>
  <Paragraphs>195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Roboto Light</vt:lpstr>
      <vt:lpstr>Big Shoulders Text</vt:lpstr>
      <vt:lpstr>Roboto</vt:lpstr>
      <vt:lpstr>Outer Space and Galaxies by Slidesgo</vt:lpstr>
      <vt:lpstr>PENGARUH MASSA MATAHARI TERHADAP POTENTIALLY HAZARDOUS ASTEROIDS (PHAs ) DEKAT BUMI DALAM WAKTU 100.000 TAHUN MASA YANG AKAN DATANG SEJAK TAHUN 2021</vt:lpstr>
      <vt:lpstr>Kelompok III</vt:lpstr>
      <vt:lpstr>Latar belakang</vt:lpstr>
      <vt:lpstr>Rumusan Masalah</vt:lpstr>
      <vt:lpstr>Tujuan</vt:lpstr>
      <vt:lpstr>Batasan Masalah </vt:lpstr>
      <vt:lpstr>Landasan teori</vt:lpstr>
      <vt:lpstr>Metode penelitian</vt:lpstr>
      <vt:lpstr>Metode penelitian</vt:lpstr>
      <vt:lpstr>Metode penelitian</vt:lpstr>
      <vt:lpstr>Hasil &amp; Pembahasan</vt:lpstr>
      <vt:lpstr>Hasil &amp; Pembahasan</vt:lpstr>
      <vt:lpstr>Hasil &amp; Pembahasan</vt:lpstr>
      <vt:lpstr>Tumbukan asteroid</vt:lpstr>
      <vt:lpstr>Kesimpulan</vt:lpstr>
      <vt:lpstr>Saran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PENGARUH MASSA MATAHARI TERHADAP POTENTIALLY HAZARDOUS ASTEROIDS (PHAs) DEKAT BUMI DALAM WAKTU 100.000 TAHUN MASA YANG AKAN DATANG SEJAK TAHUN 2021</dc:title>
  <dc:creator>ADEL CANTIK</dc:creator>
  <cp:lastModifiedBy>Acer</cp:lastModifiedBy>
  <cp:revision>50</cp:revision>
  <dcterms:modified xsi:type="dcterms:W3CDTF">2021-05-11T03:15:23Z</dcterms:modified>
</cp:coreProperties>
</file>