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85B7-1AD4-41F0-94FF-3634770F8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97CEE-54E1-4D7F-97CD-57403AB48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05E1-D393-465D-A3C7-0608F6E7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872B-9F16-41A5-804B-F9FD5BB2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EB96-9B04-46A8-9C56-5E59ED32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8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DE3C-D090-4797-B5FA-56698153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45CA-A92D-4B48-AF57-3D8631C9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F955-2CE1-416E-B481-DEF8AC3B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066E-A3C7-4C06-A7AF-A006613C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5E5B-B617-4904-A2B1-B6D2D92E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1F45A-D21B-4E68-ACD9-16D4C5180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6F8B1-BC8B-4217-9583-2212012A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05B1-70D7-446A-A814-553E8F11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71F9-2CD0-4D7F-BB70-570EE9D5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830-2216-4B18-AE4A-E55D649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F79-5445-4F26-8FA5-04C7F511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6654-A435-4236-8A21-1B2602CE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6E3D-67B8-43FF-8842-84ACFAE7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1A2A-0272-49E7-AC6D-430EA4DA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977B-4B58-4777-91A4-09751A8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1A7A-9F27-4A00-90FB-46E810CA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154E-631A-4ECC-91BE-F714FED8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38F0-8677-4AE0-B1F7-C247158F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0AAD-AD1A-438A-8325-BDB11557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07DC-2CA3-42CE-9A24-E2C395F2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839B-97AF-4FA9-85B1-89B517FD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C638-7BF0-462E-B77B-52586173C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7ED5-E2F1-493A-B891-7B34446F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3C79-F280-417D-8822-73559090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8587-C12D-4EE1-A802-25A00483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C3B65-E917-4019-B044-656DC80C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0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038-A650-40B2-ACD2-6D6D91A3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22F8-0491-49F4-A74C-1B37CA20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73D78-5C74-4325-BC9C-425246D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8E74F-B662-4002-8084-DC43AEC00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A83FE-6A66-478F-83E4-4E92A7D28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31E46-20EB-4514-8386-674F387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AB666-10AC-4E9B-A673-E9D6A25A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264E7-D761-4126-BF40-19501F02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D25B-DFA5-491D-BE8B-A2F7E403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F73F0-0497-46D9-B407-F712745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35596-D327-4FDE-90DF-80D96732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A3F70-4D97-4653-8471-E032B327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8BA28-6DEE-4E45-A056-BE543F4B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29A46-7C38-49C8-A846-4A8558B2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18CCF-BC69-4E98-A44A-7211A61B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A38D-4C85-4918-8321-983BBD82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C99D-6220-4DD4-8894-1B981F8CA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13E14-EE99-443B-8B55-D51529B2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DD2E-A3E2-4022-A82C-A1F0DBC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9C015-B00E-4029-A7D9-CAEEB17A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8D38-3A18-4253-8E07-B6CD4EB5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2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5A2-7812-42C8-8CFF-A60F30F7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A56DE-0DB6-4F13-93CC-14D2BED6B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A37E2-CCFA-475C-8286-256CF5DD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A4263-F0CC-4E2B-9BB7-3A26691C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0446-6CD9-409E-AB2B-AB091F6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BE291-7F19-40DC-B480-3DBF9DA5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2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24647-42A0-4584-A69A-6B523A3F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F7B8-68CF-4293-A487-87F4F742C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728C-EC16-406D-8ECB-433F3F74E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B815-A2C8-45BD-AE0B-CE3C3B9A1F4C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B095-5015-4DB7-B955-DD1222F04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A2F9-3A4E-479B-9A61-4985BBFD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DEEC-AC19-4B27-8D3D-98DAE5C53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4A6-7A85-4861-8B7E-B4C040E7C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3C69-E0B8-4BD3-A9AF-1FD66068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C5F9-A9D3-4A44-990C-D268C267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977D5A0-AD56-41E9-B7E3-407D667FD0EE}"/>
              </a:ext>
            </a:extLst>
          </p:cNvPr>
          <p:cNvSpPr txBox="1"/>
          <p:nvPr/>
        </p:nvSpPr>
        <p:spPr>
          <a:xfrm>
            <a:off x="401559" y="4959627"/>
            <a:ext cx="6105194" cy="146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1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endParaRPr lang="en-US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Pelita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Bangsa</a:t>
            </a:r>
            <a:endParaRPr lang="id-ID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C93C7-47A4-4364-94FE-019EB6029F47}"/>
              </a:ext>
            </a:extLst>
          </p:cNvPr>
          <p:cNvCxnSpPr/>
          <p:nvPr/>
        </p:nvCxnSpPr>
        <p:spPr>
          <a:xfrm>
            <a:off x="457199" y="4701207"/>
            <a:ext cx="50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1B18A16-1A41-4188-888B-A8E645A5A041}"/>
              </a:ext>
            </a:extLst>
          </p:cNvPr>
          <p:cNvSpPr txBox="1"/>
          <p:nvPr/>
        </p:nvSpPr>
        <p:spPr>
          <a:xfrm>
            <a:off x="414811" y="3240157"/>
            <a:ext cx="5598363" cy="125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Queue (</a:t>
            </a:r>
            <a:r>
              <a:rPr lang="en-US" sz="2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Antrian</a:t>
            </a: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 Yoga Religia,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S.Kom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M.Kom</a:t>
            </a: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B55E-7E1A-41F6-8EDD-3128A6B2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36"/>
            <a:ext cx="10515600" cy="1325563"/>
          </a:xfrm>
        </p:spPr>
        <p:txBody>
          <a:bodyPr/>
          <a:lstStyle/>
          <a:p>
            <a:r>
              <a:rPr lang="en-GB" dirty="0"/>
              <a:t>Queue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7ACC6-E15B-4FA5-B6EE-328AC9A0D838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1FBF0-CC7D-4208-AE58-DDB3F4D97F70}"/>
              </a:ext>
            </a:extLst>
          </p:cNvPr>
          <p:cNvSpPr txBox="1">
            <a:spLocks/>
          </p:cNvSpPr>
          <p:nvPr/>
        </p:nvSpPr>
        <p:spPr>
          <a:xfrm>
            <a:off x="838200" y="1524001"/>
            <a:ext cx="10515600" cy="4377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Queue </a:t>
            </a:r>
            <a:r>
              <a:rPr lang="en-GB" dirty="0" err="1"/>
              <a:t>disebut</a:t>
            </a:r>
            <a:r>
              <a:rPr lang="en-GB" dirty="0"/>
              <a:t> juga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Antrian</a:t>
            </a:r>
            <a:r>
              <a:rPr lang="en-GB" dirty="0"/>
              <a:t>.</a:t>
            </a:r>
          </a:p>
          <a:p>
            <a:pPr marL="539750" indent="-457200">
              <a:buFont typeface="Wingdings" panose="05000000000000000000" pitchFamily="2" charset="2"/>
              <a:buChar char="ü"/>
            </a:pPr>
            <a:r>
              <a:rPr lang="en-GB" dirty="0"/>
              <a:t>Karena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: </a:t>
            </a:r>
            <a:r>
              <a:rPr lang="en-GB" i="1" dirty="0"/>
              <a:t>Data yang </a:t>
            </a:r>
            <a:r>
              <a:rPr lang="en-GB" i="1" dirty="0" err="1"/>
              <a:t>pertama</a:t>
            </a:r>
            <a:r>
              <a:rPr lang="en-GB" i="1" dirty="0"/>
              <a:t> kali </a:t>
            </a:r>
            <a:r>
              <a:rPr lang="en-GB" i="1" dirty="0" err="1"/>
              <a:t>masuk</a:t>
            </a:r>
            <a:r>
              <a:rPr lang="en-GB" i="1" dirty="0"/>
              <a:t> </a:t>
            </a:r>
            <a:r>
              <a:rPr lang="en-GB" i="1" dirty="0" err="1"/>
              <a:t>akan</a:t>
            </a:r>
            <a:r>
              <a:rPr lang="en-GB" i="1" dirty="0"/>
              <a:t> </a:t>
            </a:r>
            <a:r>
              <a:rPr lang="en-GB" i="1" dirty="0" err="1"/>
              <a:t>menjadi</a:t>
            </a:r>
            <a:r>
              <a:rPr lang="en-GB" i="1" dirty="0"/>
              <a:t> yang </a:t>
            </a:r>
            <a:r>
              <a:rPr lang="en-GB" i="1" dirty="0" err="1"/>
              <a:t>pertama</a:t>
            </a:r>
            <a:r>
              <a:rPr lang="en-GB" i="1" dirty="0"/>
              <a:t> </a:t>
            </a:r>
            <a:r>
              <a:rPr lang="en-GB" i="1" dirty="0" err="1"/>
              <a:t>dilayani</a:t>
            </a:r>
            <a:r>
              <a:rPr lang="en-GB" dirty="0"/>
              <a:t>.</a:t>
            </a:r>
          </a:p>
          <a:p>
            <a:pPr marL="539750" indent="-457200">
              <a:buFont typeface="Wingdings" panose="05000000000000000000" pitchFamily="2" charset="2"/>
              <a:buChar char="ü"/>
            </a:pPr>
            <a:r>
              <a:rPr lang="en-GB" dirty="0" err="1"/>
              <a:t>Konsep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biasa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FIFO (</a:t>
            </a:r>
            <a:r>
              <a:rPr lang="en-GB" i="1" dirty="0"/>
              <a:t>First In First Out</a:t>
            </a:r>
            <a:r>
              <a:rPr lang="en-GB" dirty="0"/>
              <a:t>)</a:t>
            </a:r>
          </a:p>
          <a:p>
            <a:pPr marL="539750" indent="-457200">
              <a:buFont typeface="Wingdings" panose="05000000000000000000" pitchFamily="2" charset="2"/>
              <a:buChar char="ü"/>
            </a:pP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juga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FIFS (</a:t>
            </a:r>
            <a:r>
              <a:rPr lang="en-GB" i="1" dirty="0"/>
              <a:t>First In First Serve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Ada 3 </a:t>
            </a:r>
            <a:r>
              <a:rPr lang="en-GB" b="1" dirty="0" err="1"/>
              <a:t>macam</a:t>
            </a:r>
            <a:r>
              <a:rPr lang="en-GB" b="1" dirty="0"/>
              <a:t> </a:t>
            </a:r>
            <a:r>
              <a:rPr lang="en-GB" b="1" dirty="0" err="1"/>
              <a:t>struktur</a:t>
            </a:r>
            <a:r>
              <a:rPr lang="en-GB" b="1" dirty="0"/>
              <a:t> Queue:</a:t>
            </a:r>
          </a:p>
          <a:p>
            <a:r>
              <a:rPr lang="en-GB" dirty="0"/>
              <a:t>Linear Queue 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Lurus</a:t>
            </a:r>
            <a:r>
              <a:rPr lang="en-GB" dirty="0"/>
              <a:t>)</a:t>
            </a:r>
          </a:p>
          <a:p>
            <a:r>
              <a:rPr lang="en-GB" dirty="0"/>
              <a:t>Circular Queue 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Melingkar</a:t>
            </a:r>
            <a:r>
              <a:rPr lang="en-GB" dirty="0"/>
              <a:t>)</a:t>
            </a:r>
          </a:p>
          <a:p>
            <a:r>
              <a:rPr lang="en-GB" dirty="0"/>
              <a:t>Double Ended Queue 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Ujung Ganda)</a:t>
            </a:r>
          </a:p>
        </p:txBody>
      </p:sp>
    </p:spTree>
    <p:extLst>
      <p:ext uri="{BB962C8B-B14F-4D97-AF65-F5344CB8AC3E}">
        <p14:creationId xmlns:p14="http://schemas.microsoft.com/office/powerpoint/2010/main" val="20265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55C4-272B-45D1-BEF6-91C01964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82FC-5CD0-4EDC-B660-0CCE3FFA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Ada 2 </a:t>
            </a:r>
            <a:r>
              <a:rPr lang="en-GB" dirty="0" err="1"/>
              <a:t>Indeks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linear queue </a:t>
            </a:r>
            <a:r>
              <a:rPr lang="en-GB" dirty="0" err="1"/>
              <a:t>yaitu</a:t>
            </a:r>
            <a:endParaRPr lang="en-GB" dirty="0"/>
          </a:p>
          <a:p>
            <a:pPr marL="539750" indent="-360363">
              <a:buFont typeface="Wingdings" panose="05000000000000000000" pitchFamily="2" charset="2"/>
              <a:buChar char="ü"/>
            </a:pPr>
            <a:r>
              <a:rPr lang="en-GB" b="1" dirty="0"/>
              <a:t>F (Front) </a:t>
            </a:r>
            <a:r>
              <a:rPr lang="en-GB" dirty="0"/>
              <a:t>: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pengantri</a:t>
            </a:r>
            <a:r>
              <a:rPr lang="en-GB" dirty="0"/>
              <a:t> paling </a:t>
            </a:r>
            <a:r>
              <a:rPr lang="en-GB" dirty="0" err="1"/>
              <a:t>depan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pengantri</a:t>
            </a:r>
            <a:r>
              <a:rPr lang="en-GB" dirty="0"/>
              <a:t> yang </a:t>
            </a:r>
            <a:r>
              <a:rPr lang="en-GB" dirty="0" err="1"/>
              <a:t>siap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keluar</a:t>
            </a:r>
            <a:r>
              <a:rPr lang="en-GB" dirty="0"/>
              <a:t> / </a:t>
            </a:r>
            <a:r>
              <a:rPr lang="en-GB" dirty="0" err="1"/>
              <a:t>dilayani</a:t>
            </a:r>
            <a:r>
              <a:rPr lang="en-GB" dirty="0"/>
              <a:t>.</a:t>
            </a:r>
          </a:p>
          <a:p>
            <a:pPr marL="539750" indent="-360363">
              <a:buFont typeface="Wingdings" panose="05000000000000000000" pitchFamily="2" charset="2"/>
              <a:buChar char="ü"/>
            </a:pPr>
            <a:r>
              <a:rPr lang="en-GB" b="1" dirty="0"/>
              <a:t>R (Rear) </a:t>
            </a:r>
            <a:r>
              <a:rPr lang="en-GB" dirty="0"/>
              <a:t>: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pengantri</a:t>
            </a:r>
            <a:r>
              <a:rPr lang="en-GB" dirty="0"/>
              <a:t> paling </a:t>
            </a:r>
            <a:r>
              <a:rPr lang="en-GB" dirty="0" err="1"/>
              <a:t>belakang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pengantri</a:t>
            </a:r>
            <a:r>
              <a:rPr lang="en-GB" dirty="0"/>
              <a:t> yang paling </a:t>
            </a:r>
            <a:r>
              <a:rPr lang="en-GB" dirty="0" err="1"/>
              <a:t>akhir</a:t>
            </a:r>
            <a:r>
              <a:rPr lang="en-GB" dirty="0"/>
              <a:t> </a:t>
            </a:r>
            <a:r>
              <a:rPr lang="en-GB" dirty="0" err="1"/>
              <a:t>masuk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Proses </a:t>
            </a:r>
            <a:r>
              <a:rPr lang="en-GB" dirty="0" err="1"/>
              <a:t>dalam</a:t>
            </a:r>
            <a:r>
              <a:rPr lang="en-GB" dirty="0"/>
              <a:t> linear Queue </a:t>
            </a:r>
            <a:r>
              <a:rPr lang="en-GB" dirty="0" err="1"/>
              <a:t>ada</a:t>
            </a:r>
            <a:r>
              <a:rPr lang="en-GB" dirty="0"/>
              <a:t> 4 </a:t>
            </a:r>
            <a:r>
              <a:rPr lang="en-GB" dirty="0" err="1"/>
              <a:t>yaitu</a:t>
            </a:r>
            <a:r>
              <a:rPr lang="en-GB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Awal</a:t>
            </a:r>
            <a:r>
              <a:rPr lang="en-GB" dirty="0"/>
              <a:t> (</a:t>
            </a:r>
            <a:r>
              <a:rPr lang="en-GB" dirty="0" err="1"/>
              <a:t>Inisialisasi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 (</a:t>
            </a:r>
            <a:r>
              <a:rPr lang="en-GB" dirty="0" err="1"/>
              <a:t>Masuk</a:t>
            </a:r>
            <a:r>
              <a:rPr lang="en-GB" dirty="0"/>
              <a:t>, </a:t>
            </a:r>
            <a:r>
              <a:rPr lang="en-GB" dirty="0" err="1"/>
              <a:t>Simpan</a:t>
            </a:r>
            <a:r>
              <a:rPr lang="en-GB" dirty="0"/>
              <a:t>, </a:t>
            </a:r>
            <a:r>
              <a:rPr lang="en-GB" dirty="0" err="1"/>
              <a:t>dll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Delete (</a:t>
            </a:r>
            <a:r>
              <a:rPr lang="en-GB" dirty="0" err="1"/>
              <a:t>Keluar</a:t>
            </a:r>
            <a:r>
              <a:rPr lang="en-GB" dirty="0"/>
              <a:t>, </a:t>
            </a:r>
            <a:r>
              <a:rPr lang="en-GB" dirty="0" err="1"/>
              <a:t>Hapus</a:t>
            </a:r>
            <a:r>
              <a:rPr lang="en-GB" dirty="0"/>
              <a:t>, </a:t>
            </a:r>
            <a:r>
              <a:rPr lang="en-GB" dirty="0" err="1"/>
              <a:t>dll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Reset (</a:t>
            </a:r>
            <a:r>
              <a:rPr lang="en-GB" dirty="0" err="1"/>
              <a:t>Kembali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Awal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51B76-48FA-42C0-B6D8-71DF4984F3A4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Hasil gambar untuk queue">
            <a:extLst>
              <a:ext uri="{FF2B5EF4-FFF2-40B4-BE49-F238E27FC236}">
                <a16:creationId xmlns:a16="http://schemas.microsoft.com/office/drawing/2014/main" id="{FA82911E-8446-4E87-A4D7-59B3393B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82" y="4181203"/>
            <a:ext cx="3929063" cy="220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73F7-D850-43AF-B0E0-DEAAA189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Inisialisasi</a:t>
            </a:r>
            <a:r>
              <a:rPr lang="en-GB" dirty="0"/>
              <a:t> (</a:t>
            </a:r>
            <a:r>
              <a:rPr lang="en-GB" dirty="0" err="1"/>
              <a:t>Awal</a:t>
            </a:r>
            <a:r>
              <a:rPr lang="en-GB" dirty="0"/>
              <a:t>) | Reset – Linear 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F0CEA-0EA0-48FA-A002-AE0EB140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18" y="2068469"/>
            <a:ext cx="8135485" cy="16766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23D2E1-0495-41EE-8020-2824DD145C14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563D7-F359-4920-AC0B-FCEEADC7D04F}"/>
              </a:ext>
            </a:extLst>
          </p:cNvPr>
          <p:cNvSpPr txBox="1"/>
          <p:nvPr/>
        </p:nvSpPr>
        <p:spPr>
          <a:xfrm>
            <a:off x="8555181" y="4768103"/>
            <a:ext cx="19396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dirty="0"/>
              <a:t>Void AWAL ( ) {</a:t>
            </a:r>
          </a:p>
          <a:p>
            <a:r>
              <a:rPr lang="en-GB" dirty="0"/>
              <a:t>      F = 0 ;</a:t>
            </a:r>
          </a:p>
          <a:p>
            <a:r>
              <a:rPr lang="en-GB" dirty="0"/>
              <a:t>      R = -1 ;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A8DB78-D7FA-4E93-9D6C-A94B395B48B5}"/>
              </a:ext>
            </a:extLst>
          </p:cNvPr>
          <p:cNvSpPr txBox="1">
            <a:spLocks/>
          </p:cNvSpPr>
          <p:nvPr/>
        </p:nvSpPr>
        <p:spPr>
          <a:xfrm>
            <a:off x="838200" y="4291798"/>
            <a:ext cx="3387436" cy="1676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Pada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:</a:t>
            </a:r>
          </a:p>
          <a:p>
            <a:r>
              <a:rPr lang="en-GB" dirty="0"/>
              <a:t>Array Q[ ]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isinya</a:t>
            </a:r>
            <a:endParaRPr lang="en-GB" dirty="0"/>
          </a:p>
          <a:p>
            <a:r>
              <a:rPr lang="en-GB" dirty="0" err="1"/>
              <a:t>Variabel</a:t>
            </a:r>
            <a:r>
              <a:rPr lang="en-GB" dirty="0"/>
              <a:t> X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isinya</a:t>
            </a:r>
            <a:endParaRPr lang="en-GB" dirty="0"/>
          </a:p>
          <a:p>
            <a:r>
              <a:rPr lang="en-GB" dirty="0" err="1"/>
              <a:t>Variabel</a:t>
            </a:r>
            <a:r>
              <a:rPr lang="en-GB" dirty="0"/>
              <a:t> F </a:t>
            </a:r>
            <a:r>
              <a:rPr lang="en-GB" dirty="0" err="1"/>
              <a:t>isinya</a:t>
            </a:r>
            <a:r>
              <a:rPr lang="en-GB" dirty="0"/>
              <a:t> 0</a:t>
            </a:r>
          </a:p>
          <a:p>
            <a:r>
              <a:rPr lang="en-GB" dirty="0" err="1"/>
              <a:t>Variabel</a:t>
            </a:r>
            <a:r>
              <a:rPr lang="en-GB" dirty="0"/>
              <a:t> R </a:t>
            </a:r>
            <a:r>
              <a:rPr lang="en-GB" dirty="0" err="1"/>
              <a:t>isinya</a:t>
            </a:r>
            <a:r>
              <a:rPr lang="en-GB" dirty="0"/>
              <a:t> -1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894565-369A-49A5-BE29-0FCD6C21F9AB}"/>
              </a:ext>
            </a:extLst>
          </p:cNvPr>
          <p:cNvSpPr txBox="1">
            <a:spLocks/>
          </p:cNvSpPr>
          <p:nvPr/>
        </p:nvSpPr>
        <p:spPr>
          <a:xfrm>
            <a:off x="4402282" y="4551058"/>
            <a:ext cx="3387436" cy="1676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Cirinya</a:t>
            </a:r>
            <a:r>
              <a:rPr lang="en-GB" dirty="0"/>
              <a:t> : F = R + 1</a:t>
            </a:r>
          </a:p>
          <a:p>
            <a:r>
              <a:rPr lang="en-GB" dirty="0"/>
              <a:t>Proses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pada </a:t>
            </a:r>
            <a:r>
              <a:rPr lang="en-GB" dirty="0" err="1"/>
              <a:t>tahap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Insert, </a:t>
            </a:r>
            <a:r>
              <a:rPr lang="en-GB" dirty="0" err="1"/>
              <a:t>sedangkan</a:t>
            </a:r>
            <a:r>
              <a:rPr lang="en-GB" dirty="0"/>
              <a:t> proses Delete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Queue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kosong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CAE5-D001-460D-A51F-8F5B18CB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– Linear 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3419F-E976-4708-ADBB-B34E2461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85" y="2015203"/>
            <a:ext cx="8173591" cy="183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15749-DFC9-48AC-BACC-14D5A5558D54}"/>
              </a:ext>
            </a:extLst>
          </p:cNvPr>
          <p:cNvSpPr txBox="1"/>
          <p:nvPr/>
        </p:nvSpPr>
        <p:spPr>
          <a:xfrm>
            <a:off x="8700651" y="4284029"/>
            <a:ext cx="19396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dirty="0"/>
              <a:t>Void INSERT ( ) {</a:t>
            </a:r>
          </a:p>
          <a:p>
            <a:r>
              <a:rPr lang="en-GB" dirty="0"/>
              <a:t>      R = R + 1 ;</a:t>
            </a:r>
          </a:p>
          <a:p>
            <a:r>
              <a:rPr lang="en-GB" dirty="0"/>
              <a:t>      Q[R] = x 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92A041-636E-4634-A146-E634939A40DA}"/>
              </a:ext>
            </a:extLst>
          </p:cNvPr>
          <p:cNvSpPr txBox="1">
            <a:spLocks/>
          </p:cNvSpPr>
          <p:nvPr/>
        </p:nvSpPr>
        <p:spPr>
          <a:xfrm>
            <a:off x="4918361" y="4284029"/>
            <a:ext cx="3262745" cy="1676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 </a:t>
            </a:r>
            <a:r>
              <a:rPr lang="en-GB" sz="2400" dirty="0" err="1"/>
              <a:t>maju</a:t>
            </a:r>
            <a:r>
              <a:rPr lang="en-GB" sz="2400" dirty="0"/>
              <a:t> </a:t>
            </a:r>
            <a:r>
              <a:rPr lang="en-GB" sz="2400" dirty="0" err="1"/>
              <a:t>dulu</a:t>
            </a:r>
            <a:r>
              <a:rPr lang="en-GB" sz="2400" dirty="0"/>
              <a:t> 1 </a:t>
            </a:r>
            <a:r>
              <a:rPr lang="en-GB" sz="2400" dirty="0" err="1"/>
              <a:t>langkah</a:t>
            </a:r>
            <a:r>
              <a:rPr lang="en-GB" sz="2400" dirty="0"/>
              <a:t> </a:t>
            </a:r>
            <a:r>
              <a:rPr lang="en-GB" sz="2400" dirty="0" err="1"/>
              <a:t>atau</a:t>
            </a:r>
            <a:r>
              <a:rPr lang="en-GB" sz="2400" dirty="0"/>
              <a:t> R = R + 1</a:t>
            </a:r>
          </a:p>
          <a:p>
            <a:r>
              <a:rPr lang="en-GB" sz="2400" dirty="0" err="1"/>
              <a:t>Kemudian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dirty="0" err="1"/>
              <a:t>tempat</a:t>
            </a:r>
            <a:r>
              <a:rPr lang="en-GB" sz="2400" dirty="0"/>
              <a:t> yang </a:t>
            </a:r>
            <a:r>
              <a:rPr lang="en-GB" sz="2400" dirty="0" err="1"/>
              <a:t>ditunjuk</a:t>
            </a:r>
            <a:r>
              <a:rPr lang="en-GB" sz="2400" dirty="0"/>
              <a:t> oleh R </a:t>
            </a:r>
            <a:r>
              <a:rPr lang="en-GB" sz="2400" dirty="0" err="1"/>
              <a:t>atau</a:t>
            </a:r>
            <a:r>
              <a:rPr lang="en-GB" sz="2400" dirty="0"/>
              <a:t> Q[R] = 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CF6BD-60EC-412C-9529-749A7EA46AA2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asil gambar untuk queue">
            <a:extLst>
              <a:ext uri="{FF2B5EF4-FFF2-40B4-BE49-F238E27FC236}">
                <a16:creationId xmlns:a16="http://schemas.microsoft.com/office/drawing/2014/main" id="{289B15ED-6194-41EF-BCC3-6F733600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9" y="3999795"/>
            <a:ext cx="2963333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0473-5115-4F0F-A6E1-D3BD156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– Linear 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81787-3C32-4836-B07E-2DCEBE74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05" y="1849819"/>
            <a:ext cx="7992590" cy="1781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F23D58-BFF9-4299-8F41-FAF546BB36EE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CFCD4-0D75-4965-89E3-C2B7FC1B9950}"/>
              </a:ext>
            </a:extLst>
          </p:cNvPr>
          <p:cNvSpPr txBox="1"/>
          <p:nvPr/>
        </p:nvSpPr>
        <p:spPr>
          <a:xfrm>
            <a:off x="4774621" y="4306758"/>
            <a:ext cx="19396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dirty="0"/>
              <a:t>Void DELETE ( ) {</a:t>
            </a:r>
          </a:p>
          <a:p>
            <a:r>
              <a:rPr lang="en-GB" dirty="0"/>
              <a:t>      Q[F] = x ;</a:t>
            </a:r>
          </a:p>
          <a:p>
            <a:r>
              <a:rPr lang="en-GB" dirty="0"/>
              <a:t>      F = F + 1 ;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17E7EF-1741-4968-BD64-7FA67E0373D9}"/>
              </a:ext>
            </a:extLst>
          </p:cNvPr>
          <p:cNvSpPr txBox="1">
            <a:spLocks/>
          </p:cNvSpPr>
          <p:nvPr/>
        </p:nvSpPr>
        <p:spPr>
          <a:xfrm>
            <a:off x="838200" y="4155993"/>
            <a:ext cx="3262745" cy="1781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Ambil</a:t>
            </a:r>
            <a:r>
              <a:rPr lang="en-GB" sz="2400" dirty="0"/>
              <a:t> </a:t>
            </a:r>
            <a:r>
              <a:rPr lang="en-GB" sz="2400" dirty="0" err="1"/>
              <a:t>dulu</a:t>
            </a:r>
            <a:r>
              <a:rPr lang="en-GB" sz="2400" dirty="0"/>
              <a:t> data yang </a:t>
            </a:r>
            <a:r>
              <a:rPr lang="en-GB" sz="2400" dirty="0" err="1"/>
              <a:t>ditunjuk</a:t>
            </a:r>
            <a:r>
              <a:rPr lang="en-GB" sz="2400" dirty="0"/>
              <a:t> oleh F </a:t>
            </a:r>
            <a:r>
              <a:rPr lang="en-GB" sz="2400" dirty="0" err="1"/>
              <a:t>kemudian</a:t>
            </a:r>
            <a:r>
              <a:rPr lang="en-GB" sz="2400" dirty="0"/>
              <a:t> </a:t>
            </a:r>
            <a:r>
              <a:rPr lang="en-GB" sz="2400" dirty="0" err="1"/>
              <a:t>simpan</a:t>
            </a:r>
            <a:r>
              <a:rPr lang="en-GB" sz="2400" dirty="0"/>
              <a:t> di x, </a:t>
            </a:r>
            <a:r>
              <a:rPr lang="en-GB" sz="2400" dirty="0" err="1"/>
              <a:t>atau</a:t>
            </a:r>
            <a:r>
              <a:rPr lang="en-GB" sz="2400" dirty="0"/>
              <a:t> Q[ F ] = x</a:t>
            </a:r>
          </a:p>
          <a:p>
            <a:r>
              <a:rPr lang="en-GB" sz="2400" dirty="0" err="1"/>
              <a:t>Kemudian</a:t>
            </a:r>
            <a:r>
              <a:rPr lang="en-GB" sz="2400" dirty="0"/>
              <a:t> F </a:t>
            </a:r>
            <a:r>
              <a:rPr lang="en-GB" sz="2400" dirty="0" err="1"/>
              <a:t>maju</a:t>
            </a:r>
            <a:r>
              <a:rPr lang="en-GB" sz="2400" dirty="0"/>
              <a:t> 1 </a:t>
            </a:r>
            <a:r>
              <a:rPr lang="en-GB" sz="2400" dirty="0" err="1"/>
              <a:t>langkah</a:t>
            </a:r>
            <a:r>
              <a:rPr lang="en-GB" sz="2400" dirty="0"/>
              <a:t>, </a:t>
            </a:r>
            <a:r>
              <a:rPr lang="en-GB" sz="2400" dirty="0" err="1"/>
              <a:t>atau</a:t>
            </a:r>
            <a:r>
              <a:rPr lang="en-GB" sz="2400" dirty="0"/>
              <a:t> F = F + 1</a:t>
            </a:r>
          </a:p>
        </p:txBody>
      </p:sp>
      <p:pic>
        <p:nvPicPr>
          <p:cNvPr id="2050" name="Picture 2" descr="Hasil gambar untuk queue">
            <a:extLst>
              <a:ext uri="{FF2B5EF4-FFF2-40B4-BE49-F238E27FC236}">
                <a16:creationId xmlns:a16="http://schemas.microsoft.com/office/drawing/2014/main" id="{445358AE-5899-4431-B4ED-4073F63E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18" y="3957821"/>
            <a:ext cx="2625431" cy="21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34C1-ADA6-4D2D-B986-4CCFFA6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Kondisi</a:t>
            </a:r>
            <a:r>
              <a:rPr lang="en-GB" dirty="0"/>
              <a:t> </a:t>
            </a:r>
            <a:r>
              <a:rPr lang="en-GB" dirty="0" err="1"/>
              <a:t>Antrian</a:t>
            </a:r>
            <a:r>
              <a:rPr lang="en-GB" dirty="0"/>
              <a:t> – Linear Queue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FAD647-5AD3-4A05-9EE7-F6014438D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12735"/>
              </p:ext>
            </p:extLst>
          </p:nvPr>
        </p:nvGraphicFramePr>
        <p:xfrm>
          <a:off x="838200" y="1862267"/>
          <a:ext cx="105156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0382">
                  <a:extLst>
                    <a:ext uri="{9D8B030D-6E8A-4147-A177-3AD203B41FA5}">
                      <a16:colId xmlns:a16="http://schemas.microsoft.com/office/drawing/2014/main" val="4230776031"/>
                    </a:ext>
                  </a:extLst>
                </a:gridCol>
                <a:gridCol w="4087091">
                  <a:extLst>
                    <a:ext uri="{9D8B030D-6E8A-4147-A177-3AD203B41FA5}">
                      <a16:colId xmlns:a16="http://schemas.microsoft.com/office/drawing/2014/main" val="1311839902"/>
                    </a:ext>
                  </a:extLst>
                </a:gridCol>
                <a:gridCol w="5798127">
                  <a:extLst>
                    <a:ext uri="{9D8B030D-6E8A-4147-A177-3AD203B41FA5}">
                      <a16:colId xmlns:a16="http://schemas.microsoft.com/office/drawing/2014/main" val="190487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Kondisi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Ciri</a:t>
                      </a:r>
                      <a:r>
                        <a:rPr lang="en-GB" dirty="0"/>
                        <a:t> / </a:t>
                      </a:r>
                      <a:r>
                        <a:rPr lang="en-GB" dirty="0" err="1"/>
                        <a:t>Tanda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5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Kosong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 = R + 1       -&gt;     </a:t>
                      </a:r>
                      <a:r>
                        <a:rPr lang="en-GB" dirty="0" err="1"/>
                        <a:t>dimanapun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itu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Penuh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 = n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5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Bisa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diisi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 &lt; n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 </a:t>
                      </a:r>
                      <a:r>
                        <a:rPr lang="en-GB" dirty="0" err="1"/>
                        <a:t>isinya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 &lt; R + 1     OR   F =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18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Perlu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direset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 = R + 1    AND    R = 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568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0CD571-7F58-49FC-A5E2-F1C1CAFBDD24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431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Queue </vt:lpstr>
      <vt:lpstr>Linear Queue</vt:lpstr>
      <vt:lpstr>Inisialisasi (Awal) | Reset – Linear Queue</vt:lpstr>
      <vt:lpstr>Insert – Linear Queue</vt:lpstr>
      <vt:lpstr>Delete – Linear Queue</vt:lpstr>
      <vt:lpstr>Kondisi Antrian – Linear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 Queue (Antrian)</dc:title>
  <dc:creator>Yoga Religia</dc:creator>
  <cp:lastModifiedBy>Yoga Religia</cp:lastModifiedBy>
  <cp:revision>39</cp:revision>
  <dcterms:created xsi:type="dcterms:W3CDTF">2018-05-21T10:01:21Z</dcterms:created>
  <dcterms:modified xsi:type="dcterms:W3CDTF">2021-03-05T10:15:08Z</dcterms:modified>
</cp:coreProperties>
</file>