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4" r:id="rId4"/>
    <p:sldId id="266" r:id="rId5"/>
    <p:sldId id="267" r:id="rId6"/>
    <p:sldId id="270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3988-2535-4556-A9DC-639A3F8AC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FB6CE-B38E-44B0-A06F-8732DE95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2C1AC-4D2E-429E-9449-C880BB4F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9B63-099A-464C-A4DD-E6B4DBA4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E4091-B578-473F-B1FF-B005FCEA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63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BA56-535B-4890-B773-B3131AE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70F04-69E6-4304-A309-5021B40D9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1150-B1F4-4036-A060-979135CF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3B9F-A04F-4FED-A5F5-68F6D448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B57E4-B6D5-4E95-80AA-85F9EEC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8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4B646-409B-4726-A582-34D3ECC95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DB4D5-3C1A-4050-A283-3F783B0D5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4F14-A4B4-4CAD-8DEC-AF183AAD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C783-D451-4D44-AE80-0DD293CB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1F6F-7362-49A1-8E75-4F1A5749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110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9D06-565C-419A-8791-0C345206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7820-9D33-429F-9EEA-72419098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80CDE-5276-463B-B15D-20FDEDC8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9ABC-0A0C-4D35-AA3B-959FF2F8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E662-4079-4D6D-B8D5-697B1FF0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34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CF74-961F-44F1-B6CC-D675809D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1C36-5612-479F-B4CF-5F08DF42E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5F8D-ACD8-4C36-8B82-7D542237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DA58E-5C32-48F5-8B0D-913A849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25B8-E73C-4706-A614-D57FA56B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60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96B4-920A-43A4-8B03-170CC0C0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2DF5-C117-4753-8E68-7D77DF54F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102C4-0715-4E28-B5E2-1A96F54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BE9F6-A08C-49FD-9884-9A2BEFAE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F5AD4-2B67-41B3-A1C1-BA306347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A7858-E72D-475E-9054-70628663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6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9616-7742-41EE-9452-EB6EFB43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BB596-C761-4776-9527-14B08029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3A5C1-F92F-4465-9903-9D1698EA1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D9C0-A33A-4597-B22C-5A813ADBC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1C2D3-CB2D-4B0A-8A7E-18F0E9B2C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C2CFA-B8E4-45D8-8295-F2A4E7ED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BDDC3-39B2-43F4-9C23-C2CC2312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E8726-A225-4CC5-9442-7A03306D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47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1E24-D5FC-44CF-BC5F-54262B12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AC7C-1BF2-4B8C-8C81-030D4668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36040-133D-4F4A-B0CE-C8A79D2D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BA581-1DC6-4FCB-AFFE-2CADB0E2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002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A3ED3-1619-46EB-9F2C-B728C529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C2367-A1FF-4EF8-BE67-BC0A9A7A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6913-C080-4F39-ADCE-6AD0BBD7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826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E792-2BD1-4B67-B663-E725B84F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D284-06BB-4E2B-BD88-BF87010A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57AC-966E-4E52-BE72-D4D0B0055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7C4C9-74C4-4BE2-99F2-FC01B570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9D23-A076-4CBD-921B-D0734A25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24CA-39F5-4283-B0D1-3F1E0FE3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57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721E-60A6-4615-B2A5-7D9696E8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68C5E-DE71-412D-8484-8AD379BA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1347B-6C9C-4070-A072-950E7BBA6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74B73-B787-4C1D-9B42-BC34E638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2A9D8-BBFF-4658-BB8B-8B620D1E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FD3E7-8C54-4F09-B1FC-3028CED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72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4FB03-6AC2-41FD-90FE-620EFF22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D1B7-7A59-41F1-8146-8DB4C65F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75A4-E60C-4381-AE15-E3AF89A75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6F05-7AE0-4A15-94F8-68F6DBA72F25}" type="datetimeFigureOut">
              <a:rPr lang="id-ID" smtClean="0"/>
              <a:t>05/03/2021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BDDC-542D-4E47-A929-2FFD56E6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8C36-EC8E-4BF8-9541-E78452264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F960-F677-4E9F-98DA-4BBA3BDDE4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850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C49D-A668-40A6-BC83-D13F1FADF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4046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Circular Queue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Antrian</a:t>
            </a:r>
            <a:r>
              <a:rPr lang="en-GB" dirty="0"/>
              <a:t> </a:t>
            </a:r>
            <a:r>
              <a:rPr lang="en-GB" dirty="0" err="1"/>
              <a:t>melingkar</a:t>
            </a:r>
            <a:r>
              <a:rPr lang="en-GB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7648C-3B1B-4DD9-8FEC-A088BB36D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9476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Oleh</a:t>
            </a:r>
          </a:p>
          <a:p>
            <a:r>
              <a:rPr lang="en-GB" dirty="0"/>
              <a:t>Yoga Religia, </a:t>
            </a:r>
            <a:r>
              <a:rPr lang="en-GB" dirty="0" err="1"/>
              <a:t>S.Kom</a:t>
            </a:r>
            <a:r>
              <a:rPr lang="en-GB" dirty="0"/>
              <a:t>, </a:t>
            </a:r>
            <a:r>
              <a:rPr lang="en-GB" dirty="0" err="1"/>
              <a:t>M.Kom</a:t>
            </a:r>
            <a:r>
              <a:rPr lang="en-GB" dirty="0"/>
              <a:t>.</a:t>
            </a:r>
          </a:p>
          <a:p>
            <a:r>
              <a:rPr lang="en-GB" dirty="0">
                <a:sym typeface="Wingdings" panose="05000000000000000000" pitchFamily="2" charset="2"/>
              </a:rPr>
              <a:t>  </a:t>
            </a:r>
            <a:r>
              <a:rPr lang="en-GB" dirty="0"/>
              <a:t>081390601900</a:t>
            </a:r>
          </a:p>
          <a:p>
            <a:r>
              <a:rPr lang="en-GB" dirty="0">
                <a:sym typeface="Wingdings" panose="05000000000000000000" pitchFamily="2" charset="2"/>
              </a:rPr>
              <a:t> </a:t>
            </a:r>
            <a:r>
              <a:rPr lang="en-GB" dirty="0" err="1"/>
              <a:t>yoga.religia@</a:t>
            </a:r>
            <a:r>
              <a:rPr lang="en-GB" err="1"/>
              <a:t>pelitabangsa</a:t>
            </a:r>
            <a:r>
              <a:rPr lang="en-GB"/>
              <a:t>.ac.id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67FD-387D-4AC1-9F9E-719AB8EB1066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72768-1520-4298-B127-08FA847DE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3" y="506896"/>
            <a:ext cx="2107915" cy="190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B55E-7E1A-41F6-8EDD-3128A6B2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36"/>
            <a:ext cx="10515600" cy="1325563"/>
          </a:xfrm>
        </p:spPr>
        <p:txBody>
          <a:bodyPr/>
          <a:lstStyle/>
          <a:p>
            <a:r>
              <a:rPr lang="en-GB" dirty="0"/>
              <a:t>Queue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7ACC6-E15B-4FA5-B6EE-328AC9A0D838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1FBF0-CC7D-4208-AE58-DDB3F4D97F70}"/>
              </a:ext>
            </a:extLst>
          </p:cNvPr>
          <p:cNvSpPr txBox="1">
            <a:spLocks/>
          </p:cNvSpPr>
          <p:nvPr/>
        </p:nvSpPr>
        <p:spPr>
          <a:xfrm>
            <a:off x="838200" y="1524001"/>
            <a:ext cx="10515600" cy="4377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Queue </a:t>
            </a:r>
            <a:r>
              <a:rPr lang="en-GB" dirty="0" err="1"/>
              <a:t>disebut</a:t>
            </a:r>
            <a:r>
              <a:rPr lang="en-GB" dirty="0"/>
              <a:t> juga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Antrian</a:t>
            </a:r>
            <a:r>
              <a:rPr lang="en-GB" dirty="0"/>
              <a:t>.</a:t>
            </a:r>
          </a:p>
          <a:p>
            <a:pPr marL="539750" indent="-457200">
              <a:buFont typeface="Wingdings" panose="05000000000000000000" pitchFamily="2" charset="2"/>
              <a:buChar char="ü"/>
            </a:pPr>
            <a:r>
              <a:rPr lang="en-GB" dirty="0"/>
              <a:t>Karena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antrian</a:t>
            </a:r>
            <a:r>
              <a:rPr lang="en-GB" dirty="0"/>
              <a:t> </a:t>
            </a:r>
            <a:r>
              <a:rPr lang="en-GB" dirty="0" err="1"/>
              <a:t>maka</a:t>
            </a:r>
            <a:r>
              <a:rPr lang="en-GB" dirty="0"/>
              <a:t> : </a:t>
            </a:r>
            <a:r>
              <a:rPr lang="en-GB" i="1" dirty="0"/>
              <a:t>Data yang </a:t>
            </a:r>
            <a:r>
              <a:rPr lang="en-GB" i="1" dirty="0" err="1"/>
              <a:t>pertama</a:t>
            </a:r>
            <a:r>
              <a:rPr lang="en-GB" i="1" dirty="0"/>
              <a:t> kali </a:t>
            </a:r>
            <a:r>
              <a:rPr lang="en-GB" i="1" dirty="0" err="1"/>
              <a:t>masuk</a:t>
            </a:r>
            <a:r>
              <a:rPr lang="en-GB" i="1" dirty="0"/>
              <a:t> </a:t>
            </a:r>
            <a:r>
              <a:rPr lang="en-GB" i="1" dirty="0" err="1"/>
              <a:t>akan</a:t>
            </a:r>
            <a:r>
              <a:rPr lang="en-GB" i="1" dirty="0"/>
              <a:t> </a:t>
            </a:r>
            <a:r>
              <a:rPr lang="en-GB" i="1" dirty="0" err="1"/>
              <a:t>menjadi</a:t>
            </a:r>
            <a:r>
              <a:rPr lang="en-GB" i="1" dirty="0"/>
              <a:t> yang </a:t>
            </a:r>
            <a:r>
              <a:rPr lang="en-GB" i="1" dirty="0" err="1"/>
              <a:t>pertama</a:t>
            </a:r>
            <a:r>
              <a:rPr lang="en-GB" i="1" dirty="0"/>
              <a:t> </a:t>
            </a:r>
            <a:r>
              <a:rPr lang="en-GB" i="1" dirty="0" err="1"/>
              <a:t>dilayani</a:t>
            </a:r>
            <a:r>
              <a:rPr lang="en-GB" dirty="0"/>
              <a:t>.</a:t>
            </a:r>
          </a:p>
          <a:p>
            <a:pPr marL="539750" indent="-457200">
              <a:buFont typeface="Wingdings" panose="05000000000000000000" pitchFamily="2" charset="2"/>
              <a:buChar char="ü"/>
            </a:pPr>
            <a:r>
              <a:rPr lang="en-GB" dirty="0" err="1"/>
              <a:t>Konsep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biasa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FIFO (</a:t>
            </a:r>
            <a:r>
              <a:rPr lang="en-GB" i="1" dirty="0"/>
              <a:t>First In First Out</a:t>
            </a:r>
            <a:r>
              <a:rPr lang="en-GB" dirty="0"/>
              <a:t>)</a:t>
            </a:r>
          </a:p>
          <a:p>
            <a:pPr marL="539750" indent="-457200">
              <a:buFont typeface="Wingdings" panose="05000000000000000000" pitchFamily="2" charset="2"/>
              <a:buChar char="ü"/>
            </a:pP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juga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istilah</a:t>
            </a:r>
            <a:r>
              <a:rPr lang="en-GB" dirty="0"/>
              <a:t> FIFS (</a:t>
            </a:r>
            <a:r>
              <a:rPr lang="en-GB" i="1" dirty="0"/>
              <a:t>First In First Serve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Ada 3 </a:t>
            </a:r>
            <a:r>
              <a:rPr lang="en-GB" b="1" dirty="0" err="1"/>
              <a:t>macam</a:t>
            </a:r>
            <a:r>
              <a:rPr lang="en-GB" b="1" dirty="0"/>
              <a:t> </a:t>
            </a:r>
            <a:r>
              <a:rPr lang="en-GB" b="1" dirty="0" err="1"/>
              <a:t>struktur</a:t>
            </a:r>
            <a:r>
              <a:rPr lang="en-GB" b="1" dirty="0"/>
              <a:t> Queue:</a:t>
            </a:r>
          </a:p>
          <a:p>
            <a:r>
              <a:rPr lang="en-GB" dirty="0"/>
              <a:t>Linear Queue (</a:t>
            </a:r>
            <a:r>
              <a:rPr lang="en-GB" dirty="0" err="1"/>
              <a:t>Antrian</a:t>
            </a:r>
            <a:r>
              <a:rPr lang="en-GB" dirty="0"/>
              <a:t> </a:t>
            </a:r>
            <a:r>
              <a:rPr lang="en-GB" dirty="0" err="1"/>
              <a:t>Lurus</a:t>
            </a:r>
            <a:r>
              <a:rPr lang="en-GB" dirty="0"/>
              <a:t>)</a:t>
            </a:r>
          </a:p>
          <a:p>
            <a:r>
              <a:rPr lang="en-GB" dirty="0"/>
              <a:t>Circular Queue (</a:t>
            </a:r>
            <a:r>
              <a:rPr lang="en-GB" dirty="0" err="1"/>
              <a:t>Antrian</a:t>
            </a:r>
            <a:r>
              <a:rPr lang="en-GB" dirty="0"/>
              <a:t> </a:t>
            </a:r>
            <a:r>
              <a:rPr lang="en-GB" dirty="0" err="1"/>
              <a:t>Melingkar</a:t>
            </a:r>
            <a:r>
              <a:rPr lang="en-GB" dirty="0"/>
              <a:t>)</a:t>
            </a:r>
          </a:p>
          <a:p>
            <a:r>
              <a:rPr lang="en-GB" dirty="0"/>
              <a:t>Double Ended Queue (</a:t>
            </a:r>
            <a:r>
              <a:rPr lang="en-GB" dirty="0" err="1"/>
              <a:t>Antrian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Ujung Ganda)</a:t>
            </a:r>
          </a:p>
        </p:txBody>
      </p:sp>
    </p:spTree>
    <p:extLst>
      <p:ext uri="{BB962C8B-B14F-4D97-AF65-F5344CB8AC3E}">
        <p14:creationId xmlns:p14="http://schemas.microsoft.com/office/powerpoint/2010/main" val="202651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9310-710C-4BF3-8BB6-51CFD468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Circular Queue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3C1BD-5895-4C2A-913F-FB9637B18833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1ED77-3B58-444D-B48D-D2D60D09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91" y="586729"/>
            <a:ext cx="6420746" cy="14956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81386B-CAEA-49D0-B872-85A0496E07D3}"/>
              </a:ext>
            </a:extLst>
          </p:cNvPr>
          <p:cNvSpPr txBox="1">
            <a:spLocks/>
          </p:cNvSpPr>
          <p:nvPr/>
        </p:nvSpPr>
        <p:spPr>
          <a:xfrm>
            <a:off x="949036" y="1721569"/>
            <a:ext cx="10841181" cy="4549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olidFill>
                  <a:schemeClr val="accent6"/>
                </a:solidFill>
              </a:rPr>
              <a:t>Perhatikan</a:t>
            </a:r>
            <a:r>
              <a:rPr lang="en-GB" dirty="0">
                <a:solidFill>
                  <a:schemeClr val="accent6"/>
                </a:solidFill>
              </a:rPr>
              <a:t>  </a:t>
            </a:r>
            <a:r>
              <a:rPr lang="en-GB" dirty="0" err="1">
                <a:solidFill>
                  <a:schemeClr val="accent6"/>
                </a:solidFill>
              </a:rPr>
              <a:t>ilustrasi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diatas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 err="1"/>
              <a:t>Diketahui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antrian</a:t>
            </a:r>
            <a:r>
              <a:rPr lang="en-GB" dirty="0"/>
              <a:t> </a:t>
            </a:r>
            <a:r>
              <a:rPr lang="en-GB" dirty="0" err="1"/>
              <a:t>diatas</a:t>
            </a:r>
            <a:r>
              <a:rPr lang="en-GB" dirty="0"/>
              <a:t>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kondisi</a:t>
            </a:r>
            <a:r>
              <a:rPr lang="en-GB" dirty="0"/>
              <a:t> </a:t>
            </a:r>
            <a:r>
              <a:rPr lang="en-GB" dirty="0" err="1"/>
              <a:t>penuh</a:t>
            </a:r>
            <a:r>
              <a:rPr lang="en-GB" dirty="0"/>
              <a:t> (R = n - 1), </a:t>
            </a:r>
          </a:p>
          <a:p>
            <a:r>
              <a:rPr lang="en-GB" dirty="0" err="1">
                <a:solidFill>
                  <a:schemeClr val="accent6"/>
                </a:solidFill>
              </a:rPr>
              <a:t>Dalam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kondisi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tersebut</a:t>
            </a:r>
            <a:r>
              <a:rPr lang="en-GB" dirty="0">
                <a:solidFill>
                  <a:schemeClr val="accent6"/>
                </a:solidFill>
              </a:rPr>
              <a:t> queue </a:t>
            </a:r>
            <a:r>
              <a:rPr lang="en-GB" dirty="0" err="1">
                <a:solidFill>
                  <a:schemeClr val="accent6"/>
                </a:solidFill>
              </a:rPr>
              <a:t>tidak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dapat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diisi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lagi</a:t>
            </a:r>
            <a:r>
              <a:rPr lang="en-GB" dirty="0">
                <a:solidFill>
                  <a:schemeClr val="accent6"/>
                </a:solidFill>
              </a:rPr>
              <a:t>, </a:t>
            </a:r>
            <a:r>
              <a:rPr lang="en-GB" dirty="0" err="1">
                <a:solidFill>
                  <a:schemeClr val="accent6"/>
                </a:solidFill>
              </a:rPr>
              <a:t>padahal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sebenarnya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ada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tempat</a:t>
            </a:r>
            <a:r>
              <a:rPr lang="en-GB" dirty="0">
                <a:solidFill>
                  <a:schemeClr val="accent6"/>
                </a:solidFill>
              </a:rPr>
              <a:t> yang </a:t>
            </a:r>
            <a:r>
              <a:rPr lang="en-GB" dirty="0" err="1">
                <a:solidFill>
                  <a:schemeClr val="accent6"/>
                </a:solidFill>
              </a:rPr>
              <a:t>tidak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dipakai</a:t>
            </a:r>
            <a:r>
              <a:rPr lang="en-GB" dirty="0">
                <a:solidFill>
                  <a:schemeClr val="accent6"/>
                </a:solidFill>
              </a:rPr>
              <a:t>, </a:t>
            </a:r>
            <a:r>
              <a:rPr lang="en-GB" dirty="0" err="1">
                <a:solidFill>
                  <a:schemeClr val="accent6"/>
                </a:solidFill>
              </a:rPr>
              <a:t>yaitu</a:t>
            </a:r>
            <a:r>
              <a:rPr lang="en-GB" dirty="0">
                <a:solidFill>
                  <a:schemeClr val="accent6"/>
                </a:solidFill>
              </a:rPr>
              <a:t> Q[ 0 ] </a:t>
            </a:r>
            <a:r>
              <a:rPr lang="en-GB" dirty="0" err="1">
                <a:solidFill>
                  <a:schemeClr val="accent6"/>
                </a:solidFill>
              </a:rPr>
              <a:t>sampai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dengan</a:t>
            </a:r>
            <a:r>
              <a:rPr lang="en-GB" dirty="0">
                <a:solidFill>
                  <a:schemeClr val="accent6"/>
                </a:solidFill>
              </a:rPr>
              <a:t> Q[ 5 ]</a:t>
            </a:r>
          </a:p>
          <a:p>
            <a:r>
              <a:rPr lang="en-GB" dirty="0"/>
              <a:t>Hal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dikarenakan</a:t>
            </a:r>
            <a:r>
              <a:rPr lang="en-GB" dirty="0"/>
              <a:t> </a:t>
            </a:r>
            <a:r>
              <a:rPr lang="en-GB" dirty="0" err="1"/>
              <a:t>pengantri</a:t>
            </a:r>
            <a:r>
              <a:rPr lang="en-GB" dirty="0"/>
              <a:t> yang </a:t>
            </a:r>
            <a:r>
              <a:rPr lang="en-GB" dirty="0" err="1"/>
              <a:t>keluar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bergeser</a:t>
            </a:r>
            <a:r>
              <a:rPr lang="en-GB" dirty="0"/>
              <a:t> </a:t>
            </a:r>
            <a:r>
              <a:rPr lang="en-GB" dirty="0" err="1"/>
              <a:t>kesebelah</a:t>
            </a:r>
            <a:r>
              <a:rPr lang="en-GB" dirty="0"/>
              <a:t> </a:t>
            </a:r>
            <a:r>
              <a:rPr lang="en-GB" dirty="0" err="1"/>
              <a:t>kiri</a:t>
            </a:r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Akan </a:t>
            </a:r>
            <a:r>
              <a:rPr lang="en-GB" dirty="0" err="1">
                <a:solidFill>
                  <a:schemeClr val="accent6"/>
                </a:solidFill>
              </a:rPr>
              <a:t>tetapi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dari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segi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waktu</a:t>
            </a:r>
            <a:r>
              <a:rPr lang="en-GB" dirty="0">
                <a:solidFill>
                  <a:schemeClr val="accent6"/>
                </a:solidFill>
              </a:rPr>
              <a:t>, proses </a:t>
            </a:r>
            <a:r>
              <a:rPr lang="en-GB" dirty="0" err="1">
                <a:solidFill>
                  <a:schemeClr val="accent6"/>
                </a:solidFill>
              </a:rPr>
              <a:t>ini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sangat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tidak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efisien</a:t>
            </a:r>
            <a:r>
              <a:rPr lang="en-GB" dirty="0">
                <a:solidFill>
                  <a:schemeClr val="accent6"/>
                </a:solidFill>
              </a:rPr>
              <a:t>, </a:t>
            </a:r>
            <a:r>
              <a:rPr lang="en-GB" dirty="0" err="1">
                <a:solidFill>
                  <a:schemeClr val="accent6"/>
                </a:solidFill>
              </a:rPr>
              <a:t>terutama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untuk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jumlah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antrian</a:t>
            </a:r>
            <a:r>
              <a:rPr lang="en-GB" dirty="0">
                <a:solidFill>
                  <a:schemeClr val="accent6"/>
                </a:solidFill>
              </a:rPr>
              <a:t> yang </a:t>
            </a:r>
            <a:r>
              <a:rPr lang="en-GB" dirty="0" err="1">
                <a:solidFill>
                  <a:schemeClr val="accent6"/>
                </a:solidFill>
              </a:rPr>
              <a:t>sangat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besar</a:t>
            </a:r>
            <a:r>
              <a:rPr lang="en-GB" dirty="0">
                <a:solidFill>
                  <a:schemeClr val="accent6"/>
                </a:solidFill>
              </a:rPr>
              <a:t>.</a:t>
            </a:r>
          </a:p>
          <a:p>
            <a:r>
              <a:rPr lang="en-GB" dirty="0"/>
              <a:t>Oleh </a:t>
            </a:r>
            <a:r>
              <a:rPr lang="en-GB" dirty="0" err="1"/>
              <a:t>sebab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Linear Queue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konsep</a:t>
            </a:r>
            <a:r>
              <a:rPr lang="en-GB" dirty="0"/>
              <a:t> </a:t>
            </a:r>
            <a:r>
              <a:rPr lang="en-GB" dirty="0" err="1"/>
              <a:t>pergeseran</a:t>
            </a:r>
            <a:r>
              <a:rPr lang="en-GB" dirty="0"/>
              <a:t> </a:t>
            </a:r>
            <a:r>
              <a:rPr lang="en-GB" dirty="0" err="1"/>
              <a:t>tadi</a:t>
            </a:r>
            <a:r>
              <a:rPr lang="en-GB" dirty="0"/>
              <a:t> </a:t>
            </a:r>
            <a:r>
              <a:rPr lang="en-GB" dirty="0" err="1"/>
              <a:t>diubah</a:t>
            </a:r>
            <a:r>
              <a:rPr lang="en-GB" dirty="0"/>
              <a:t> </a:t>
            </a:r>
            <a:r>
              <a:rPr lang="en-GB" dirty="0" err="1"/>
              <a:t>menjadi</a:t>
            </a:r>
            <a:r>
              <a:rPr lang="en-GB" dirty="0"/>
              <a:t> Circular Queue (</a:t>
            </a:r>
            <a:r>
              <a:rPr lang="en-GB" dirty="0" err="1"/>
              <a:t>antrian</a:t>
            </a:r>
            <a:r>
              <a:rPr lang="en-GB" dirty="0"/>
              <a:t> </a:t>
            </a:r>
            <a:r>
              <a:rPr lang="en-GB" dirty="0" err="1"/>
              <a:t>melingkar</a:t>
            </a:r>
            <a:r>
              <a:rPr lang="en-GB" dirty="0"/>
              <a:t>)</a:t>
            </a:r>
          </a:p>
          <a:p>
            <a:r>
              <a:rPr lang="en-GB" dirty="0" err="1">
                <a:solidFill>
                  <a:schemeClr val="accent6"/>
                </a:solidFill>
              </a:rPr>
              <a:t>Jadi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bila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antrian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sudah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sampai</a:t>
            </a:r>
            <a:r>
              <a:rPr lang="en-GB" dirty="0">
                <a:solidFill>
                  <a:schemeClr val="accent6"/>
                </a:solidFill>
              </a:rPr>
              <a:t> pada </a:t>
            </a:r>
            <a:r>
              <a:rPr lang="en-GB" dirty="0" err="1">
                <a:solidFill>
                  <a:schemeClr val="accent6"/>
                </a:solidFill>
              </a:rPr>
              <a:t>lokasi</a:t>
            </a:r>
            <a:r>
              <a:rPr lang="en-GB" dirty="0">
                <a:solidFill>
                  <a:schemeClr val="accent6"/>
                </a:solidFill>
              </a:rPr>
              <a:t> Q[n-1] </a:t>
            </a:r>
            <a:r>
              <a:rPr lang="en-GB" dirty="0" err="1">
                <a:solidFill>
                  <a:schemeClr val="accent6"/>
                </a:solidFill>
              </a:rPr>
              <a:t>maka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antrian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dapat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dilanjutkan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ke</a:t>
            </a:r>
            <a:r>
              <a:rPr lang="en-GB" dirty="0">
                <a:solidFill>
                  <a:schemeClr val="accent6"/>
                </a:solidFill>
              </a:rPr>
              <a:t> Q[ 0 ] dan </a:t>
            </a:r>
            <a:r>
              <a:rPr lang="en-GB" dirty="0" err="1">
                <a:solidFill>
                  <a:schemeClr val="accent6"/>
                </a:solidFill>
              </a:rPr>
              <a:t>seterusnya</a:t>
            </a:r>
            <a:r>
              <a:rPr lang="en-GB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4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C0C2-2B28-4A5C-BB54-FAB5E971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Circular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3221-5201-4A37-BF9A-6643E88F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317"/>
            <a:ext cx="10515600" cy="22406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000" dirty="0" err="1"/>
              <a:t>Seperti</a:t>
            </a:r>
            <a:r>
              <a:rPr lang="en-GB" sz="2000" dirty="0"/>
              <a:t> </a:t>
            </a:r>
            <a:r>
              <a:rPr lang="en-GB" sz="2000" dirty="0" err="1"/>
              <a:t>halnya</a:t>
            </a:r>
            <a:r>
              <a:rPr lang="en-GB" sz="2000" dirty="0"/>
              <a:t> linear Queue, Circular Queue </a:t>
            </a:r>
            <a:r>
              <a:rPr lang="en-GB" sz="2000" dirty="0" err="1"/>
              <a:t>terdiri</a:t>
            </a:r>
            <a:r>
              <a:rPr lang="en-GB" sz="2000" dirty="0"/>
              <a:t> </a:t>
            </a:r>
            <a:r>
              <a:rPr lang="en-GB" sz="2000" dirty="0" err="1"/>
              <a:t>dari</a:t>
            </a:r>
            <a:r>
              <a:rPr lang="en-GB" sz="2000" dirty="0"/>
              <a:t> proses : </a:t>
            </a:r>
            <a:br>
              <a:rPr lang="en-GB" sz="2000" dirty="0"/>
            </a:br>
            <a:r>
              <a:rPr lang="en-GB" sz="2000" dirty="0"/>
              <a:t>1. </a:t>
            </a:r>
            <a:r>
              <a:rPr lang="en-GB" sz="2000" dirty="0" err="1"/>
              <a:t>Inisialisasi</a:t>
            </a:r>
            <a:r>
              <a:rPr lang="en-GB" sz="2000" dirty="0"/>
              <a:t> (</a:t>
            </a:r>
            <a:r>
              <a:rPr lang="en-GB" sz="2000" dirty="0" err="1">
                <a:solidFill>
                  <a:schemeClr val="accent6"/>
                </a:solidFill>
              </a:rPr>
              <a:t>Awal</a:t>
            </a:r>
            <a:r>
              <a:rPr lang="en-GB" sz="2000" dirty="0"/>
              <a:t>);    2. </a:t>
            </a:r>
            <a:r>
              <a:rPr lang="en-GB" sz="2000" dirty="0">
                <a:solidFill>
                  <a:schemeClr val="accent6"/>
                </a:solidFill>
              </a:rPr>
              <a:t>Insert</a:t>
            </a:r>
            <a:r>
              <a:rPr lang="en-GB" sz="2000" dirty="0"/>
              <a:t>;    3. </a:t>
            </a:r>
            <a:r>
              <a:rPr lang="en-GB" sz="2000" dirty="0">
                <a:solidFill>
                  <a:schemeClr val="accent6"/>
                </a:solidFill>
              </a:rPr>
              <a:t>Delete</a:t>
            </a:r>
          </a:p>
          <a:p>
            <a:pPr>
              <a:lnSpc>
                <a:spcPct val="120000"/>
              </a:lnSpc>
            </a:pPr>
            <a:r>
              <a:rPr lang="en-GB" sz="2000" dirty="0" err="1"/>
              <a:t>Bedanya</a:t>
            </a:r>
            <a:r>
              <a:rPr lang="en-GB" sz="2000" dirty="0"/>
              <a:t> pada </a:t>
            </a:r>
            <a:r>
              <a:rPr lang="en-GB" sz="2000" dirty="0" err="1"/>
              <a:t>Cirqular</a:t>
            </a:r>
            <a:r>
              <a:rPr lang="en-GB" sz="2000" dirty="0"/>
              <a:t> Queue </a:t>
            </a:r>
            <a:r>
              <a:rPr lang="en-GB" sz="2000" dirty="0" err="1"/>
              <a:t>tidak</a:t>
            </a:r>
            <a:r>
              <a:rPr lang="en-GB" sz="2000" dirty="0"/>
              <a:t> </a:t>
            </a:r>
            <a:r>
              <a:rPr lang="en-GB" sz="2000" dirty="0" err="1"/>
              <a:t>terdapat</a:t>
            </a:r>
            <a:r>
              <a:rPr lang="en-GB" sz="2000" dirty="0"/>
              <a:t> proses </a:t>
            </a:r>
            <a:r>
              <a:rPr lang="en-GB" sz="2000" dirty="0">
                <a:solidFill>
                  <a:schemeClr val="accent6"/>
                </a:solidFill>
              </a:rPr>
              <a:t>reset</a:t>
            </a:r>
            <a:r>
              <a:rPr lang="en-GB" sz="2000" dirty="0"/>
              <a:t>, </a:t>
            </a:r>
            <a:r>
              <a:rPr lang="en-GB" sz="2000" dirty="0" err="1"/>
              <a:t>karena</a:t>
            </a:r>
            <a:r>
              <a:rPr lang="en-GB" sz="2000" dirty="0"/>
              <a:t> </a:t>
            </a:r>
            <a:r>
              <a:rPr lang="en-GB" sz="2000" dirty="0" err="1"/>
              <a:t>tidak</a:t>
            </a:r>
            <a:r>
              <a:rPr lang="en-GB" sz="2000" dirty="0"/>
              <a:t> </a:t>
            </a:r>
            <a:r>
              <a:rPr lang="en-GB" sz="2000" dirty="0" err="1"/>
              <a:t>membutuhkan</a:t>
            </a:r>
            <a:r>
              <a:rPr lang="en-GB" sz="2000" dirty="0"/>
              <a:t> </a:t>
            </a:r>
            <a:r>
              <a:rPr lang="en-GB" sz="2000" dirty="0" err="1"/>
              <a:t>kondisi</a:t>
            </a:r>
            <a:r>
              <a:rPr lang="en-GB" sz="2000" dirty="0"/>
              <a:t> reset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mengulang</a:t>
            </a:r>
            <a:r>
              <a:rPr lang="en-GB" sz="2000" dirty="0"/>
              <a:t> proses.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000" dirty="0" err="1"/>
              <a:t>Inisialisasi</a:t>
            </a:r>
            <a:r>
              <a:rPr lang="en-GB" sz="2000" dirty="0"/>
              <a:t> (AWAL)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6F078-4F53-4831-BD90-4982E48F7340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47A6E-D374-4192-A9B1-4F5A3620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830" y="2990550"/>
            <a:ext cx="8266667" cy="2123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F5630-F658-47A7-B5E4-B101FC99F216}"/>
              </a:ext>
            </a:extLst>
          </p:cNvPr>
          <p:cNvSpPr txBox="1"/>
          <p:nvPr/>
        </p:nvSpPr>
        <p:spPr>
          <a:xfrm>
            <a:off x="1137197" y="3641826"/>
            <a:ext cx="193963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dirty="0"/>
              <a:t>Void AWAL ( ) {</a:t>
            </a:r>
          </a:p>
          <a:p>
            <a:r>
              <a:rPr lang="en-GB" dirty="0"/>
              <a:t>      F = 0 ;</a:t>
            </a:r>
          </a:p>
          <a:p>
            <a:r>
              <a:rPr lang="en-GB" dirty="0"/>
              <a:t>      R = - 1 ;</a:t>
            </a:r>
          </a:p>
          <a:p>
            <a:r>
              <a:rPr lang="en-GB" dirty="0"/>
              <a:t>      Counter = 0 ;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4F0B3-8329-4127-B7F8-85F04AA15664}"/>
              </a:ext>
            </a:extLst>
          </p:cNvPr>
          <p:cNvSpPr txBox="1">
            <a:spLocks/>
          </p:cNvSpPr>
          <p:nvPr/>
        </p:nvSpPr>
        <p:spPr>
          <a:xfrm>
            <a:off x="838200" y="5452779"/>
            <a:ext cx="3262745" cy="79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Setiap</a:t>
            </a:r>
            <a:r>
              <a:rPr lang="en-GB" sz="2400" dirty="0"/>
              <a:t> kali </a:t>
            </a:r>
            <a:r>
              <a:rPr lang="en-GB" sz="2400" b="1" dirty="0"/>
              <a:t>insert</a:t>
            </a:r>
            <a:r>
              <a:rPr lang="en-GB" sz="2400" dirty="0"/>
              <a:t>, Counter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ditambah</a:t>
            </a:r>
            <a:r>
              <a:rPr lang="en-GB" sz="2400" dirty="0"/>
              <a:t> 1, </a:t>
            </a:r>
            <a:r>
              <a:rPr lang="en-GB" sz="2400" dirty="0" err="1"/>
              <a:t>atau</a:t>
            </a:r>
            <a:r>
              <a:rPr lang="en-GB" sz="2400" dirty="0"/>
              <a:t> </a:t>
            </a:r>
            <a:r>
              <a:rPr lang="en-GB" sz="2400" b="1" dirty="0"/>
              <a:t>Counter++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06F05-83C9-4F75-9CF0-F363594D75D3}"/>
              </a:ext>
            </a:extLst>
          </p:cNvPr>
          <p:cNvSpPr txBox="1">
            <a:spLocks/>
          </p:cNvSpPr>
          <p:nvPr/>
        </p:nvSpPr>
        <p:spPr>
          <a:xfrm>
            <a:off x="4246418" y="5452779"/>
            <a:ext cx="3262745" cy="79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Setiap</a:t>
            </a:r>
            <a:r>
              <a:rPr lang="en-GB" sz="2400" dirty="0"/>
              <a:t> kali </a:t>
            </a:r>
            <a:r>
              <a:rPr lang="en-GB" sz="2400" b="1" dirty="0"/>
              <a:t>delete</a:t>
            </a:r>
            <a:r>
              <a:rPr lang="en-GB" sz="2400" dirty="0"/>
              <a:t>, Counter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dikurang</a:t>
            </a:r>
            <a:r>
              <a:rPr lang="en-GB" sz="2400" dirty="0"/>
              <a:t> 1, </a:t>
            </a:r>
            <a:r>
              <a:rPr lang="en-GB" sz="2400" dirty="0" err="1"/>
              <a:t>atau</a:t>
            </a:r>
            <a:r>
              <a:rPr lang="en-GB" sz="2400" dirty="0"/>
              <a:t> </a:t>
            </a:r>
            <a:r>
              <a:rPr lang="en-GB" sz="2400" b="1" dirty="0"/>
              <a:t>Counter - -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FD1D29-65C9-4F2E-8129-4209629D25DB}"/>
              </a:ext>
            </a:extLst>
          </p:cNvPr>
          <p:cNvSpPr txBox="1">
            <a:spLocks/>
          </p:cNvSpPr>
          <p:nvPr/>
        </p:nvSpPr>
        <p:spPr>
          <a:xfrm>
            <a:off x="7654636" y="5452778"/>
            <a:ext cx="3262745" cy="79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Pada proses </a:t>
            </a:r>
            <a:r>
              <a:rPr lang="en-GB" sz="2400" b="1" dirty="0"/>
              <a:t>insert</a:t>
            </a:r>
            <a:r>
              <a:rPr lang="en-GB" sz="2400" dirty="0"/>
              <a:t>, R </a:t>
            </a:r>
            <a:r>
              <a:rPr lang="en-GB" sz="2400" dirty="0" err="1"/>
              <a:t>maju</a:t>
            </a:r>
            <a:r>
              <a:rPr lang="en-GB" sz="2400" dirty="0"/>
              <a:t> 1 </a:t>
            </a:r>
            <a:r>
              <a:rPr lang="en-GB" sz="2400" dirty="0" err="1"/>
              <a:t>langkah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:</a:t>
            </a:r>
            <a:br>
              <a:rPr lang="en-GB" sz="2400" dirty="0"/>
            </a:br>
            <a:r>
              <a:rPr lang="en-GB" sz="2400" b="1" dirty="0"/>
              <a:t>R = (R + 1) % n</a:t>
            </a:r>
          </a:p>
        </p:txBody>
      </p:sp>
    </p:spTree>
    <p:extLst>
      <p:ext uri="{BB962C8B-B14F-4D97-AF65-F5344CB8AC3E}">
        <p14:creationId xmlns:p14="http://schemas.microsoft.com/office/powerpoint/2010/main" val="236775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8BD0-271B-4029-A439-5F2A15BC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Circular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B59A-2AC9-4CA0-8728-95248D60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1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Insert Data (</a:t>
            </a:r>
            <a:r>
              <a:rPr lang="en-GB" dirty="0" err="1"/>
              <a:t>Menambah</a:t>
            </a:r>
            <a:r>
              <a:rPr lang="en-GB" dirty="0"/>
              <a:t>, </a:t>
            </a:r>
            <a:r>
              <a:rPr lang="en-GB" dirty="0" err="1"/>
              <a:t>Memasukkan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4EEFA-2A3F-4DD2-AD56-24043F84E335}"/>
              </a:ext>
            </a:extLst>
          </p:cNvPr>
          <p:cNvSpPr txBox="1"/>
          <p:nvPr/>
        </p:nvSpPr>
        <p:spPr>
          <a:xfrm>
            <a:off x="1261889" y="1951672"/>
            <a:ext cx="209091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dirty="0"/>
              <a:t>Void INSERT ( ) {</a:t>
            </a:r>
          </a:p>
          <a:p>
            <a:r>
              <a:rPr lang="en-GB" dirty="0"/>
              <a:t>      R = (R + 1) % n ;</a:t>
            </a:r>
          </a:p>
          <a:p>
            <a:r>
              <a:rPr lang="en-GB" dirty="0"/>
              <a:t>      Q[ R ] = x ;</a:t>
            </a:r>
          </a:p>
          <a:p>
            <a:r>
              <a:rPr lang="en-GB" dirty="0"/>
              <a:t>      Counter ++ ;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E39B0-051E-43DB-8203-8448FB51CCD5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C4A0C9-5E58-4DD0-8641-2D2F9A95E13A}"/>
              </a:ext>
            </a:extLst>
          </p:cNvPr>
          <p:cNvSpPr txBox="1">
            <a:spLocks/>
          </p:cNvSpPr>
          <p:nvPr/>
        </p:nvSpPr>
        <p:spPr>
          <a:xfrm>
            <a:off x="3810000" y="1974444"/>
            <a:ext cx="4010891" cy="1237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Setiap</a:t>
            </a:r>
            <a:r>
              <a:rPr lang="en-GB" sz="2400" dirty="0"/>
              <a:t> kali insert </a:t>
            </a:r>
            <a:r>
              <a:rPr lang="en-GB" sz="2400" b="1" dirty="0"/>
              <a:t>Counter</a:t>
            </a:r>
            <a:r>
              <a:rPr lang="en-GB" sz="2400" dirty="0"/>
              <a:t> </a:t>
            </a:r>
            <a:r>
              <a:rPr lang="en-GB" sz="2400" dirty="0" err="1"/>
              <a:t>ditambah</a:t>
            </a:r>
            <a:r>
              <a:rPr lang="en-GB" sz="2400" dirty="0"/>
              <a:t> 1, </a:t>
            </a:r>
            <a:r>
              <a:rPr lang="en-GB" sz="2400" dirty="0" err="1"/>
              <a:t>Jika</a:t>
            </a:r>
            <a:r>
              <a:rPr lang="en-GB" sz="2400" dirty="0"/>
              <a:t> </a:t>
            </a:r>
            <a:r>
              <a:rPr lang="en-GB" sz="2400" b="1" dirty="0"/>
              <a:t>Counter</a:t>
            </a:r>
            <a:r>
              <a:rPr lang="en-GB" sz="2400" dirty="0"/>
              <a:t> </a:t>
            </a:r>
            <a:r>
              <a:rPr lang="en-GB" sz="2400" dirty="0" err="1"/>
              <a:t>mencapai</a:t>
            </a:r>
            <a:r>
              <a:rPr lang="en-GB" sz="2400" dirty="0"/>
              <a:t> </a:t>
            </a:r>
            <a:r>
              <a:rPr lang="en-GB" sz="2400" dirty="0" err="1"/>
              <a:t>nilai</a:t>
            </a:r>
            <a:r>
              <a:rPr lang="en-GB" sz="2400" dirty="0"/>
              <a:t> = n, </a:t>
            </a:r>
            <a:r>
              <a:rPr lang="en-GB" sz="2400" dirty="0" err="1"/>
              <a:t>berarti</a:t>
            </a:r>
            <a:r>
              <a:rPr lang="en-GB" sz="2400" dirty="0"/>
              <a:t> </a:t>
            </a:r>
            <a:r>
              <a:rPr lang="en-GB" sz="2400" dirty="0" err="1"/>
              <a:t>antrian</a:t>
            </a:r>
            <a:r>
              <a:rPr lang="en-GB" sz="2400" dirty="0"/>
              <a:t> </a:t>
            </a:r>
            <a:r>
              <a:rPr lang="en-GB" sz="2400" dirty="0" err="1"/>
              <a:t>penuh</a:t>
            </a:r>
            <a:endParaRPr lang="en-GB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1D869-7399-46B9-A4F5-5D8DCA63B508}"/>
              </a:ext>
            </a:extLst>
          </p:cNvPr>
          <p:cNvSpPr txBox="1">
            <a:spLocks/>
          </p:cNvSpPr>
          <p:nvPr/>
        </p:nvSpPr>
        <p:spPr>
          <a:xfrm>
            <a:off x="7820891" y="1951671"/>
            <a:ext cx="3262745" cy="1201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Setelah </a:t>
            </a:r>
            <a:r>
              <a:rPr lang="en-GB" sz="2400" b="1" dirty="0"/>
              <a:t>R</a:t>
            </a:r>
            <a:r>
              <a:rPr lang="en-GB" sz="2400" dirty="0"/>
              <a:t> </a:t>
            </a:r>
            <a:r>
              <a:rPr lang="en-GB" sz="2400" dirty="0" err="1"/>
              <a:t>maju</a:t>
            </a:r>
            <a:r>
              <a:rPr lang="en-GB" sz="2400" dirty="0"/>
              <a:t> 1 </a:t>
            </a:r>
            <a:r>
              <a:rPr lang="en-GB" sz="2400" dirty="0" err="1"/>
              <a:t>langka</a:t>
            </a:r>
            <a:r>
              <a:rPr lang="en-GB" sz="2400" dirty="0"/>
              <a:t>, </a:t>
            </a:r>
            <a:r>
              <a:rPr lang="en-GB" sz="2400" dirty="0" err="1"/>
              <a:t>elemen</a:t>
            </a:r>
            <a:r>
              <a:rPr lang="en-GB" sz="2400" dirty="0"/>
              <a:t> yang </a:t>
            </a:r>
            <a:r>
              <a:rPr lang="en-GB" sz="2400" dirty="0" err="1"/>
              <a:t>diisi</a:t>
            </a:r>
            <a:r>
              <a:rPr lang="en-GB" sz="2400" dirty="0"/>
              <a:t> oleh </a:t>
            </a:r>
            <a:r>
              <a:rPr lang="en-GB" sz="2400" b="1" dirty="0"/>
              <a:t>R</a:t>
            </a:r>
            <a:r>
              <a:rPr lang="en-GB" sz="2400" dirty="0"/>
              <a:t> </a:t>
            </a:r>
            <a:r>
              <a:rPr lang="en-GB" sz="2400" dirty="0" err="1"/>
              <a:t>yaitu</a:t>
            </a:r>
            <a:r>
              <a:rPr lang="en-GB" sz="2400" dirty="0"/>
              <a:t> </a:t>
            </a:r>
            <a:r>
              <a:rPr lang="en-GB" sz="2400" b="1" dirty="0"/>
              <a:t>Q[R] </a:t>
            </a:r>
            <a:r>
              <a:rPr lang="en-GB" sz="2400" dirty="0" err="1"/>
              <a:t>diisi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nilai</a:t>
            </a:r>
            <a:r>
              <a:rPr lang="en-GB" sz="2400" dirty="0"/>
              <a:t> </a:t>
            </a:r>
            <a:r>
              <a:rPr lang="en-GB" sz="2400" b="1" dirty="0"/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B752E4-8157-4B39-9834-2D5CD592B5C4}"/>
              </a:ext>
            </a:extLst>
          </p:cNvPr>
          <p:cNvSpPr txBox="1">
            <a:spLocks/>
          </p:cNvSpPr>
          <p:nvPr/>
        </p:nvSpPr>
        <p:spPr>
          <a:xfrm>
            <a:off x="838200" y="3904745"/>
            <a:ext cx="10515600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Delete Data (</a:t>
            </a:r>
            <a:r>
              <a:rPr lang="en-GB" dirty="0" err="1"/>
              <a:t>Mengambil</a:t>
            </a:r>
            <a:r>
              <a:rPr lang="en-GB" dirty="0"/>
              <a:t>, </a:t>
            </a:r>
            <a:r>
              <a:rPr lang="en-GB" dirty="0" err="1"/>
              <a:t>Mengeluarkan</a:t>
            </a:r>
            <a:r>
              <a:rPr lang="en-GB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274C8-A343-47EB-9273-35A41AAF9237}"/>
              </a:ext>
            </a:extLst>
          </p:cNvPr>
          <p:cNvSpPr txBox="1"/>
          <p:nvPr/>
        </p:nvSpPr>
        <p:spPr>
          <a:xfrm>
            <a:off x="1261889" y="4483357"/>
            <a:ext cx="209091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dirty="0"/>
              <a:t>Void DELETE ( ) {</a:t>
            </a:r>
          </a:p>
          <a:p>
            <a:r>
              <a:rPr lang="en-GB" dirty="0"/>
              <a:t>      x = Q[ F ] ;</a:t>
            </a:r>
          </a:p>
          <a:p>
            <a:r>
              <a:rPr lang="en-GB" dirty="0"/>
              <a:t>      F = (F + 1) % n ;</a:t>
            </a:r>
          </a:p>
          <a:p>
            <a:r>
              <a:rPr lang="en-GB" dirty="0"/>
              <a:t>      Counter - - ;</a:t>
            </a:r>
          </a:p>
          <a:p>
            <a:r>
              <a:rPr lang="en-GB" dirty="0"/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75726FA-8334-42F9-B112-F085BAFD7F04}"/>
              </a:ext>
            </a:extLst>
          </p:cNvPr>
          <p:cNvSpPr txBox="1">
            <a:spLocks/>
          </p:cNvSpPr>
          <p:nvPr/>
        </p:nvSpPr>
        <p:spPr>
          <a:xfrm>
            <a:off x="3809999" y="4571447"/>
            <a:ext cx="4010891" cy="1237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Setiap</a:t>
            </a:r>
            <a:r>
              <a:rPr lang="en-GB" sz="2400" dirty="0"/>
              <a:t> kali delete </a:t>
            </a:r>
            <a:r>
              <a:rPr lang="en-GB" sz="2400" b="1" dirty="0"/>
              <a:t>Counter</a:t>
            </a:r>
            <a:r>
              <a:rPr lang="en-GB" sz="2400" dirty="0"/>
              <a:t> </a:t>
            </a:r>
            <a:r>
              <a:rPr lang="en-GB" sz="2400" dirty="0" err="1"/>
              <a:t>dikurangi</a:t>
            </a:r>
            <a:r>
              <a:rPr lang="en-GB" sz="2400" dirty="0"/>
              <a:t> 1, </a:t>
            </a:r>
            <a:r>
              <a:rPr lang="en-GB" sz="2400" dirty="0" err="1"/>
              <a:t>Jika</a:t>
            </a:r>
            <a:r>
              <a:rPr lang="en-GB" sz="2400" dirty="0"/>
              <a:t> </a:t>
            </a:r>
            <a:r>
              <a:rPr lang="en-GB" sz="2400" b="1" dirty="0"/>
              <a:t>Counter</a:t>
            </a:r>
            <a:r>
              <a:rPr lang="en-GB" sz="2400" dirty="0"/>
              <a:t> </a:t>
            </a:r>
            <a:r>
              <a:rPr lang="en-GB" sz="2400" dirty="0" err="1"/>
              <a:t>mencapai</a:t>
            </a:r>
            <a:r>
              <a:rPr lang="en-GB" sz="2400" dirty="0"/>
              <a:t> </a:t>
            </a:r>
            <a:r>
              <a:rPr lang="en-GB" sz="2400" dirty="0" err="1"/>
              <a:t>nilai</a:t>
            </a:r>
            <a:r>
              <a:rPr lang="en-GB" sz="2400" dirty="0"/>
              <a:t> = 0, </a:t>
            </a:r>
            <a:r>
              <a:rPr lang="en-GB" sz="2400" dirty="0" err="1"/>
              <a:t>berarti</a:t>
            </a:r>
            <a:r>
              <a:rPr lang="en-GB" sz="2400" dirty="0"/>
              <a:t> </a:t>
            </a:r>
            <a:r>
              <a:rPr lang="en-GB" sz="2400" dirty="0" err="1"/>
              <a:t>antrian</a:t>
            </a:r>
            <a:r>
              <a:rPr lang="en-GB" sz="2400" dirty="0"/>
              <a:t> </a:t>
            </a:r>
            <a:r>
              <a:rPr lang="en-GB" sz="2400" dirty="0" err="1"/>
              <a:t>kosong</a:t>
            </a:r>
            <a:endParaRPr lang="en-GB" sz="24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44967C-0A0E-40E0-B0C8-3F62CC297AD6}"/>
              </a:ext>
            </a:extLst>
          </p:cNvPr>
          <p:cNvSpPr txBox="1">
            <a:spLocks/>
          </p:cNvSpPr>
          <p:nvPr/>
        </p:nvSpPr>
        <p:spPr>
          <a:xfrm>
            <a:off x="7820891" y="4557667"/>
            <a:ext cx="3262745" cy="1201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Ambil</a:t>
            </a:r>
            <a:r>
              <a:rPr lang="en-GB" sz="2400" dirty="0"/>
              <a:t> </a:t>
            </a:r>
            <a:r>
              <a:rPr lang="en-GB" sz="2400" dirty="0" err="1"/>
              <a:t>dulu</a:t>
            </a:r>
            <a:r>
              <a:rPr lang="en-GB" sz="2400" dirty="0"/>
              <a:t> </a:t>
            </a:r>
            <a:r>
              <a:rPr lang="en-GB" sz="2400" dirty="0" err="1"/>
              <a:t>elemen</a:t>
            </a:r>
            <a:r>
              <a:rPr lang="en-GB" sz="2400" dirty="0"/>
              <a:t> yang </a:t>
            </a:r>
            <a:r>
              <a:rPr lang="en-GB" sz="2400" dirty="0" err="1"/>
              <a:t>berada</a:t>
            </a:r>
            <a:r>
              <a:rPr lang="en-GB" sz="2400" dirty="0"/>
              <a:t> </a:t>
            </a:r>
            <a:r>
              <a:rPr lang="en-GB" sz="2400" dirty="0" err="1"/>
              <a:t>ditunjuk</a:t>
            </a:r>
            <a:r>
              <a:rPr lang="en-GB" sz="2400" dirty="0"/>
              <a:t> oleh </a:t>
            </a:r>
            <a:r>
              <a:rPr lang="en-GB" sz="2400" b="1" dirty="0"/>
              <a:t>F </a:t>
            </a:r>
            <a:r>
              <a:rPr lang="en-GB" sz="2400" dirty="0" err="1"/>
              <a:t>yaitu</a:t>
            </a:r>
            <a:r>
              <a:rPr lang="en-GB" sz="2400" dirty="0"/>
              <a:t> Q [ F ] dan </a:t>
            </a:r>
            <a:r>
              <a:rPr lang="en-GB" sz="2400" dirty="0" err="1"/>
              <a:t>simpan</a:t>
            </a:r>
            <a:r>
              <a:rPr lang="en-GB" sz="2400" dirty="0"/>
              <a:t> </a:t>
            </a:r>
            <a:r>
              <a:rPr lang="en-GB" sz="2400" dirty="0" err="1"/>
              <a:t>kedalam</a:t>
            </a:r>
            <a:r>
              <a:rPr lang="en-GB" sz="2400" dirty="0"/>
              <a:t> variable 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2096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54F5-4CE0-4F2F-A989-C30F6BC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6101-BB2D-4B70-82C1-14125545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584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 Circular Queue  (Antrian melingkar)</vt:lpstr>
      <vt:lpstr>Queue </vt:lpstr>
      <vt:lpstr>Circular Queue</vt:lpstr>
      <vt:lpstr>Circular Queue</vt:lpstr>
      <vt:lpstr>Circular Queue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Circular Queue  (Antrian melingkar)</dc:title>
  <dc:creator>Yoga Religia</dc:creator>
  <cp:lastModifiedBy>Yoga Religia</cp:lastModifiedBy>
  <cp:revision>4</cp:revision>
  <dcterms:created xsi:type="dcterms:W3CDTF">2020-03-30T23:26:01Z</dcterms:created>
  <dcterms:modified xsi:type="dcterms:W3CDTF">2021-03-05T10:14:20Z</dcterms:modified>
</cp:coreProperties>
</file>