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D69C-8667-4B4A-98FD-9A9C75B0C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014C4-6614-4BDF-ADBE-878E0DD6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1E99-C6CB-4F41-99A7-FA7DAC79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29C3-950A-4D6C-B29B-4ECC26C9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CF90-55EE-43D0-9443-1FEB20AB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2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307A-5F58-4712-B79D-6FA5740E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20E35-1C68-47B0-B98C-83E4865B7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6BC3-8E40-453F-8C89-7721A8C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BC31-5E49-441B-B8A2-3FC7CDBC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50C3-5D71-403B-8D0C-592266F3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D9AD0-C17A-4D0A-AA6E-5DE535C2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AC901-D455-4A99-8347-C8455ABC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ED23-F66C-46B5-9185-20643420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D1AF-5F4B-4AB7-B9D2-AE4BDB07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4AF5-E30C-4845-ABEA-645F101D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BD8F-F87D-47C0-BAFF-C9C64F41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FCDB-8A44-4ADB-8FF3-BA78C0ED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7829-9257-4750-96ED-A5B24644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A3E1-4CD1-4FA2-BA89-E37AA693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74B5-D43E-4262-82AC-1BC00D4A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CC96-9583-4F6B-8576-D68AF976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CA00-BAD7-4B8F-8BC5-E3DE8872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E039-F400-4FAF-A5BD-13B4D63E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6BF9-050C-40C3-AB46-FCC70574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198A-348D-409E-B3A6-C31302C4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02E-9AF2-43B4-90E4-E779363D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DC8B-C343-44BC-994B-9F95DECD1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6F24-6E63-449F-8A79-7AB12397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B4195-12E2-46B2-BC2B-D8CDC28D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8D039-F6F7-41E7-98EE-6EF2545B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903F-7427-4CD4-B3CE-DF6099FD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754B-2E56-4EA6-87CC-843D3CC9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141B-FE9D-4611-8F3D-E40045D3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BE328-CCDD-45AF-9180-C0433C339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D5AA0-ACDD-4258-B34B-9D71151E9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AD85F-50FC-44D4-9B54-0006DD2BE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5A6D7-2577-49D7-8019-70FFD048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9FC08-6E17-4874-AD0B-F3ECF58F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A408E-BA42-4AB1-AB3A-3B15209D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E1D-7FD9-4292-AC47-33B73668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15385-EC6B-491B-9F14-86BCFED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B169A-E075-47C9-9C9A-3992F774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CDF0-A339-46F9-BB95-A6F67F94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5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A1C82-CDC9-4B89-8AC1-368806AE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3CF64-E1E7-468A-86A2-C1C72063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D18A4-4E53-4A6E-A734-7EF7D60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8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9B3A-AD2D-4E5C-A19C-897AFD8D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0D98-D5AC-4F37-A90B-1AFE4461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247CB-2E6F-4A16-8FBF-9E218AE38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420A-ACC4-41B3-BE36-E0FD25F3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4E9C-2C87-406C-8262-D258F1EF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FD93-2123-4AA2-8294-4439957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CCDE-F6A9-4052-A04A-2631BF3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1BCDE-DD5A-42E0-AE38-EF80F11E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3852-FAAA-4907-B74B-E7D954C17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0CD8-66E9-4EEA-ACB7-0339ADAF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DEF6-D92B-416A-8ED0-576AC52A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E7726-070F-40F8-856B-F2BFA72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761B5-B36F-4B8D-A54A-C74C72D0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C8E56-D1F1-436D-A178-13F2BEE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9DA8-41B5-493F-8BF2-8BB061BE9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C7CA-D8ED-4DDB-89FE-5B73C33F11A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FE40-FF28-43AB-AAE6-1228AA0DE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354E-76AD-456C-8D52-3193FF84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1AB3-5428-4932-B375-CA15D097F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4A6-7A85-4861-8B7E-B4C040E7C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3C69-E0B8-4BD3-A9AF-1FD66068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C5F9-A9D3-4A44-990C-D268C267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977D5A0-AD56-41E9-B7E3-407D667FD0EE}"/>
              </a:ext>
            </a:extLst>
          </p:cNvPr>
          <p:cNvSpPr txBox="1"/>
          <p:nvPr/>
        </p:nvSpPr>
        <p:spPr>
          <a:xfrm>
            <a:off x="401559" y="4959627"/>
            <a:ext cx="6105194" cy="146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1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endParaRPr lang="en-US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Pelita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Bangsa</a:t>
            </a:r>
            <a:endParaRPr lang="id-ID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C93C7-47A4-4364-94FE-019EB6029F47}"/>
              </a:ext>
            </a:extLst>
          </p:cNvPr>
          <p:cNvCxnSpPr/>
          <p:nvPr/>
        </p:nvCxnSpPr>
        <p:spPr>
          <a:xfrm>
            <a:off x="457199" y="4701207"/>
            <a:ext cx="50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1B18A16-1A41-4188-888B-A8E645A5A041}"/>
              </a:ext>
            </a:extLst>
          </p:cNvPr>
          <p:cNvSpPr txBox="1"/>
          <p:nvPr/>
        </p:nvSpPr>
        <p:spPr>
          <a:xfrm>
            <a:off x="414811" y="3240157"/>
            <a:ext cx="5598363" cy="125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Pohon</a:t>
            </a: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(Tree)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 Yoga Religia,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S.Kom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M.Kom</a:t>
            </a: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5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FADD-2AC2-4BD8-8686-4D50AF8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Degree (</a:t>
            </a:r>
            <a:r>
              <a:rPr lang="en-GB" dirty="0" err="1"/>
              <a:t>Derajat</a:t>
            </a:r>
            <a:r>
              <a:rPr lang="en-GB" dirty="0"/>
              <a:t>)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Simpul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07F2-C307-4017-9565-C93A0490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65618" cy="4351338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Degree</a:t>
            </a:r>
            <a:r>
              <a:rPr lang="en-GB" dirty="0"/>
              <a:t> </a:t>
            </a:r>
            <a:r>
              <a:rPr lang="en-GB" dirty="0" err="1"/>
              <a:t>menyatakan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sub-</a:t>
            </a:r>
            <a:r>
              <a:rPr lang="en-GB" dirty="0" err="1"/>
              <a:t>ordinat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super-</a:t>
            </a:r>
            <a:r>
              <a:rPr lang="en-GB" dirty="0" err="1"/>
              <a:t>ordinat</a:t>
            </a:r>
            <a:r>
              <a:rPr lang="en-GB" dirty="0"/>
              <a:t>.</a:t>
            </a:r>
          </a:p>
          <a:p>
            <a:r>
              <a:rPr lang="en-GB" b="1" dirty="0"/>
              <a:t>Degree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sebuah</a:t>
            </a:r>
            <a:r>
              <a:rPr lang="en-GB" b="1" dirty="0"/>
              <a:t> Tree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b="1" dirty="0"/>
              <a:t>sub-</a:t>
            </a:r>
            <a:r>
              <a:rPr lang="en-GB" b="1" dirty="0" err="1"/>
              <a:t>ordinat</a:t>
            </a:r>
            <a:r>
              <a:rPr lang="en-GB" b="1" dirty="0"/>
              <a:t> </a:t>
            </a:r>
            <a:r>
              <a:rPr lang="en-GB" b="1" dirty="0" err="1"/>
              <a:t>terbanyak</a:t>
            </a:r>
            <a:r>
              <a:rPr lang="en-GB" dirty="0"/>
              <a:t> (yang </a:t>
            </a:r>
            <a:r>
              <a:rPr lang="en-GB" dirty="0" err="1"/>
              <a:t>mungkin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) </a:t>
            </a:r>
            <a:r>
              <a:rPr lang="en-GB" dirty="0" err="1"/>
              <a:t>dari</a:t>
            </a:r>
            <a:r>
              <a:rPr lang="en-GB" dirty="0"/>
              <a:t> super-</a:t>
            </a:r>
            <a:r>
              <a:rPr lang="en-GB" dirty="0" err="1"/>
              <a:t>ordinat</a:t>
            </a:r>
            <a:r>
              <a:rPr lang="en-GB" dirty="0"/>
              <a:t> yang </a:t>
            </a:r>
            <a:r>
              <a:rPr lang="en-GB" dirty="0" err="1"/>
              <a:t>ada</a:t>
            </a:r>
            <a:r>
              <a:rPr lang="en-GB" dirty="0"/>
              <a:t>.</a:t>
            </a:r>
          </a:p>
          <a:p>
            <a:r>
              <a:rPr lang="en-GB" dirty="0"/>
              <a:t>Pada </a:t>
            </a:r>
            <a:r>
              <a:rPr lang="en-GB" dirty="0" err="1"/>
              <a:t>ilustrasi</a:t>
            </a:r>
            <a:r>
              <a:rPr lang="en-GB" dirty="0"/>
              <a:t> </a:t>
            </a:r>
            <a:r>
              <a:rPr lang="en-GB" dirty="0" err="1"/>
              <a:t>disamping</a:t>
            </a:r>
            <a:r>
              <a:rPr lang="en-GB" dirty="0"/>
              <a:t> </a:t>
            </a:r>
            <a:r>
              <a:rPr lang="en-GB" dirty="0" err="1"/>
              <a:t>diketahui</a:t>
            </a:r>
            <a:r>
              <a:rPr lang="en-GB" dirty="0"/>
              <a:t>:</a:t>
            </a:r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dirty="0"/>
              <a:t>Degree </a:t>
            </a:r>
            <a:r>
              <a:rPr lang="en-GB" dirty="0" err="1"/>
              <a:t>Simpul</a:t>
            </a:r>
            <a:r>
              <a:rPr lang="en-GB" dirty="0"/>
              <a:t> A = 3</a:t>
            </a:r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dirty="0"/>
              <a:t>Degree </a:t>
            </a:r>
            <a:r>
              <a:rPr lang="en-GB" dirty="0" err="1"/>
              <a:t>Simpul</a:t>
            </a:r>
            <a:r>
              <a:rPr lang="en-GB" dirty="0"/>
              <a:t> B = 2 </a:t>
            </a:r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dirty="0"/>
              <a:t>Degree </a:t>
            </a:r>
            <a:r>
              <a:rPr lang="en-GB" dirty="0" err="1"/>
              <a:t>Simpul</a:t>
            </a:r>
            <a:r>
              <a:rPr lang="en-GB" dirty="0"/>
              <a:t> D = 3</a:t>
            </a:r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dirty="0"/>
              <a:t>Degree </a:t>
            </a:r>
            <a:r>
              <a:rPr lang="en-GB" dirty="0" err="1"/>
              <a:t>Simpul</a:t>
            </a:r>
            <a:r>
              <a:rPr lang="en-GB" dirty="0"/>
              <a:t> F = 3</a:t>
            </a:r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dirty="0"/>
              <a:t>Degree </a:t>
            </a:r>
            <a:r>
              <a:rPr lang="en-GB" dirty="0" err="1"/>
              <a:t>Simpul</a:t>
            </a:r>
            <a:r>
              <a:rPr lang="en-GB" dirty="0"/>
              <a:t> H = 2</a:t>
            </a:r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b="1" dirty="0"/>
              <a:t>Degree =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BB171-7755-4FE0-BC5F-8BE26EC22177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0AC42E-03AB-45C1-A3FA-85471E23672B}"/>
              </a:ext>
            </a:extLst>
          </p:cNvPr>
          <p:cNvGrpSpPr/>
          <p:nvPr/>
        </p:nvGrpSpPr>
        <p:grpSpPr>
          <a:xfrm>
            <a:off x="6096000" y="1733748"/>
            <a:ext cx="5402398" cy="4432341"/>
            <a:chOff x="868476" y="1702259"/>
            <a:chExt cx="5402398" cy="443234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788144-463C-45C4-A326-FAF1614B26AD}"/>
                </a:ext>
              </a:extLst>
            </p:cNvPr>
            <p:cNvGrpSpPr/>
            <p:nvPr/>
          </p:nvGrpSpPr>
          <p:grpSpPr>
            <a:xfrm>
              <a:off x="868476" y="1702259"/>
              <a:ext cx="5402398" cy="4432341"/>
              <a:chOff x="693602" y="1528070"/>
              <a:chExt cx="5402398" cy="443234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27CB923-BDA3-40C4-A311-B9FD14B39E8B}"/>
                  </a:ext>
                </a:extLst>
              </p:cNvPr>
              <p:cNvGrpSpPr/>
              <p:nvPr/>
            </p:nvGrpSpPr>
            <p:grpSpPr>
              <a:xfrm>
                <a:off x="693602" y="1627849"/>
                <a:ext cx="5402398" cy="4332562"/>
                <a:chOff x="2576942" y="480531"/>
                <a:chExt cx="5402398" cy="433256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D7AA6F3-692F-4CEF-BAB1-02848CDA15C4}"/>
                    </a:ext>
                  </a:extLst>
                </p:cNvPr>
                <p:cNvSpPr/>
                <p:nvPr/>
              </p:nvSpPr>
              <p:spPr>
                <a:xfrm>
                  <a:off x="4378036" y="8174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37BF3F11-DC2A-4522-BE61-4B49C6ACEACD}"/>
                    </a:ext>
                  </a:extLst>
                </p:cNvPr>
                <p:cNvGrpSpPr/>
                <p:nvPr/>
              </p:nvGrpSpPr>
              <p:grpSpPr>
                <a:xfrm>
                  <a:off x="3164072" y="1750913"/>
                  <a:ext cx="2931928" cy="504000"/>
                  <a:chOff x="3164072" y="1626218"/>
                  <a:chExt cx="2931928" cy="504000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AD70D284-42C5-4C52-A984-7634E7B3CC05}"/>
                      </a:ext>
                    </a:extLst>
                  </p:cNvPr>
                  <p:cNvSpPr/>
                  <p:nvPr/>
                </p:nvSpPr>
                <p:spPr>
                  <a:xfrm>
                    <a:off x="4378036" y="16262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</a:t>
                    </a: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93564A3E-553B-405A-8DF6-56AC8FE9D793}"/>
                      </a:ext>
                    </a:extLst>
                  </p:cNvPr>
                  <p:cNvSpPr/>
                  <p:nvPr/>
                </p:nvSpPr>
                <p:spPr>
                  <a:xfrm>
                    <a:off x="5592000" y="16262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D</a:t>
                    </a:r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02DA0DE1-1B64-4B60-9C72-F10BFF2843FB}"/>
                      </a:ext>
                    </a:extLst>
                  </p:cNvPr>
                  <p:cNvSpPr/>
                  <p:nvPr/>
                </p:nvSpPr>
                <p:spPr>
                  <a:xfrm>
                    <a:off x="3164072" y="16262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B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99B51BF-F06B-4880-8BFC-0B35C6C192FE}"/>
                    </a:ext>
                  </a:extLst>
                </p:cNvPr>
                <p:cNvGrpSpPr/>
                <p:nvPr/>
              </p:nvGrpSpPr>
              <p:grpSpPr>
                <a:xfrm>
                  <a:off x="2576942" y="2712116"/>
                  <a:ext cx="4129417" cy="504000"/>
                  <a:chOff x="2590797" y="2435018"/>
                  <a:chExt cx="4129417" cy="504000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0E85FBF6-8223-4CAA-8125-264EDF793156}"/>
                      </a:ext>
                    </a:extLst>
                  </p:cNvPr>
                  <p:cNvSpPr/>
                  <p:nvPr/>
                </p:nvSpPr>
                <p:spPr>
                  <a:xfrm>
                    <a:off x="3804761" y="24350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F</a:t>
                    </a:r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A6E3666-5FCE-4E03-B8D8-20955F789A0D}"/>
                      </a:ext>
                    </a:extLst>
                  </p:cNvPr>
                  <p:cNvSpPr/>
                  <p:nvPr/>
                </p:nvSpPr>
                <p:spPr>
                  <a:xfrm>
                    <a:off x="2590797" y="24350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E</a:t>
                    </a:r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19D7937-D7EC-4D6D-9F77-8BC721ECD55A}"/>
                      </a:ext>
                    </a:extLst>
                  </p:cNvPr>
                  <p:cNvSpPr/>
                  <p:nvPr/>
                </p:nvSpPr>
                <p:spPr>
                  <a:xfrm>
                    <a:off x="6216214" y="24350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</a:t>
                    </a:r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68566F1A-68E3-4B54-96E9-66E7F3741E91}"/>
                      </a:ext>
                    </a:extLst>
                  </p:cNvPr>
                  <p:cNvSpPr/>
                  <p:nvPr/>
                </p:nvSpPr>
                <p:spPr>
                  <a:xfrm>
                    <a:off x="5002250" y="24350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698CEA47-0083-4C28-9B50-593A4C408CDD}"/>
                      </a:ext>
                    </a:extLst>
                  </p:cNvPr>
                  <p:cNvSpPr/>
                  <p:nvPr/>
                </p:nvSpPr>
                <p:spPr>
                  <a:xfrm>
                    <a:off x="5609232" y="24350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H</a:t>
                    </a: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613B098-AEDD-46C6-A946-48D61D75B2F7}"/>
                    </a:ext>
                  </a:extLst>
                </p:cNvPr>
                <p:cNvGrpSpPr/>
                <p:nvPr/>
              </p:nvGrpSpPr>
              <p:grpSpPr>
                <a:xfrm>
                  <a:off x="3191783" y="3659462"/>
                  <a:ext cx="3217635" cy="506453"/>
                  <a:chOff x="3205637" y="3243818"/>
                  <a:chExt cx="3217635" cy="506453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DE18195E-127C-430B-A496-0B86EF7A959C}"/>
                      </a:ext>
                    </a:extLst>
                  </p:cNvPr>
                  <p:cNvGrpSpPr/>
                  <p:nvPr/>
                </p:nvGrpSpPr>
                <p:grpSpPr>
                  <a:xfrm>
                    <a:off x="3205637" y="3246271"/>
                    <a:ext cx="1717964" cy="504000"/>
                    <a:chOff x="3205637" y="3246271"/>
                    <a:chExt cx="1717964" cy="504000"/>
                  </a:xfrm>
                </p:grpSpPr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84985716-2B82-417F-8F51-4CF067BCF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601" y="3246271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B5367FBF-5E37-4EFA-8D2B-80F4833B4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5637" y="3246271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C4CCDEF7-62C2-4518-9067-32F3CF194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2619" y="3246271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p:txBody>
                </p: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3A81BF35-93EF-4AD2-9F46-824CE4A24F11}"/>
                      </a:ext>
                    </a:extLst>
                  </p:cNvPr>
                  <p:cNvGrpSpPr/>
                  <p:nvPr/>
                </p:nvGrpSpPr>
                <p:grpSpPr>
                  <a:xfrm>
                    <a:off x="5312290" y="3243818"/>
                    <a:ext cx="1110982" cy="504000"/>
                    <a:chOff x="5312290" y="3243818"/>
                    <a:chExt cx="1110982" cy="504000"/>
                  </a:xfrm>
                </p:grpSpPr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4B8CB482-BFC4-4D4C-8050-C66E8A8E7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2290" y="32438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2225212C-DE8F-4854-8B4A-6D0DF8D1D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9272" y="32438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p:txBody>
                </p:sp>
              </p:grp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9D17694-600B-42B3-983A-7A505684A08D}"/>
                    </a:ext>
                  </a:extLst>
                </p:cNvPr>
                <p:cNvCxnSpPr>
                  <a:cxnSpLocks/>
                  <a:stCxn id="51" idx="3"/>
                  <a:endCxn id="93" idx="0"/>
                </p:cNvCxnSpPr>
                <p:nvPr/>
              </p:nvCxnSpPr>
              <p:spPr>
                <a:xfrm flipH="1">
                  <a:off x="3416072" y="1247609"/>
                  <a:ext cx="1035773" cy="503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32243DF-26BD-477F-AEF5-4C6DB39FDA60}"/>
                    </a:ext>
                  </a:extLst>
                </p:cNvPr>
                <p:cNvCxnSpPr>
                  <a:stCxn id="51" idx="4"/>
                  <a:endCxn id="91" idx="0"/>
                </p:cNvCxnSpPr>
                <p:nvPr/>
              </p:nvCxnSpPr>
              <p:spPr>
                <a:xfrm>
                  <a:off x="4630036" y="1321418"/>
                  <a:ext cx="0" cy="4294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0AD32D4-3249-44AC-A2DB-795428C3B0B5}"/>
                    </a:ext>
                  </a:extLst>
                </p:cNvPr>
                <p:cNvCxnSpPr>
                  <a:cxnSpLocks/>
                  <a:stCxn id="51" idx="5"/>
                  <a:endCxn id="92" idx="0"/>
                </p:cNvCxnSpPr>
                <p:nvPr/>
              </p:nvCxnSpPr>
              <p:spPr>
                <a:xfrm>
                  <a:off x="4808227" y="1247609"/>
                  <a:ext cx="1035773" cy="503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CC3555B-7F9C-4051-8E3F-70C5D7DA6913}"/>
                    </a:ext>
                  </a:extLst>
                </p:cNvPr>
                <p:cNvCxnSpPr>
                  <a:cxnSpLocks/>
                  <a:stCxn id="93" idx="3"/>
                  <a:endCxn id="87" idx="0"/>
                </p:cNvCxnSpPr>
                <p:nvPr/>
              </p:nvCxnSpPr>
              <p:spPr>
                <a:xfrm flipH="1">
                  <a:off x="2828942" y="2181104"/>
                  <a:ext cx="408939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2C72237-007A-47E8-BB5D-C3ACFC5B3D8A}"/>
                    </a:ext>
                  </a:extLst>
                </p:cNvPr>
                <p:cNvCxnSpPr>
                  <a:cxnSpLocks/>
                  <a:stCxn id="93" idx="5"/>
                  <a:endCxn id="86" idx="0"/>
                </p:cNvCxnSpPr>
                <p:nvPr/>
              </p:nvCxnSpPr>
              <p:spPr>
                <a:xfrm>
                  <a:off x="3594263" y="2181104"/>
                  <a:ext cx="448643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E3E3D05-1F90-4EC1-B6A7-A66DDCB38852}"/>
                    </a:ext>
                  </a:extLst>
                </p:cNvPr>
                <p:cNvCxnSpPr>
                  <a:stCxn id="92" idx="4"/>
                  <a:endCxn id="90" idx="0"/>
                </p:cNvCxnSpPr>
                <p:nvPr/>
              </p:nvCxnSpPr>
              <p:spPr>
                <a:xfrm>
                  <a:off x="5844000" y="2254913"/>
                  <a:ext cx="3377" cy="4572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AC1E556-284D-4C62-B320-806ED087F1B0}"/>
                    </a:ext>
                  </a:extLst>
                </p:cNvPr>
                <p:cNvCxnSpPr>
                  <a:cxnSpLocks/>
                  <a:stCxn id="92" idx="3"/>
                  <a:endCxn id="89" idx="0"/>
                </p:cNvCxnSpPr>
                <p:nvPr/>
              </p:nvCxnSpPr>
              <p:spPr>
                <a:xfrm flipH="1">
                  <a:off x="5240395" y="2181104"/>
                  <a:ext cx="425414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DBD3B73-D26A-46D9-A511-0FBBEB11A44C}"/>
                    </a:ext>
                  </a:extLst>
                </p:cNvPr>
                <p:cNvCxnSpPr>
                  <a:cxnSpLocks/>
                  <a:stCxn id="92" idx="5"/>
                  <a:endCxn id="88" idx="0"/>
                </p:cNvCxnSpPr>
                <p:nvPr/>
              </p:nvCxnSpPr>
              <p:spPr>
                <a:xfrm>
                  <a:off x="6022191" y="2181104"/>
                  <a:ext cx="432168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DAD33E9-85FF-4D7B-B14C-B0EC1A52BC3F}"/>
                    </a:ext>
                  </a:extLst>
                </p:cNvPr>
                <p:cNvCxnSpPr>
                  <a:stCxn id="86" idx="4"/>
                  <a:endCxn id="85" idx="0"/>
                </p:cNvCxnSpPr>
                <p:nvPr/>
              </p:nvCxnSpPr>
              <p:spPr>
                <a:xfrm>
                  <a:off x="4042906" y="3216116"/>
                  <a:ext cx="7859" cy="4457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8B7BFF-315D-46DD-A034-102C05B7E8C4}"/>
                    </a:ext>
                  </a:extLst>
                </p:cNvPr>
                <p:cNvCxnSpPr>
                  <a:cxnSpLocks/>
                  <a:stCxn id="86" idx="3"/>
                  <a:endCxn id="84" idx="0"/>
                </p:cNvCxnSpPr>
                <p:nvPr/>
              </p:nvCxnSpPr>
              <p:spPr>
                <a:xfrm flipH="1">
                  <a:off x="3443783" y="3142307"/>
                  <a:ext cx="420932" cy="51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05D3A90-36C5-444F-8B6B-8655E7626955}"/>
                    </a:ext>
                  </a:extLst>
                </p:cNvPr>
                <p:cNvCxnSpPr>
                  <a:cxnSpLocks/>
                  <a:stCxn id="86" idx="5"/>
                  <a:endCxn id="83" idx="0"/>
                </p:cNvCxnSpPr>
                <p:nvPr/>
              </p:nvCxnSpPr>
              <p:spPr>
                <a:xfrm>
                  <a:off x="4221097" y="3142307"/>
                  <a:ext cx="436650" cy="51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F0D5A65-10F2-4760-820F-799F1E339E59}"/>
                    </a:ext>
                  </a:extLst>
                </p:cNvPr>
                <p:cNvCxnSpPr>
                  <a:cxnSpLocks/>
                  <a:stCxn id="90" idx="3"/>
                  <a:endCxn id="81" idx="0"/>
                </p:cNvCxnSpPr>
                <p:nvPr/>
              </p:nvCxnSpPr>
              <p:spPr>
                <a:xfrm flipH="1">
                  <a:off x="5550436" y="3142307"/>
                  <a:ext cx="118750" cy="5171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AC641F8-A9EC-4716-B8EB-D10F4BC4B046}"/>
                    </a:ext>
                  </a:extLst>
                </p:cNvPr>
                <p:cNvCxnSpPr>
                  <a:cxnSpLocks/>
                  <a:stCxn id="90" idx="5"/>
                  <a:endCxn id="82" idx="0"/>
                </p:cNvCxnSpPr>
                <p:nvPr/>
              </p:nvCxnSpPr>
              <p:spPr>
                <a:xfrm>
                  <a:off x="6025568" y="3142307"/>
                  <a:ext cx="131850" cy="5171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29C026E1-24C3-4B25-8ECD-E8A73C02B1DA}"/>
                    </a:ext>
                  </a:extLst>
                </p:cNvPr>
                <p:cNvCxnSpPr/>
                <p:nvPr/>
              </p:nvCxnSpPr>
              <p:spPr>
                <a:xfrm>
                  <a:off x="5098473" y="1052945"/>
                  <a:ext cx="2064327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CC17F18-6391-442F-AAFC-26CEA975E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9418" y="2008913"/>
                  <a:ext cx="767237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C0802B2-ADD6-4542-8E41-716789973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436" y="2970823"/>
                  <a:ext cx="360219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7712EA4-842C-445B-9DD4-9844BFEB7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0909" y="3910258"/>
                  <a:ext cx="595746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F5CC4FA-6A14-4173-8F34-61664BD909FA}"/>
                    </a:ext>
                  </a:extLst>
                </p:cNvPr>
                <p:cNvSpPr txBox="1"/>
                <p:nvPr/>
              </p:nvSpPr>
              <p:spPr>
                <a:xfrm>
                  <a:off x="7045748" y="480531"/>
                  <a:ext cx="666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Level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885C64B-D916-4B76-99B3-BC1465EDBE63}"/>
                    </a:ext>
                  </a:extLst>
                </p:cNvPr>
                <p:cNvSpPr txBox="1"/>
                <p:nvPr/>
              </p:nvSpPr>
              <p:spPr>
                <a:xfrm>
                  <a:off x="7228394" y="8847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0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2116303-5DBC-4466-B437-2AD0A8B7F079}"/>
                    </a:ext>
                  </a:extLst>
                </p:cNvPr>
                <p:cNvSpPr txBox="1"/>
                <p:nvPr/>
              </p:nvSpPr>
              <p:spPr>
                <a:xfrm>
                  <a:off x="7228394" y="181177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54CD0AF-0F6A-48AD-A30F-12A95E7CA1C8}"/>
                    </a:ext>
                  </a:extLst>
                </p:cNvPr>
                <p:cNvSpPr txBox="1"/>
                <p:nvPr/>
              </p:nvSpPr>
              <p:spPr>
                <a:xfrm>
                  <a:off x="7228394" y="276301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2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6EE966C-8CAC-4EB4-BF38-4C82A37FE4F7}"/>
                    </a:ext>
                  </a:extLst>
                </p:cNvPr>
                <p:cNvSpPr txBox="1"/>
                <p:nvPr/>
              </p:nvSpPr>
              <p:spPr>
                <a:xfrm>
                  <a:off x="7228394" y="371426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3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4651A4-50C1-4D9B-840E-AEDD7F9C5E8C}"/>
                    </a:ext>
                  </a:extLst>
                </p:cNvPr>
                <p:cNvSpPr txBox="1"/>
                <p:nvPr/>
              </p:nvSpPr>
              <p:spPr>
                <a:xfrm>
                  <a:off x="6878782" y="4443761"/>
                  <a:ext cx="1100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Depth = 3</a:t>
                  </a:r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1058A1A-3B41-4F2D-AEE7-7040DF23440A}"/>
                    </a:ext>
                  </a:extLst>
                </p:cNvPr>
                <p:cNvCxnSpPr>
                  <a:stCxn id="76" idx="2"/>
                </p:cNvCxnSpPr>
                <p:nvPr/>
              </p:nvCxnSpPr>
              <p:spPr>
                <a:xfrm flipH="1">
                  <a:off x="7379236" y="4083592"/>
                  <a:ext cx="1" cy="3361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68D329-E78F-4CA0-8F0C-FAA9E662BE1A}"/>
                  </a:ext>
                </a:extLst>
              </p:cNvPr>
              <p:cNvSpPr txBox="1"/>
              <p:nvPr/>
            </p:nvSpPr>
            <p:spPr>
              <a:xfrm>
                <a:off x="2438078" y="1528070"/>
                <a:ext cx="6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Root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B907E2E-D405-40DE-BBC5-100CE19A1998}"/>
                    </a:ext>
                  </a:extLst>
                </p:cNvPr>
                <p:cNvSpPr txBox="1"/>
                <p:nvPr/>
              </p:nvSpPr>
              <p:spPr>
                <a:xfrm>
                  <a:off x="2198088" y="215881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B907E2E-D405-40DE-BBC5-100CE19A1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88" y="2158819"/>
                  <a:ext cx="46769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2A985B-16B2-4BFB-98E7-E4CD21F91914}"/>
                    </a:ext>
                  </a:extLst>
                </p:cNvPr>
                <p:cNvSpPr txBox="1"/>
                <p:nvPr/>
              </p:nvSpPr>
              <p:spPr>
                <a:xfrm>
                  <a:off x="1034355" y="3133262"/>
                  <a:ext cx="462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2A985B-16B2-4BFB-98E7-E4CD21F91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55" y="3133262"/>
                  <a:ext cx="46237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68053A0-E81E-4AB4-A62B-0765D05472F2}"/>
                    </a:ext>
                  </a:extLst>
                </p:cNvPr>
                <p:cNvSpPr txBox="1"/>
                <p:nvPr/>
              </p:nvSpPr>
              <p:spPr>
                <a:xfrm>
                  <a:off x="2269544" y="3133262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68053A0-E81E-4AB4-A62B-0765D0547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544" y="3133262"/>
                  <a:ext cx="46769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5F1DD7B-BA98-497D-900F-F95967C1E4E0}"/>
                    </a:ext>
                  </a:extLst>
                </p:cNvPr>
                <p:cNvSpPr txBox="1"/>
                <p:nvPr/>
              </p:nvSpPr>
              <p:spPr>
                <a:xfrm>
                  <a:off x="3476082" y="3133262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5F1DD7B-BA98-497D-900F-F95967C1E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082" y="3133262"/>
                  <a:ext cx="4676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3C0DFF5-0AE1-4C20-8E0A-FC788DE620AA}"/>
                    </a:ext>
                  </a:extLst>
                </p:cNvPr>
                <p:cNvSpPr txBox="1"/>
                <p:nvPr/>
              </p:nvSpPr>
              <p:spPr>
                <a:xfrm>
                  <a:off x="1651596" y="256808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3C0DFF5-0AE1-4C20-8E0A-FC788DE62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596" y="2568088"/>
                  <a:ext cx="451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160497-6AE1-4CE8-97F2-4A4CF3A3975C}"/>
                    </a:ext>
                  </a:extLst>
                </p:cNvPr>
                <p:cNvSpPr txBox="1"/>
                <p:nvPr/>
              </p:nvSpPr>
              <p:spPr>
                <a:xfrm>
                  <a:off x="2538589" y="2652652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160497-6AE1-4CE8-97F2-4A4CF3A39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9" y="2652652"/>
                  <a:ext cx="44666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8922C2E-5D98-49BD-A1E0-2254FA075A0A}"/>
                    </a:ext>
                  </a:extLst>
                </p:cNvPr>
                <p:cNvSpPr txBox="1"/>
                <p:nvPr/>
              </p:nvSpPr>
              <p:spPr>
                <a:xfrm>
                  <a:off x="3744970" y="260175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8922C2E-5D98-49BD-A1E0-2254FA075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70" y="2601752"/>
                  <a:ext cx="4519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4F7E38-BA56-4A30-A2A7-9B3AD6B4CCB0}"/>
                    </a:ext>
                  </a:extLst>
                </p:cNvPr>
                <p:cNvSpPr txBox="1"/>
                <p:nvPr/>
              </p:nvSpPr>
              <p:spPr>
                <a:xfrm>
                  <a:off x="4423422" y="4597764"/>
                  <a:ext cx="544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4F7E38-BA56-4A30-A2A7-9B3AD6B4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422" y="4597764"/>
                  <a:ext cx="5444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7ADE0D0-F452-496F-81EB-C3D43C0CC404}"/>
                    </a:ext>
                  </a:extLst>
                </p:cNvPr>
                <p:cNvSpPr txBox="1"/>
                <p:nvPr/>
              </p:nvSpPr>
              <p:spPr>
                <a:xfrm>
                  <a:off x="4243034" y="5483070"/>
                  <a:ext cx="560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7ADE0D0-F452-496F-81EB-C3D43C0CC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034" y="5483070"/>
                  <a:ext cx="56015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732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522D-D742-4094-8A39-C8CB0A83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M-</a:t>
            </a:r>
            <a:r>
              <a:rPr lang="en-GB" dirty="0" err="1"/>
              <a:t>Ary</a:t>
            </a:r>
            <a:r>
              <a:rPr lang="en-GB" dirty="0"/>
              <a:t> Tree dan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16D3-C406-4A62-BEDA-83C062AD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45"/>
            <a:ext cx="5631873" cy="886874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/>
              <a:t>M-</a:t>
            </a:r>
            <a:r>
              <a:rPr lang="en-GB" sz="2200" dirty="0" err="1"/>
              <a:t>Ary</a:t>
            </a:r>
            <a:r>
              <a:rPr lang="en-GB" sz="2200" dirty="0"/>
              <a:t> </a:t>
            </a:r>
            <a:r>
              <a:rPr lang="en-GB" sz="2200" dirty="0" err="1"/>
              <a:t>bisa</a:t>
            </a:r>
            <a:r>
              <a:rPr lang="en-GB" sz="2200" dirty="0"/>
              <a:t> </a:t>
            </a:r>
            <a:r>
              <a:rPr lang="en-GB" sz="2200" dirty="0" err="1"/>
              <a:t>disebut</a:t>
            </a:r>
            <a:r>
              <a:rPr lang="en-GB" sz="2200" dirty="0"/>
              <a:t> juga K-</a:t>
            </a:r>
            <a:r>
              <a:rPr lang="en-GB" sz="2200" dirty="0" err="1"/>
              <a:t>Ary</a:t>
            </a:r>
            <a:r>
              <a:rPr lang="en-GB" sz="2200" dirty="0"/>
              <a:t>, </a:t>
            </a:r>
            <a:r>
              <a:rPr lang="en-GB" sz="2200" dirty="0" err="1"/>
              <a:t>dimana</a:t>
            </a:r>
            <a:r>
              <a:rPr lang="en-GB" sz="2200" dirty="0"/>
              <a:t> M </a:t>
            </a:r>
            <a:r>
              <a:rPr lang="en-GB" sz="2200" dirty="0" err="1"/>
              <a:t>atau</a:t>
            </a:r>
            <a:r>
              <a:rPr lang="en-GB" sz="2200" dirty="0"/>
              <a:t> K </a:t>
            </a:r>
            <a:r>
              <a:rPr lang="en-GB" sz="2200" dirty="0" err="1"/>
              <a:t>menyatakan</a:t>
            </a:r>
            <a:r>
              <a:rPr lang="en-GB" sz="2200" dirty="0"/>
              <a:t> </a:t>
            </a:r>
            <a:r>
              <a:rPr lang="en-GB" sz="2200" dirty="0" err="1"/>
              <a:t>derajat</a:t>
            </a:r>
            <a:r>
              <a:rPr lang="en-GB" sz="2200" dirty="0"/>
              <a:t> Tree. </a:t>
            </a:r>
          </a:p>
          <a:p>
            <a:r>
              <a:rPr lang="en-GB" sz="2200" b="1" dirty="0"/>
              <a:t>M</a:t>
            </a:r>
            <a:r>
              <a:rPr lang="en-GB" sz="2200" dirty="0"/>
              <a:t> </a:t>
            </a:r>
            <a:r>
              <a:rPr lang="en-GB" sz="2200" dirty="0" err="1"/>
              <a:t>atau</a:t>
            </a:r>
            <a:r>
              <a:rPr lang="en-GB" sz="2200" dirty="0"/>
              <a:t> </a:t>
            </a:r>
            <a:r>
              <a:rPr lang="en-GB" sz="2200" b="1" dirty="0"/>
              <a:t>K</a:t>
            </a:r>
            <a:r>
              <a:rPr lang="en-GB" sz="2200" dirty="0"/>
              <a:t> </a:t>
            </a:r>
            <a:r>
              <a:rPr lang="en-GB" sz="2200" dirty="0" err="1"/>
              <a:t>adalah</a:t>
            </a:r>
            <a:r>
              <a:rPr lang="en-GB" sz="2200" dirty="0"/>
              <a:t> </a:t>
            </a:r>
            <a:r>
              <a:rPr lang="en-GB" sz="2200" b="1" dirty="0"/>
              <a:t>Degree</a:t>
            </a:r>
            <a:r>
              <a:rPr lang="en-GB" sz="2200" dirty="0"/>
              <a:t> </a:t>
            </a:r>
            <a:r>
              <a:rPr lang="en-GB" sz="2200" dirty="0" err="1"/>
              <a:t>dari</a:t>
            </a:r>
            <a:r>
              <a:rPr lang="en-GB" sz="2200" dirty="0"/>
              <a:t> </a:t>
            </a:r>
            <a:r>
              <a:rPr lang="en-GB" sz="2200" dirty="0" err="1"/>
              <a:t>sebuah</a:t>
            </a:r>
            <a:r>
              <a:rPr lang="en-GB" sz="2200" dirty="0"/>
              <a:t>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AC6D4-AB65-4444-A1DE-CF55AF7AB45B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6E875F-5050-4DF7-B947-8CCA7B54E25A}"/>
              </a:ext>
            </a:extLst>
          </p:cNvPr>
          <p:cNvSpPr txBox="1">
            <a:spLocks/>
          </p:cNvSpPr>
          <p:nvPr/>
        </p:nvSpPr>
        <p:spPr>
          <a:xfrm>
            <a:off x="6291745" y="3033677"/>
            <a:ext cx="5631873" cy="88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Binary Tree </a:t>
            </a:r>
            <a:r>
              <a:rPr lang="en-GB" sz="2200" dirty="0" err="1"/>
              <a:t>Khusus</a:t>
            </a:r>
            <a:r>
              <a:rPr lang="en-GB" sz="2200" dirty="0"/>
              <a:t> </a:t>
            </a:r>
            <a:r>
              <a:rPr lang="en-GB" sz="2200" dirty="0" err="1"/>
              <a:t>untuk</a:t>
            </a:r>
            <a:r>
              <a:rPr lang="en-GB" sz="2200" dirty="0"/>
              <a:t> M </a:t>
            </a:r>
            <a:r>
              <a:rPr lang="en-GB" sz="2200" dirty="0" err="1"/>
              <a:t>atau</a:t>
            </a:r>
            <a:r>
              <a:rPr lang="en-GB" sz="2200" dirty="0"/>
              <a:t> K yang </a:t>
            </a:r>
            <a:r>
              <a:rPr lang="en-GB" sz="2200" dirty="0" err="1"/>
              <a:t>bernilai</a:t>
            </a:r>
            <a:r>
              <a:rPr lang="en-GB" sz="2200" dirty="0"/>
              <a:t> 2 (K = 2).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13466-AA07-497A-8535-81A3C1E68939}"/>
              </a:ext>
            </a:extLst>
          </p:cNvPr>
          <p:cNvSpPr txBox="1"/>
          <p:nvPr/>
        </p:nvSpPr>
        <p:spPr>
          <a:xfrm>
            <a:off x="857340" y="2589225"/>
            <a:ext cx="2984721" cy="21236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dirty="0"/>
              <a:t>typedef struct Node {</a:t>
            </a:r>
          </a:p>
          <a:p>
            <a:r>
              <a:rPr lang="en-GB" sz="2200" dirty="0"/>
              <a:t>    int INFO;</a:t>
            </a:r>
          </a:p>
          <a:p>
            <a:r>
              <a:rPr lang="en-GB" sz="2200" dirty="0"/>
              <a:t>    struct Node *Link1;</a:t>
            </a:r>
          </a:p>
          <a:p>
            <a:r>
              <a:rPr lang="en-GB" sz="2200" dirty="0"/>
              <a:t>    struct Node *Link2;</a:t>
            </a:r>
          </a:p>
          <a:p>
            <a:r>
              <a:rPr lang="en-GB" sz="2200" dirty="0"/>
              <a:t>    struct Node *Link3;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464060-9FA7-4F60-A7F8-6807548D77CD}"/>
              </a:ext>
            </a:extLst>
          </p:cNvPr>
          <p:cNvSpPr txBox="1"/>
          <p:nvPr/>
        </p:nvSpPr>
        <p:spPr>
          <a:xfrm>
            <a:off x="6470073" y="4107909"/>
            <a:ext cx="2984721" cy="17851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dirty="0"/>
              <a:t>typedef struct Node {</a:t>
            </a:r>
          </a:p>
          <a:p>
            <a:r>
              <a:rPr lang="en-GB" sz="2200" dirty="0"/>
              <a:t>    int INFO;</a:t>
            </a:r>
          </a:p>
          <a:p>
            <a:r>
              <a:rPr lang="en-GB" sz="2200" dirty="0"/>
              <a:t>    struct Node *Left;</a:t>
            </a:r>
          </a:p>
          <a:p>
            <a:r>
              <a:rPr lang="en-GB" sz="2200" dirty="0"/>
              <a:t>    struct Node *Right;</a:t>
            </a:r>
          </a:p>
          <a:p>
            <a:r>
              <a:rPr lang="en-GB" sz="2200" dirty="0"/>
              <a:t>}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5CA6AA-28F2-4CB3-959B-5C76575D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134"/>
              </p:ext>
            </p:extLst>
          </p:nvPr>
        </p:nvGraphicFramePr>
        <p:xfrm>
          <a:off x="1440249" y="4861804"/>
          <a:ext cx="11896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58">
                  <a:extLst>
                    <a:ext uri="{9D8B030D-6E8A-4147-A177-3AD203B41FA5}">
                      <a16:colId xmlns:a16="http://schemas.microsoft.com/office/drawing/2014/main" val="228610589"/>
                    </a:ext>
                  </a:extLst>
                </a:gridCol>
                <a:gridCol w="396558">
                  <a:extLst>
                    <a:ext uri="{9D8B030D-6E8A-4147-A177-3AD203B41FA5}">
                      <a16:colId xmlns:a16="http://schemas.microsoft.com/office/drawing/2014/main" val="1661992758"/>
                    </a:ext>
                  </a:extLst>
                </a:gridCol>
                <a:gridCol w="396558">
                  <a:extLst>
                    <a:ext uri="{9D8B030D-6E8A-4147-A177-3AD203B41FA5}">
                      <a16:colId xmlns:a16="http://schemas.microsoft.com/office/drawing/2014/main" val="4720544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INFO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5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03834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20C30211-E4F6-47CC-94C2-C25D6665E183}"/>
              </a:ext>
            </a:extLst>
          </p:cNvPr>
          <p:cNvGrpSpPr/>
          <p:nvPr/>
        </p:nvGrpSpPr>
        <p:grpSpPr>
          <a:xfrm>
            <a:off x="1023412" y="5386911"/>
            <a:ext cx="2020018" cy="903177"/>
            <a:chOff x="1470852" y="5444836"/>
            <a:chExt cx="2020018" cy="90317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FCB3E0-AFF2-4196-9939-0688DA10B1E8}"/>
                </a:ext>
              </a:extLst>
            </p:cNvPr>
            <p:cNvSpPr/>
            <p:nvPr/>
          </p:nvSpPr>
          <p:spPr>
            <a:xfrm>
              <a:off x="2022765" y="544483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56C2BB-25CD-4D2E-81CC-561DA583B474}"/>
                </a:ext>
              </a:extLst>
            </p:cNvPr>
            <p:cNvSpPr/>
            <p:nvPr/>
          </p:nvSpPr>
          <p:spPr>
            <a:xfrm>
              <a:off x="2424549" y="545868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7E571F-BC6B-420F-9551-125101095E80}"/>
                </a:ext>
              </a:extLst>
            </p:cNvPr>
            <p:cNvSpPr/>
            <p:nvPr/>
          </p:nvSpPr>
          <p:spPr>
            <a:xfrm>
              <a:off x="2812479" y="5458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6227F7-059B-4C60-ABEA-4A0775D63AFF}"/>
                </a:ext>
              </a:extLst>
            </p:cNvPr>
            <p:cNvGrpSpPr/>
            <p:nvPr/>
          </p:nvGrpSpPr>
          <p:grpSpPr>
            <a:xfrm>
              <a:off x="1470852" y="5495455"/>
              <a:ext cx="2020018" cy="852558"/>
              <a:chOff x="1470852" y="5495455"/>
              <a:chExt cx="2020018" cy="85255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1437143-B215-470E-8396-4998BA3ED3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5404" y="5495455"/>
                <a:ext cx="235348" cy="4758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75FAD3-0392-428E-9616-D9E6A9A1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6478" y="5512680"/>
                <a:ext cx="234000" cy="475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24EFC0F-3976-4C74-8DC2-4CDE81D40A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2346" y="5512027"/>
                <a:ext cx="360" cy="4758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A92755-AD54-42E6-B3B5-03413E62BC3A}"/>
                  </a:ext>
                </a:extLst>
              </p:cNvPr>
              <p:cNvSpPr txBox="1"/>
              <p:nvPr/>
            </p:nvSpPr>
            <p:spPr>
              <a:xfrm>
                <a:off x="1470852" y="5978681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Link1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E2829D-CC0A-45F6-A046-0612468A3C41}"/>
                  </a:ext>
                </a:extLst>
              </p:cNvPr>
              <p:cNvSpPr txBox="1"/>
              <p:nvPr/>
            </p:nvSpPr>
            <p:spPr>
              <a:xfrm>
                <a:off x="2101639" y="5978681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Link2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663711-C00C-4D08-8DEF-3E060A3D03AF}"/>
                  </a:ext>
                </a:extLst>
              </p:cNvPr>
              <p:cNvSpPr txBox="1"/>
              <p:nvPr/>
            </p:nvSpPr>
            <p:spPr>
              <a:xfrm>
                <a:off x="2812479" y="5978681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Link3</a:t>
                </a:r>
              </a:p>
            </p:txBody>
          </p:sp>
        </p:grp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4DD8CDA-053A-43E9-9708-1DDB2DBBF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81271"/>
              </p:ext>
            </p:extLst>
          </p:nvPr>
        </p:nvGraphicFramePr>
        <p:xfrm>
          <a:off x="10297713" y="4268114"/>
          <a:ext cx="7649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476">
                  <a:extLst>
                    <a:ext uri="{9D8B030D-6E8A-4147-A177-3AD203B41FA5}">
                      <a16:colId xmlns:a16="http://schemas.microsoft.com/office/drawing/2014/main" val="1392506113"/>
                    </a:ext>
                  </a:extLst>
                </a:gridCol>
                <a:gridCol w="382476">
                  <a:extLst>
                    <a:ext uri="{9D8B030D-6E8A-4147-A177-3AD203B41FA5}">
                      <a16:colId xmlns:a16="http://schemas.microsoft.com/office/drawing/2014/main" val="17879957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INFO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5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16564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FF5D1A3-F459-4695-9CBF-614F7C5888F1}"/>
              </a:ext>
            </a:extLst>
          </p:cNvPr>
          <p:cNvGrpSpPr/>
          <p:nvPr/>
        </p:nvGrpSpPr>
        <p:grpSpPr>
          <a:xfrm>
            <a:off x="9874120" y="4783042"/>
            <a:ext cx="1593050" cy="903177"/>
            <a:chOff x="9669609" y="4989836"/>
            <a:chExt cx="1593050" cy="9031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7B56636-555F-4132-B3C8-AB860329DE15}"/>
                </a:ext>
              </a:extLst>
            </p:cNvPr>
            <p:cNvGrpSpPr/>
            <p:nvPr/>
          </p:nvGrpSpPr>
          <p:grpSpPr>
            <a:xfrm>
              <a:off x="9669609" y="4989836"/>
              <a:ext cx="659913" cy="903177"/>
              <a:chOff x="9669609" y="4989836"/>
              <a:chExt cx="659913" cy="90317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8C7C4C-CCE7-434D-8ABA-D7ABFF5D2176}"/>
                  </a:ext>
                </a:extLst>
              </p:cNvPr>
              <p:cNvSpPr/>
              <p:nvPr/>
            </p:nvSpPr>
            <p:spPr>
              <a:xfrm>
                <a:off x="10221522" y="498983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DE31B03-C17B-4B1B-A098-88343B203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44161" y="5040455"/>
                <a:ext cx="235348" cy="4758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7BC1F0-7975-4B17-8221-B5FFFBA0C93F}"/>
                  </a:ext>
                </a:extLst>
              </p:cNvPr>
              <p:cNvSpPr txBox="1"/>
              <p:nvPr/>
            </p:nvSpPr>
            <p:spPr>
              <a:xfrm>
                <a:off x="9669609" y="5523681"/>
                <a:ext cx="543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Left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5D16BF-289B-4357-AFAB-C6562B86559F}"/>
                </a:ext>
              </a:extLst>
            </p:cNvPr>
            <p:cNvGrpSpPr/>
            <p:nvPr/>
          </p:nvGrpSpPr>
          <p:grpSpPr>
            <a:xfrm>
              <a:off x="10594399" y="4995403"/>
              <a:ext cx="668260" cy="889332"/>
              <a:chOff x="10594399" y="4995403"/>
              <a:chExt cx="668260" cy="88933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018EE7-1141-4FFD-A7BD-987FDA05EBA1}"/>
                  </a:ext>
                </a:extLst>
              </p:cNvPr>
              <p:cNvSpPr/>
              <p:nvPr/>
            </p:nvSpPr>
            <p:spPr>
              <a:xfrm>
                <a:off x="10594399" y="499540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D317D4B-748E-4340-9EFE-5A9FD85E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8398" y="5049402"/>
                <a:ext cx="234000" cy="475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905730-1E7C-4BF8-B0E5-86EBFA711706}"/>
                  </a:ext>
                </a:extLst>
              </p:cNvPr>
              <p:cNvSpPr txBox="1"/>
              <p:nvPr/>
            </p:nvSpPr>
            <p:spPr>
              <a:xfrm>
                <a:off x="10594399" y="5515403"/>
                <a:ext cx="668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Right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ED8E-D19C-4E6E-861B-16A5B63030A5}"/>
              </a:ext>
            </a:extLst>
          </p:cNvPr>
          <p:cNvGrpSpPr/>
          <p:nvPr/>
        </p:nvGrpSpPr>
        <p:grpSpPr>
          <a:xfrm>
            <a:off x="3675150" y="3192215"/>
            <a:ext cx="2321912" cy="2700798"/>
            <a:chOff x="7132882" y="133227"/>
            <a:chExt cx="2321912" cy="270079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65F798-F8E7-437D-A04F-77A32CD5E0B1}"/>
                </a:ext>
              </a:extLst>
            </p:cNvPr>
            <p:cNvGrpSpPr/>
            <p:nvPr/>
          </p:nvGrpSpPr>
          <p:grpSpPr>
            <a:xfrm>
              <a:off x="7132882" y="133227"/>
              <a:ext cx="2321912" cy="2446696"/>
              <a:chOff x="7745686" y="247100"/>
              <a:chExt cx="2321912" cy="244669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561519E-5BAF-4BF8-8930-ED64A10B21EC}"/>
                  </a:ext>
                </a:extLst>
              </p:cNvPr>
              <p:cNvGrpSpPr/>
              <p:nvPr/>
            </p:nvGrpSpPr>
            <p:grpSpPr>
              <a:xfrm>
                <a:off x="8349634" y="247100"/>
                <a:ext cx="1717964" cy="1465203"/>
                <a:chOff x="8989337" y="2009881"/>
                <a:chExt cx="1717964" cy="146520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FC42185-E0FF-4856-91C0-27FD002B0C5E}"/>
                    </a:ext>
                  </a:extLst>
                </p:cNvPr>
                <p:cNvGrpSpPr/>
                <p:nvPr/>
              </p:nvGrpSpPr>
              <p:grpSpPr>
                <a:xfrm>
                  <a:off x="8989337" y="2009881"/>
                  <a:ext cx="1717964" cy="1465203"/>
                  <a:chOff x="8989337" y="2009881"/>
                  <a:chExt cx="1717964" cy="1465203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296876B-0D65-4AB3-BB8D-33ED130561B9}"/>
                      </a:ext>
                    </a:extLst>
                  </p:cNvPr>
                  <p:cNvSpPr/>
                  <p:nvPr/>
                </p:nvSpPr>
                <p:spPr>
                  <a:xfrm>
                    <a:off x="9592942" y="2009881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</a:t>
                    </a: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AFBA786-DA23-4A07-BD4B-508AAE4CC09F}"/>
                      </a:ext>
                    </a:extLst>
                  </p:cNvPr>
                  <p:cNvSpPr/>
                  <p:nvPr/>
                </p:nvSpPr>
                <p:spPr>
                  <a:xfrm>
                    <a:off x="10203301" y="2971084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D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6266B8B-DDC2-44DE-A139-B9E6BC88021E}"/>
                      </a:ext>
                    </a:extLst>
                  </p:cNvPr>
                  <p:cNvSpPr/>
                  <p:nvPr/>
                </p:nvSpPr>
                <p:spPr>
                  <a:xfrm>
                    <a:off x="8989337" y="2971084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B</a:t>
                    </a: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19A58BF8-1339-4B41-9E15-17697D4E13F2}"/>
                      </a:ext>
                    </a:extLst>
                  </p:cNvPr>
                  <p:cNvSpPr/>
                  <p:nvPr/>
                </p:nvSpPr>
                <p:spPr>
                  <a:xfrm>
                    <a:off x="9596319" y="2971084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</a:t>
                    </a:r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9F2CAA24-3F38-4E38-B875-9F8A12A2912B}"/>
                      </a:ext>
                    </a:extLst>
                  </p:cNvPr>
                  <p:cNvCxnSpPr>
                    <a:cxnSpLocks/>
                    <a:stCxn id="5" idx="3"/>
                    <a:endCxn id="7" idx="0"/>
                  </p:cNvCxnSpPr>
                  <p:nvPr/>
                </p:nvCxnSpPr>
                <p:spPr>
                  <a:xfrm flipH="1">
                    <a:off x="9241337" y="2440072"/>
                    <a:ext cx="425414" cy="5310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68A647F-596D-4C5C-ADF7-6C79861256FF}"/>
                      </a:ext>
                    </a:extLst>
                  </p:cNvPr>
                  <p:cNvCxnSpPr>
                    <a:cxnSpLocks/>
                    <a:stCxn id="5" idx="5"/>
                    <a:endCxn id="6" idx="0"/>
                  </p:cNvCxnSpPr>
                  <p:nvPr/>
                </p:nvCxnSpPr>
                <p:spPr>
                  <a:xfrm>
                    <a:off x="10023133" y="2440072"/>
                    <a:ext cx="432168" cy="5310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45BC1BA-C7FE-415A-B826-2D0026920BB5}"/>
                    </a:ext>
                  </a:extLst>
                </p:cNvPr>
                <p:cNvCxnSpPr/>
                <p:nvPr/>
              </p:nvCxnSpPr>
              <p:spPr>
                <a:xfrm>
                  <a:off x="9844942" y="2513881"/>
                  <a:ext cx="3377" cy="4572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07C1A09-3E36-4FF2-A016-F87F7958611C}"/>
                  </a:ext>
                </a:extLst>
              </p:cNvPr>
              <p:cNvGrpSpPr/>
              <p:nvPr/>
            </p:nvGrpSpPr>
            <p:grpSpPr>
              <a:xfrm>
                <a:off x="7745686" y="1658784"/>
                <a:ext cx="1717964" cy="1035012"/>
                <a:chOff x="7745686" y="1658784"/>
                <a:chExt cx="1717964" cy="103501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3772390-9C2F-463F-BE22-0823DB4E0928}"/>
                    </a:ext>
                  </a:extLst>
                </p:cNvPr>
                <p:cNvSpPr/>
                <p:nvPr/>
              </p:nvSpPr>
              <p:spPr>
                <a:xfrm>
                  <a:off x="8959650" y="2189796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353E61C-ACFE-431A-891E-FC969C83316C}"/>
                    </a:ext>
                  </a:extLst>
                </p:cNvPr>
                <p:cNvSpPr/>
                <p:nvPr/>
              </p:nvSpPr>
              <p:spPr>
                <a:xfrm>
                  <a:off x="7745686" y="2189796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EF3091-C07C-4569-8A50-AAA7BFB11277}"/>
                    </a:ext>
                  </a:extLst>
                </p:cNvPr>
                <p:cNvSpPr/>
                <p:nvPr/>
              </p:nvSpPr>
              <p:spPr>
                <a:xfrm>
                  <a:off x="8352668" y="2189796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CE9070A-379B-4944-B83B-89DCCC8BFEC4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 flipH="1">
                  <a:off x="7997686" y="1658784"/>
                  <a:ext cx="425414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1ECFAB8-9148-4BA7-AC83-BA641DA5F36E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8779482" y="1658784"/>
                  <a:ext cx="432168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F32E31F-B320-4C3F-B25B-32A27BCD66B3}"/>
                    </a:ext>
                  </a:extLst>
                </p:cNvPr>
                <p:cNvCxnSpPr/>
                <p:nvPr/>
              </p:nvCxnSpPr>
              <p:spPr>
                <a:xfrm>
                  <a:off x="8601291" y="1718738"/>
                  <a:ext cx="0" cy="4572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70AA2-1FDD-4EBF-AD68-3F58A62FC51B}"/>
                </a:ext>
              </a:extLst>
            </p:cNvPr>
            <p:cNvGrpSpPr/>
            <p:nvPr/>
          </p:nvGrpSpPr>
          <p:grpSpPr>
            <a:xfrm>
              <a:off x="7159032" y="2564117"/>
              <a:ext cx="416136" cy="269908"/>
              <a:chOff x="7159032" y="2564117"/>
              <a:chExt cx="416136" cy="26990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B065CF2-9D49-4604-A562-74C031C2F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AC888D1-051C-48D7-BFE7-F7FFA2957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C453D92-5331-4006-823F-C9EC31B028B5}"/>
                  </a:ext>
                </a:extLst>
              </p:cNvPr>
              <p:cNvCxnSpPr/>
              <p:nvPr/>
            </p:nvCxnSpPr>
            <p:spPr>
              <a:xfrm>
                <a:off x="7371027" y="2589225"/>
                <a:ext cx="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4E9EE77-B1CA-4180-861A-2BF0300E1BDD}"/>
                </a:ext>
              </a:extLst>
            </p:cNvPr>
            <p:cNvGrpSpPr/>
            <p:nvPr/>
          </p:nvGrpSpPr>
          <p:grpSpPr>
            <a:xfrm>
              <a:off x="7783796" y="2564117"/>
              <a:ext cx="416136" cy="269908"/>
              <a:chOff x="7159032" y="2564117"/>
              <a:chExt cx="416136" cy="269908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A79969-F5DB-4822-A7DA-2C7CF0840E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6D2B7CC-49E8-41C4-811A-B23A84740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2D4C46F-61DF-49C4-8297-D339AEF35358}"/>
                  </a:ext>
                </a:extLst>
              </p:cNvPr>
              <p:cNvCxnSpPr/>
              <p:nvPr/>
            </p:nvCxnSpPr>
            <p:spPr>
              <a:xfrm>
                <a:off x="7371027" y="2589225"/>
                <a:ext cx="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679D26D-6879-49B9-88C3-BDA88DAE1D3E}"/>
                </a:ext>
              </a:extLst>
            </p:cNvPr>
            <p:cNvGrpSpPr/>
            <p:nvPr/>
          </p:nvGrpSpPr>
          <p:grpSpPr>
            <a:xfrm>
              <a:off x="8390778" y="2562557"/>
              <a:ext cx="416136" cy="269908"/>
              <a:chOff x="7159032" y="2564117"/>
              <a:chExt cx="416136" cy="269908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08D6B4-6CC9-4417-813E-00E06B5F37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269BAB-9B68-42BB-B71B-BC647005D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79453D-31DA-4F67-AA76-5F9446E7F348}"/>
                  </a:ext>
                </a:extLst>
              </p:cNvPr>
              <p:cNvCxnSpPr/>
              <p:nvPr/>
            </p:nvCxnSpPr>
            <p:spPr>
              <a:xfrm>
                <a:off x="7371027" y="2589225"/>
                <a:ext cx="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44324DA-62C3-4C01-A962-FE4CB8EB9C5D}"/>
                </a:ext>
              </a:extLst>
            </p:cNvPr>
            <p:cNvGrpSpPr/>
            <p:nvPr/>
          </p:nvGrpSpPr>
          <p:grpSpPr>
            <a:xfrm>
              <a:off x="8405840" y="1579966"/>
              <a:ext cx="388426" cy="269908"/>
              <a:chOff x="7186742" y="2564117"/>
              <a:chExt cx="388426" cy="26990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06184AF-3264-44B1-8308-C0978EACBB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6742" y="2564117"/>
                <a:ext cx="72000" cy="1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6BC7170-8D64-4A49-941D-AD71CF8C5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DA1EF57-0951-431F-9E40-7F210F3310F2}"/>
                  </a:ext>
                </a:extLst>
              </p:cNvPr>
              <p:cNvCxnSpPr/>
              <p:nvPr/>
            </p:nvCxnSpPr>
            <p:spPr>
              <a:xfrm>
                <a:off x="7371027" y="2589225"/>
                <a:ext cx="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B1D94A6-9AC3-4B81-A4E0-D7FA228DEE85}"/>
                </a:ext>
              </a:extLst>
            </p:cNvPr>
            <p:cNvGrpSpPr/>
            <p:nvPr/>
          </p:nvGrpSpPr>
          <p:grpSpPr>
            <a:xfrm>
              <a:off x="8998492" y="1579966"/>
              <a:ext cx="416136" cy="269908"/>
              <a:chOff x="7159032" y="2564117"/>
              <a:chExt cx="416136" cy="269908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245816A-3B74-49E6-8774-23C4B75EB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B8D0378-2349-40C5-8B10-6CD4D91F4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277B6C9-449E-4A70-95FD-1891834BA831}"/>
                  </a:ext>
                </a:extLst>
              </p:cNvPr>
              <p:cNvCxnSpPr/>
              <p:nvPr/>
            </p:nvCxnSpPr>
            <p:spPr>
              <a:xfrm>
                <a:off x="7371027" y="2589225"/>
                <a:ext cx="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0CD6FC-7A2F-48B0-B9F5-F484D51DD746}"/>
              </a:ext>
            </a:extLst>
          </p:cNvPr>
          <p:cNvGrpSpPr/>
          <p:nvPr/>
        </p:nvGrpSpPr>
        <p:grpSpPr>
          <a:xfrm>
            <a:off x="8188013" y="218474"/>
            <a:ext cx="2321912" cy="2688100"/>
            <a:chOff x="9396484" y="204865"/>
            <a:chExt cx="2321912" cy="26881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EB495DA-51AD-456C-8369-0DA06160E0E4}"/>
                </a:ext>
              </a:extLst>
            </p:cNvPr>
            <p:cNvGrpSpPr/>
            <p:nvPr/>
          </p:nvGrpSpPr>
          <p:grpSpPr>
            <a:xfrm>
              <a:off x="9396484" y="204865"/>
              <a:ext cx="2321912" cy="2446696"/>
              <a:chOff x="7745686" y="247100"/>
              <a:chExt cx="2321912" cy="244669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6F3A23A-94F8-4CA7-8558-84C966484AD8}"/>
                  </a:ext>
                </a:extLst>
              </p:cNvPr>
              <p:cNvGrpSpPr/>
              <p:nvPr/>
            </p:nvGrpSpPr>
            <p:grpSpPr>
              <a:xfrm>
                <a:off x="8349634" y="247100"/>
                <a:ext cx="1717964" cy="1465203"/>
                <a:chOff x="8989337" y="2009881"/>
                <a:chExt cx="1717964" cy="1465203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46EC417-5382-45DC-9F35-D20FBA6725EB}"/>
                    </a:ext>
                  </a:extLst>
                </p:cNvPr>
                <p:cNvSpPr/>
                <p:nvPr/>
              </p:nvSpPr>
              <p:spPr>
                <a:xfrm>
                  <a:off x="9592942" y="200988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81DC219-AEB8-48F7-8ACD-626FD2EA71FA}"/>
                    </a:ext>
                  </a:extLst>
                </p:cNvPr>
                <p:cNvSpPr/>
                <p:nvPr/>
              </p:nvSpPr>
              <p:spPr>
                <a:xfrm>
                  <a:off x="10203301" y="2971084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</a:t>
                  </a: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8BE05EA-D61A-4627-88F6-6400B245B765}"/>
                    </a:ext>
                  </a:extLst>
                </p:cNvPr>
                <p:cNvSpPr/>
                <p:nvPr/>
              </p:nvSpPr>
              <p:spPr>
                <a:xfrm>
                  <a:off x="8989337" y="2971084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</a:t>
                  </a: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0A097406-DEB2-4651-9A74-E5683327BF4E}"/>
                    </a:ext>
                  </a:extLst>
                </p:cNvPr>
                <p:cNvCxnSpPr>
                  <a:cxnSpLocks/>
                  <a:stCxn id="65" idx="3"/>
                  <a:endCxn id="67" idx="0"/>
                </p:cNvCxnSpPr>
                <p:nvPr/>
              </p:nvCxnSpPr>
              <p:spPr>
                <a:xfrm flipH="1">
                  <a:off x="9241337" y="2440072"/>
                  <a:ext cx="425414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CBE5A58-8C2D-4E57-962A-437B22ED6601}"/>
                    </a:ext>
                  </a:extLst>
                </p:cNvPr>
                <p:cNvCxnSpPr>
                  <a:cxnSpLocks/>
                  <a:stCxn id="65" idx="5"/>
                  <a:endCxn id="66" idx="0"/>
                </p:cNvCxnSpPr>
                <p:nvPr/>
              </p:nvCxnSpPr>
              <p:spPr>
                <a:xfrm>
                  <a:off x="10023133" y="2440072"/>
                  <a:ext cx="432168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3FAB856-40CE-4AA0-9B88-DE19AFA80339}"/>
                  </a:ext>
                </a:extLst>
              </p:cNvPr>
              <p:cNvGrpSpPr/>
              <p:nvPr/>
            </p:nvGrpSpPr>
            <p:grpSpPr>
              <a:xfrm>
                <a:off x="7745686" y="1658784"/>
                <a:ext cx="1717964" cy="1035012"/>
                <a:chOff x="7745686" y="1658784"/>
                <a:chExt cx="1717964" cy="103501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629BADE-0512-4C14-9438-F9088047AB7B}"/>
                    </a:ext>
                  </a:extLst>
                </p:cNvPr>
                <p:cNvSpPr/>
                <p:nvPr/>
              </p:nvSpPr>
              <p:spPr>
                <a:xfrm>
                  <a:off x="8959650" y="2189796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42D0BF6-9C33-422A-B589-4EC93570FF9F}"/>
                    </a:ext>
                  </a:extLst>
                </p:cNvPr>
                <p:cNvSpPr/>
                <p:nvPr/>
              </p:nvSpPr>
              <p:spPr>
                <a:xfrm>
                  <a:off x="7745686" y="2189796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7D0BA61-B09F-48CC-B16D-A3E622DC33DF}"/>
                    </a:ext>
                  </a:extLst>
                </p:cNvPr>
                <p:cNvCxnSpPr>
                  <a:cxnSpLocks/>
                  <a:endCxn id="58" idx="0"/>
                </p:cNvCxnSpPr>
                <p:nvPr/>
              </p:nvCxnSpPr>
              <p:spPr>
                <a:xfrm flipH="1">
                  <a:off x="7997686" y="1658784"/>
                  <a:ext cx="425414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6A92AB9-2E93-4185-9988-EFB5CC38F1A7}"/>
                    </a:ext>
                  </a:extLst>
                </p:cNvPr>
                <p:cNvCxnSpPr>
                  <a:cxnSpLocks/>
                  <a:endCxn id="57" idx="0"/>
                </p:cNvCxnSpPr>
                <p:nvPr/>
              </p:nvCxnSpPr>
              <p:spPr>
                <a:xfrm>
                  <a:off x="8779482" y="1658784"/>
                  <a:ext cx="432168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F596CD5-8A61-42D8-9756-F089000114F0}"/>
                </a:ext>
              </a:extLst>
            </p:cNvPr>
            <p:cNvGrpSpPr/>
            <p:nvPr/>
          </p:nvGrpSpPr>
          <p:grpSpPr>
            <a:xfrm>
              <a:off x="11258205" y="1649413"/>
              <a:ext cx="416136" cy="255232"/>
              <a:chOff x="7159032" y="2564117"/>
              <a:chExt cx="416136" cy="255232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F81A1EE-177D-4FB9-A257-DA363D98D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CF2E35F-CCC4-4E57-A4A7-ADDFB99D3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131471F-B5E2-43E4-ACE4-BFB9F1D06238}"/>
                </a:ext>
              </a:extLst>
            </p:cNvPr>
            <p:cNvGrpSpPr/>
            <p:nvPr/>
          </p:nvGrpSpPr>
          <p:grpSpPr>
            <a:xfrm>
              <a:off x="9416814" y="2637733"/>
              <a:ext cx="416136" cy="255232"/>
              <a:chOff x="7159032" y="2564117"/>
              <a:chExt cx="416136" cy="255232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77ADA21-FEE8-4B71-B2ED-61D2572A5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5B1F975-7F55-4A81-B9B8-CC75FF747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805859C-7C19-435B-ACF9-22576FE85C95}"/>
                </a:ext>
              </a:extLst>
            </p:cNvPr>
            <p:cNvGrpSpPr/>
            <p:nvPr/>
          </p:nvGrpSpPr>
          <p:grpSpPr>
            <a:xfrm>
              <a:off x="10653891" y="2618743"/>
              <a:ext cx="416136" cy="255232"/>
              <a:chOff x="7159032" y="2564117"/>
              <a:chExt cx="416136" cy="255232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BFDC4C6-CE39-4CCF-BED0-4232A48EA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82D88FE-38D9-4850-926B-816FC3E67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1619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110A-6CDE-42F0-944A-06EDF9BF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Link, Null-Link dan </a:t>
            </a:r>
            <a:r>
              <a:rPr lang="en-GB" dirty="0" err="1"/>
              <a:t>Bukan</a:t>
            </a:r>
            <a:r>
              <a:rPr lang="en-GB" dirty="0"/>
              <a:t> Null-Link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5264-ABCD-4483-8491-8766BC88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2190" cy="1442482"/>
          </a:xfrm>
        </p:spPr>
        <p:txBody>
          <a:bodyPr>
            <a:normAutofit/>
          </a:bodyPr>
          <a:lstStyle/>
          <a:p>
            <a:r>
              <a:rPr lang="en-GB" sz="2200" b="1" dirty="0"/>
              <a:t>Link</a:t>
            </a:r>
            <a:r>
              <a:rPr lang="en-GB" sz="2200" dirty="0"/>
              <a:t> : </a:t>
            </a:r>
            <a:r>
              <a:rPr lang="en-GB" sz="2200" dirty="0" err="1"/>
              <a:t>adalah</a:t>
            </a:r>
            <a:r>
              <a:rPr lang="en-GB" sz="2200" dirty="0"/>
              <a:t> pointer yang </a:t>
            </a:r>
            <a:r>
              <a:rPr lang="en-GB" sz="2200" dirty="0" err="1"/>
              <a:t>digunakan</a:t>
            </a:r>
            <a:r>
              <a:rPr lang="en-GB" sz="2200" dirty="0"/>
              <a:t> </a:t>
            </a:r>
            <a:r>
              <a:rPr lang="en-GB" sz="2200" dirty="0" err="1"/>
              <a:t>untuk</a:t>
            </a:r>
            <a:r>
              <a:rPr lang="en-GB" sz="2200" dirty="0"/>
              <a:t> </a:t>
            </a:r>
            <a:r>
              <a:rPr lang="en-GB" sz="2200" dirty="0" err="1"/>
              <a:t>menunjuk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sub-</a:t>
            </a:r>
            <a:r>
              <a:rPr lang="en-GB" sz="2200" dirty="0" err="1"/>
              <a:t>ordinat</a:t>
            </a:r>
            <a:r>
              <a:rPr lang="en-GB" sz="2200" dirty="0"/>
              <a:t>. Pada </a:t>
            </a:r>
            <a:r>
              <a:rPr lang="en-GB" sz="2200" dirty="0" err="1"/>
              <a:t>ilustrasi</a:t>
            </a:r>
            <a:r>
              <a:rPr lang="en-GB" sz="2200" dirty="0"/>
              <a:t> </a:t>
            </a:r>
            <a:r>
              <a:rPr lang="en-GB" sz="2200" dirty="0" err="1"/>
              <a:t>disamping</a:t>
            </a:r>
            <a:r>
              <a:rPr lang="en-GB" sz="2200" dirty="0"/>
              <a:t> </a:t>
            </a:r>
            <a:r>
              <a:rPr lang="en-GB" sz="2200" dirty="0" err="1"/>
              <a:t>terdapat</a:t>
            </a:r>
            <a:r>
              <a:rPr lang="en-GB" sz="2200" dirty="0"/>
              <a:t> 4 </a:t>
            </a:r>
            <a:r>
              <a:rPr lang="en-GB" sz="2200" dirty="0" err="1"/>
              <a:t>simpul</a:t>
            </a:r>
            <a:r>
              <a:rPr lang="en-GB" sz="2200" dirty="0"/>
              <a:t> sub-</a:t>
            </a:r>
            <a:r>
              <a:rPr lang="en-GB" sz="2200" dirty="0" err="1"/>
              <a:t>ordinat</a:t>
            </a:r>
            <a:r>
              <a:rPr lang="en-GB" sz="2200" dirty="0"/>
              <a:t>, </a:t>
            </a:r>
            <a:r>
              <a:rPr lang="en-GB" sz="2200" dirty="0" err="1"/>
              <a:t>dimana</a:t>
            </a:r>
            <a:r>
              <a:rPr lang="en-GB" sz="2200" dirty="0"/>
              <a:t> </a:t>
            </a:r>
            <a:r>
              <a:rPr lang="en-GB" sz="2200" dirty="0" err="1"/>
              <a:t>setiap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dirty="0" err="1"/>
              <a:t>mempunyai</a:t>
            </a:r>
            <a:r>
              <a:rPr lang="en-GB" sz="2200" dirty="0"/>
              <a:t> 2 Link</a:t>
            </a:r>
          </a:p>
          <a:p>
            <a:pPr marL="0" indent="0">
              <a:buNone/>
            </a:pPr>
            <a:r>
              <a:rPr lang="en-GB" sz="2200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21AEE-6695-4737-93E5-BE1AF2A4519A}"/>
              </a:ext>
            </a:extLst>
          </p:cNvPr>
          <p:cNvGrpSpPr/>
          <p:nvPr/>
        </p:nvGrpSpPr>
        <p:grpSpPr>
          <a:xfrm>
            <a:off x="9031888" y="481575"/>
            <a:ext cx="2321912" cy="2688100"/>
            <a:chOff x="9396484" y="204865"/>
            <a:chExt cx="2321912" cy="26881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518914-DD47-4A8A-A561-E5F72596AFC4}"/>
                </a:ext>
              </a:extLst>
            </p:cNvPr>
            <p:cNvGrpSpPr/>
            <p:nvPr/>
          </p:nvGrpSpPr>
          <p:grpSpPr>
            <a:xfrm>
              <a:off x="9396484" y="204865"/>
              <a:ext cx="2321912" cy="2446696"/>
              <a:chOff x="7745686" y="247100"/>
              <a:chExt cx="2321912" cy="244669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39CC17F-BE98-49A8-A61B-DA0F9BE83A51}"/>
                  </a:ext>
                </a:extLst>
              </p:cNvPr>
              <p:cNvGrpSpPr/>
              <p:nvPr/>
            </p:nvGrpSpPr>
            <p:grpSpPr>
              <a:xfrm>
                <a:off x="8349634" y="247100"/>
                <a:ext cx="1717964" cy="1465203"/>
                <a:chOff x="8989337" y="2009881"/>
                <a:chExt cx="1717964" cy="146520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5254B17-99DF-40E4-A699-3C6F67B3304F}"/>
                    </a:ext>
                  </a:extLst>
                </p:cNvPr>
                <p:cNvSpPr/>
                <p:nvPr/>
              </p:nvSpPr>
              <p:spPr>
                <a:xfrm>
                  <a:off x="9592942" y="200988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CF180E4-C6B3-4CCC-A64F-D6B0AD5994B4}"/>
                    </a:ext>
                  </a:extLst>
                </p:cNvPr>
                <p:cNvSpPr/>
                <p:nvPr/>
              </p:nvSpPr>
              <p:spPr>
                <a:xfrm>
                  <a:off x="10203301" y="2971084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AEA8723-2424-4218-B48C-5E6273C25728}"/>
                    </a:ext>
                  </a:extLst>
                </p:cNvPr>
                <p:cNvSpPr/>
                <p:nvPr/>
              </p:nvSpPr>
              <p:spPr>
                <a:xfrm>
                  <a:off x="8989337" y="2971084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4252B35-B447-4C6F-8671-A25169FBB455}"/>
                    </a:ext>
                  </a:extLst>
                </p:cNvPr>
                <p:cNvCxnSpPr>
                  <a:cxnSpLocks/>
                  <a:stCxn id="22" idx="3"/>
                  <a:endCxn id="24" idx="0"/>
                </p:cNvCxnSpPr>
                <p:nvPr/>
              </p:nvCxnSpPr>
              <p:spPr>
                <a:xfrm flipH="1">
                  <a:off x="9241337" y="2440072"/>
                  <a:ext cx="425414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0984C7D-3669-4D67-A7CA-707040C81161}"/>
                    </a:ext>
                  </a:extLst>
                </p:cNvPr>
                <p:cNvCxnSpPr>
                  <a:cxnSpLocks/>
                  <a:stCxn id="22" idx="5"/>
                  <a:endCxn id="23" idx="0"/>
                </p:cNvCxnSpPr>
                <p:nvPr/>
              </p:nvCxnSpPr>
              <p:spPr>
                <a:xfrm>
                  <a:off x="10023133" y="2440072"/>
                  <a:ext cx="432168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699F1D8-FAEE-4AEB-8AE7-A27D1EFEEB03}"/>
                  </a:ext>
                </a:extLst>
              </p:cNvPr>
              <p:cNvGrpSpPr/>
              <p:nvPr/>
            </p:nvGrpSpPr>
            <p:grpSpPr>
              <a:xfrm>
                <a:off x="7745686" y="1658784"/>
                <a:ext cx="1717964" cy="1035012"/>
                <a:chOff x="7745686" y="1658784"/>
                <a:chExt cx="1717964" cy="103501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0F38B68-D0B5-4863-A460-DC9C3871F62D}"/>
                    </a:ext>
                  </a:extLst>
                </p:cNvPr>
                <p:cNvSpPr/>
                <p:nvPr/>
              </p:nvSpPr>
              <p:spPr>
                <a:xfrm>
                  <a:off x="8959650" y="2189796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AA5EFD0-7A8E-4D17-A4B7-BC8A47EAB746}"/>
                    </a:ext>
                  </a:extLst>
                </p:cNvPr>
                <p:cNvSpPr/>
                <p:nvPr/>
              </p:nvSpPr>
              <p:spPr>
                <a:xfrm>
                  <a:off x="7745686" y="2189796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75CDA99-8684-4EF8-B212-1F5921C2D931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 flipH="1">
                  <a:off x="7997686" y="1658784"/>
                  <a:ext cx="425414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C3B1F25-FBF9-4EE1-BE46-53E632835852}"/>
                    </a:ext>
                  </a:extLst>
                </p:cNvPr>
                <p:cNvCxnSpPr>
                  <a:cxnSpLocks/>
                  <a:endCxn id="18" idx="0"/>
                </p:cNvCxnSpPr>
                <p:nvPr/>
              </p:nvCxnSpPr>
              <p:spPr>
                <a:xfrm>
                  <a:off x="8779482" y="1658784"/>
                  <a:ext cx="432168" cy="531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9C9720-D701-43E6-8C3D-61BF19C0FC57}"/>
                </a:ext>
              </a:extLst>
            </p:cNvPr>
            <p:cNvGrpSpPr/>
            <p:nvPr/>
          </p:nvGrpSpPr>
          <p:grpSpPr>
            <a:xfrm>
              <a:off x="11258205" y="1649413"/>
              <a:ext cx="416136" cy="255232"/>
              <a:chOff x="7159032" y="2564117"/>
              <a:chExt cx="416136" cy="25523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7DDA98F-6E32-48BA-BAEA-5C6BC3C865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D7436B-4AA4-461B-BF93-37CD5CB2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F2B04E-C511-4521-A90E-AC81F848FF65}"/>
                </a:ext>
              </a:extLst>
            </p:cNvPr>
            <p:cNvGrpSpPr/>
            <p:nvPr/>
          </p:nvGrpSpPr>
          <p:grpSpPr>
            <a:xfrm>
              <a:off x="9416814" y="2637733"/>
              <a:ext cx="416136" cy="255232"/>
              <a:chOff x="7159032" y="2564117"/>
              <a:chExt cx="416136" cy="255232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BA6826E-F17C-4054-8541-E2539A976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2683553-2B84-4E0F-A088-F797421F3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63FBAD-5661-4748-8893-D48A2F4BAD21}"/>
                </a:ext>
              </a:extLst>
            </p:cNvPr>
            <p:cNvGrpSpPr/>
            <p:nvPr/>
          </p:nvGrpSpPr>
          <p:grpSpPr>
            <a:xfrm>
              <a:off x="10653891" y="2618743"/>
              <a:ext cx="416136" cy="255232"/>
              <a:chOff x="7159032" y="2564117"/>
              <a:chExt cx="416136" cy="25523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7F79E7-13E5-4A1C-81BE-9FDF2F2ECF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032" y="2564117"/>
                <a:ext cx="108000" cy="2431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032A58E-CFDB-4C18-9DBF-40FD8A36C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168" y="2574549"/>
                <a:ext cx="108000" cy="24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25A61A8-3CE9-40C1-A43B-1C3EEF8A4524}"/>
              </a:ext>
            </a:extLst>
          </p:cNvPr>
          <p:cNvSpPr txBox="1">
            <a:spLocks/>
          </p:cNvSpPr>
          <p:nvPr/>
        </p:nvSpPr>
        <p:spPr>
          <a:xfrm>
            <a:off x="6252150" y="3421159"/>
            <a:ext cx="5532993" cy="749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dirty="0"/>
              <a:t>Null-Link</a:t>
            </a:r>
            <a:r>
              <a:rPr lang="en-GB" sz="2200" dirty="0"/>
              <a:t> : </a:t>
            </a:r>
            <a:r>
              <a:rPr lang="en-GB" sz="2200" dirty="0" err="1"/>
              <a:t>adalah</a:t>
            </a:r>
            <a:r>
              <a:rPr lang="en-GB" sz="2200" dirty="0"/>
              <a:t> Link yang </a:t>
            </a:r>
            <a:r>
              <a:rPr lang="en-GB" sz="2200" dirty="0" err="1"/>
              <a:t>tidak</a:t>
            </a:r>
            <a:r>
              <a:rPr lang="en-GB" sz="2200" dirty="0"/>
              <a:t> </a:t>
            </a:r>
            <a:r>
              <a:rPr lang="en-GB" sz="2200" dirty="0" err="1"/>
              <a:t>menunjuk</a:t>
            </a:r>
            <a:r>
              <a:rPr lang="en-GB" sz="2200" dirty="0"/>
              <a:t> sub-</a:t>
            </a:r>
            <a:r>
              <a:rPr lang="en-GB" sz="2200" dirty="0" err="1"/>
              <a:t>ordinat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A600D-6731-4B23-B60A-76605E246D27}"/>
                  </a:ext>
                </a:extLst>
              </p:cNvPr>
              <p:cNvSpPr txBox="1"/>
              <p:nvPr/>
            </p:nvSpPr>
            <p:spPr>
              <a:xfrm>
                <a:off x="6565729" y="4099665"/>
                <a:ext cx="4905833" cy="7694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𝑁𝑢𝑙𝑙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𝐿𝑖𝑛𝑘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d>
                                  <m:dPr>
                                    <m:ctrlP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GB" sz="2200" i="1" dirty="0">
                    <a:latin typeface="Cambria Math" panose="02040503050406030204" pitchFamily="18" charset="0"/>
                  </a:rPr>
                  <a:t> + 1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𝑁𝑢𝑙𝑙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𝐿𝑖𝑛𝑘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5 ∗(2 −1</m:t>
                            </m:r>
                          </m:e>
                        </m:d>
                      </m:e>
                    </m:nary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i="1" dirty="0">
                    <a:latin typeface="Cambria Math" panose="02040503050406030204" pitchFamily="18" charset="0"/>
                  </a:rPr>
                  <a:t> + 1 = 6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9A600D-6731-4B23-B60A-76605E24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29" y="4099665"/>
                <a:ext cx="4905833" cy="769441"/>
              </a:xfrm>
              <a:prstGeom prst="rect">
                <a:avLst/>
              </a:prstGeom>
              <a:blipFill>
                <a:blip r:embed="rId2"/>
                <a:stretch>
                  <a:fillRect l="-8426" t="-67969" b="-10546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5547F34F-7990-431A-BBD1-E6BDF05483D0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939F848-D016-4623-A373-827E961E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5" y="2871520"/>
            <a:ext cx="4972050" cy="118110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15DD6C1-6230-43DD-8D93-D2CA4243F460}"/>
              </a:ext>
            </a:extLst>
          </p:cNvPr>
          <p:cNvSpPr txBox="1">
            <a:spLocks/>
          </p:cNvSpPr>
          <p:nvPr/>
        </p:nvSpPr>
        <p:spPr>
          <a:xfrm>
            <a:off x="838201" y="4320005"/>
            <a:ext cx="5257800" cy="749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dirty="0" err="1"/>
              <a:t>Bukan</a:t>
            </a:r>
            <a:r>
              <a:rPr lang="en-GB" sz="2200" b="1" dirty="0"/>
              <a:t> Null-Link</a:t>
            </a:r>
            <a:r>
              <a:rPr lang="en-GB" sz="2200" dirty="0"/>
              <a:t> : </a:t>
            </a:r>
            <a:r>
              <a:rPr lang="en-GB" sz="2200" dirty="0" err="1"/>
              <a:t>adalah</a:t>
            </a:r>
            <a:r>
              <a:rPr lang="en-GB" sz="2200" dirty="0"/>
              <a:t> Link yang </a:t>
            </a:r>
            <a:r>
              <a:rPr lang="en-GB" sz="2200" dirty="0" err="1"/>
              <a:t>menunjuk</a:t>
            </a:r>
            <a:r>
              <a:rPr lang="en-GB" sz="2200" dirty="0"/>
              <a:t> sub-</a:t>
            </a:r>
            <a:r>
              <a:rPr lang="en-GB" sz="2200" dirty="0" err="1"/>
              <a:t>ordinat</a:t>
            </a:r>
            <a:endParaRPr lang="en-GB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BD48-B61B-41CD-ACDA-AA1280DE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48" y="5159342"/>
            <a:ext cx="5715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165D-E199-4B1D-83C3-A02C0B36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D75B-C3C3-4D06-ACBF-E7B52820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93" y="1565564"/>
            <a:ext cx="7085141" cy="448714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Ada </a:t>
            </a:r>
            <a:r>
              <a:rPr lang="en-GB" dirty="0" err="1"/>
              <a:t>berapa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dan </a:t>
            </a:r>
            <a:r>
              <a:rPr lang="en-GB" dirty="0" err="1"/>
              <a:t>busur</a:t>
            </a:r>
            <a:r>
              <a:rPr lang="en-GB" dirty="0"/>
              <a:t> pada Tree </a:t>
            </a:r>
            <a:r>
              <a:rPr lang="en-GB" dirty="0" err="1"/>
              <a:t>tsb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Sebutkan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Super-</a:t>
            </a:r>
            <a:r>
              <a:rPr lang="en-GB" dirty="0" err="1"/>
              <a:t>ordinat</a:t>
            </a:r>
            <a:r>
              <a:rPr lang="en-GB" dirty="0"/>
              <a:t> dan </a:t>
            </a:r>
            <a:r>
              <a:rPr lang="en-GB" dirty="0" err="1"/>
              <a:t>relasi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sub-</a:t>
            </a:r>
            <a:r>
              <a:rPr lang="en-GB" dirty="0" err="1"/>
              <a:t>ordinatnya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Tree </a:t>
            </a:r>
            <a:r>
              <a:rPr lang="en-GB" dirty="0" err="1"/>
              <a:t>tsb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Sebutkan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Sub-</a:t>
            </a:r>
            <a:r>
              <a:rPr lang="en-GB" dirty="0" err="1"/>
              <a:t>ordinat</a:t>
            </a:r>
            <a:r>
              <a:rPr lang="en-GB" dirty="0"/>
              <a:t> dan </a:t>
            </a:r>
            <a:r>
              <a:rPr lang="en-GB" dirty="0" err="1"/>
              <a:t>relasi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super-</a:t>
            </a:r>
            <a:r>
              <a:rPr lang="en-GB" dirty="0" err="1"/>
              <a:t>ordinatnya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Tree </a:t>
            </a:r>
            <a:r>
              <a:rPr lang="en-GB" dirty="0" err="1"/>
              <a:t>tsb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Sebutkan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Ancestor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J, K, L, M dan 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Sebutkan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Descendent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B, C, F dan I.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Sebutkan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mana yang </a:t>
            </a:r>
            <a:r>
              <a:rPr lang="en-GB" dirty="0" err="1"/>
              <a:t>disebut</a:t>
            </a:r>
            <a:r>
              <a:rPr lang="en-GB" dirty="0"/>
              <a:t> "Root" dan </a:t>
            </a:r>
            <a:r>
              <a:rPr lang="en-GB" dirty="0" err="1"/>
              <a:t>simpul</a:t>
            </a:r>
            <a:r>
              <a:rPr lang="en-GB" dirty="0"/>
              <a:t> mana </a:t>
            </a:r>
            <a:r>
              <a:rPr lang="en-GB" dirty="0" err="1"/>
              <a:t>saja</a:t>
            </a:r>
            <a:r>
              <a:rPr lang="en-GB" dirty="0"/>
              <a:t> yang </a:t>
            </a:r>
            <a:r>
              <a:rPr lang="en-GB" dirty="0" err="1"/>
              <a:t>disebut</a:t>
            </a:r>
            <a:r>
              <a:rPr lang="en-GB" dirty="0"/>
              <a:t> "Leaf".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Berapa</a:t>
            </a:r>
            <a:r>
              <a:rPr lang="en-GB" dirty="0"/>
              <a:t> Level dan Depth </a:t>
            </a:r>
            <a:r>
              <a:rPr lang="en-GB" dirty="0" err="1"/>
              <a:t>dari</a:t>
            </a:r>
            <a:r>
              <a:rPr lang="en-GB" dirty="0"/>
              <a:t> Tree </a:t>
            </a:r>
            <a:r>
              <a:rPr lang="en-GB" dirty="0" err="1"/>
              <a:t>tsb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Ada </a:t>
            </a:r>
            <a:r>
              <a:rPr lang="en-GB" dirty="0" err="1"/>
              <a:t>berapa</a:t>
            </a:r>
            <a:r>
              <a:rPr lang="en-GB" dirty="0"/>
              <a:t> degree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A, B, C, F dan I. Serta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Berapa</a:t>
            </a:r>
            <a:r>
              <a:rPr lang="en-GB" dirty="0"/>
              <a:t> Degree </a:t>
            </a:r>
            <a:r>
              <a:rPr lang="en-GB" dirty="0" err="1"/>
              <a:t>dari</a:t>
            </a:r>
            <a:r>
              <a:rPr lang="en-GB" dirty="0"/>
              <a:t> Tree </a:t>
            </a:r>
            <a:r>
              <a:rPr lang="en-GB" dirty="0" err="1"/>
              <a:t>tsb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Selamat</a:t>
            </a:r>
            <a:r>
              <a:rPr lang="en-GB" dirty="0"/>
              <a:t> </a:t>
            </a:r>
            <a:r>
              <a:rPr lang="en-GB" dirty="0" err="1"/>
              <a:t>Mengerjakan</a:t>
            </a:r>
            <a:r>
              <a:rPr lang="en-GB" dirty="0"/>
              <a:t>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EF873-2289-45E9-A500-019CE6742C05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6918B5-838C-48C0-B90C-2146AEE1D212}"/>
              </a:ext>
            </a:extLst>
          </p:cNvPr>
          <p:cNvGrpSpPr/>
          <p:nvPr/>
        </p:nvGrpSpPr>
        <p:grpSpPr>
          <a:xfrm>
            <a:off x="8340436" y="1388245"/>
            <a:ext cx="4836183" cy="3362270"/>
            <a:chOff x="6096000" y="2170414"/>
            <a:chExt cx="4836183" cy="336227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100F3-2FE1-44E7-8B16-3DC2A702D388}"/>
                </a:ext>
              </a:extLst>
            </p:cNvPr>
            <p:cNvGrpSpPr/>
            <p:nvPr/>
          </p:nvGrpSpPr>
          <p:grpSpPr>
            <a:xfrm>
              <a:off x="6096000" y="2170414"/>
              <a:ext cx="4836183" cy="3362270"/>
              <a:chOff x="2576942" y="817418"/>
              <a:chExt cx="4836183" cy="336227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1F5D3B4-E923-4DF8-88EE-0465E975F7F5}"/>
                  </a:ext>
                </a:extLst>
              </p:cNvPr>
              <p:cNvSpPr/>
              <p:nvPr/>
            </p:nvSpPr>
            <p:spPr>
              <a:xfrm>
                <a:off x="4378036" y="8174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12F7CB5-1726-4A9F-80F5-26F6E0242600}"/>
                  </a:ext>
                </a:extLst>
              </p:cNvPr>
              <p:cNvGrpSpPr/>
              <p:nvPr/>
            </p:nvGrpSpPr>
            <p:grpSpPr>
              <a:xfrm>
                <a:off x="3164072" y="1750913"/>
                <a:ext cx="2931928" cy="504000"/>
                <a:chOff x="3164072" y="1626218"/>
                <a:chExt cx="2931928" cy="50400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C61649C-37B4-4223-8BEB-B5F509458D28}"/>
                    </a:ext>
                  </a:extLst>
                </p:cNvPr>
                <p:cNvSpPr/>
                <p:nvPr/>
              </p:nvSpPr>
              <p:spPr>
                <a:xfrm>
                  <a:off x="4378036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A3F093-B875-4A70-81C4-A54CB02AA13F}"/>
                    </a:ext>
                  </a:extLst>
                </p:cNvPr>
                <p:cNvSpPr/>
                <p:nvPr/>
              </p:nvSpPr>
              <p:spPr>
                <a:xfrm>
                  <a:off x="5592000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300ACF4-3947-4A6E-A474-D05EF5EDFFA3}"/>
                    </a:ext>
                  </a:extLst>
                </p:cNvPr>
                <p:cNvSpPr/>
                <p:nvPr/>
              </p:nvSpPr>
              <p:spPr>
                <a:xfrm>
                  <a:off x="3164072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C5AF3E2-6914-4290-A816-C37DC845B787}"/>
                  </a:ext>
                </a:extLst>
              </p:cNvPr>
              <p:cNvGrpSpPr/>
              <p:nvPr/>
            </p:nvGrpSpPr>
            <p:grpSpPr>
              <a:xfrm>
                <a:off x="2576942" y="2686773"/>
                <a:ext cx="2915453" cy="529343"/>
                <a:chOff x="2590797" y="2409675"/>
                <a:chExt cx="2915453" cy="529343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6C18E35-DD2C-41B2-A0B5-A14C51E9F626}"/>
                    </a:ext>
                  </a:extLst>
                </p:cNvPr>
                <p:cNvSpPr/>
                <p:nvPr/>
              </p:nvSpPr>
              <p:spPr>
                <a:xfrm>
                  <a:off x="3804761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042E50-6673-4C5A-AFA2-5D61F5E35A8D}"/>
                    </a:ext>
                  </a:extLst>
                </p:cNvPr>
                <p:cNvSpPr/>
                <p:nvPr/>
              </p:nvSpPr>
              <p:spPr>
                <a:xfrm>
                  <a:off x="2590797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DC18671-674F-4FC0-9D81-00F8DB4AD89F}"/>
                    </a:ext>
                  </a:extLst>
                </p:cNvPr>
                <p:cNvSpPr/>
                <p:nvPr/>
              </p:nvSpPr>
              <p:spPr>
                <a:xfrm>
                  <a:off x="4403506" y="2409675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H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2F3881B-473A-4865-9550-015C96920698}"/>
                    </a:ext>
                  </a:extLst>
                </p:cNvPr>
                <p:cNvSpPr/>
                <p:nvPr/>
              </p:nvSpPr>
              <p:spPr>
                <a:xfrm>
                  <a:off x="5002250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9654849-FE5E-482C-9E67-5FA45BA9CFD7}"/>
                  </a:ext>
                </a:extLst>
              </p:cNvPr>
              <p:cNvGrpSpPr/>
              <p:nvPr/>
            </p:nvGrpSpPr>
            <p:grpSpPr>
              <a:xfrm>
                <a:off x="4398867" y="3675688"/>
                <a:ext cx="1717964" cy="504000"/>
                <a:chOff x="4412721" y="3260044"/>
                <a:chExt cx="1717964" cy="50400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C56358F-502E-4021-8538-B3CA10BFEA40}"/>
                    </a:ext>
                  </a:extLst>
                </p:cNvPr>
                <p:cNvSpPr/>
                <p:nvPr/>
              </p:nvSpPr>
              <p:spPr>
                <a:xfrm>
                  <a:off x="5626685" y="3260044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N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9B707A6-6875-4736-8EE3-38E917E06FC4}"/>
                    </a:ext>
                  </a:extLst>
                </p:cNvPr>
                <p:cNvSpPr/>
                <p:nvPr/>
              </p:nvSpPr>
              <p:spPr>
                <a:xfrm>
                  <a:off x="4412721" y="3260044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L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485335B-253F-45D1-8A97-5EBE12CA398C}"/>
                    </a:ext>
                  </a:extLst>
                </p:cNvPr>
                <p:cNvSpPr/>
                <p:nvPr/>
              </p:nvSpPr>
              <p:spPr>
                <a:xfrm>
                  <a:off x="5019703" y="3260044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</a:t>
                  </a:r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269AACB-352E-4F58-B3CB-BDAD9155CE5A}"/>
                  </a:ext>
                </a:extLst>
              </p:cNvPr>
              <p:cNvCxnSpPr>
                <a:cxnSpLocks/>
                <a:stCxn id="18" idx="3"/>
                <a:endCxn id="60" idx="0"/>
              </p:cNvCxnSpPr>
              <p:nvPr/>
            </p:nvCxnSpPr>
            <p:spPr>
              <a:xfrm flipH="1">
                <a:off x="3416072" y="1247609"/>
                <a:ext cx="1035773" cy="503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A8217B-6E2D-4D2C-A3D7-FAFC70098E47}"/>
                  </a:ext>
                </a:extLst>
              </p:cNvPr>
              <p:cNvCxnSpPr>
                <a:stCxn id="18" idx="4"/>
                <a:endCxn id="58" idx="0"/>
              </p:cNvCxnSpPr>
              <p:nvPr/>
            </p:nvCxnSpPr>
            <p:spPr>
              <a:xfrm>
                <a:off x="4630036" y="1321418"/>
                <a:ext cx="0" cy="4294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A51B7A3-30FD-46ED-9ADF-2566B2B5491D}"/>
                  </a:ext>
                </a:extLst>
              </p:cNvPr>
              <p:cNvCxnSpPr>
                <a:cxnSpLocks/>
                <a:stCxn id="18" idx="5"/>
                <a:endCxn id="59" idx="0"/>
              </p:cNvCxnSpPr>
              <p:nvPr/>
            </p:nvCxnSpPr>
            <p:spPr>
              <a:xfrm>
                <a:off x="4808227" y="1247609"/>
                <a:ext cx="1035773" cy="503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81D0400-6E11-4C54-82D6-61759D996102}"/>
                  </a:ext>
                </a:extLst>
              </p:cNvPr>
              <p:cNvCxnSpPr>
                <a:cxnSpLocks/>
                <a:stCxn id="60" idx="3"/>
                <a:endCxn id="54" idx="0"/>
              </p:cNvCxnSpPr>
              <p:nvPr/>
            </p:nvCxnSpPr>
            <p:spPr>
              <a:xfrm flipH="1">
                <a:off x="2828942" y="2181104"/>
                <a:ext cx="408939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A54B0FF-B769-4EC5-9450-9BCC0F7DFACA}"/>
                  </a:ext>
                </a:extLst>
              </p:cNvPr>
              <p:cNvCxnSpPr>
                <a:cxnSpLocks/>
                <a:stCxn id="60" idx="5"/>
                <a:endCxn id="53" idx="0"/>
              </p:cNvCxnSpPr>
              <p:nvPr/>
            </p:nvCxnSpPr>
            <p:spPr>
              <a:xfrm>
                <a:off x="3594263" y="2181104"/>
                <a:ext cx="448643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A9EFCED-6179-4E61-8FAE-6485EC5CA22D}"/>
                  </a:ext>
                </a:extLst>
              </p:cNvPr>
              <p:cNvCxnSpPr>
                <a:cxnSpLocks/>
                <a:stCxn id="58" idx="5"/>
                <a:endCxn id="56" idx="0"/>
              </p:cNvCxnSpPr>
              <p:nvPr/>
            </p:nvCxnSpPr>
            <p:spPr>
              <a:xfrm>
                <a:off x="4808227" y="2181104"/>
                <a:ext cx="432168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7699BE-9D51-47FF-9CB3-24571A3FC0BA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4630036" y="2199493"/>
                <a:ext cx="11615" cy="4872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266B5C9-13D0-4387-AC8A-29667EECFC33}"/>
                  </a:ext>
                </a:extLst>
              </p:cNvPr>
              <p:cNvCxnSpPr>
                <a:cxnSpLocks/>
                <a:endCxn id="52" idx="0"/>
              </p:cNvCxnSpPr>
              <p:nvPr/>
            </p:nvCxnSpPr>
            <p:spPr>
              <a:xfrm>
                <a:off x="5249990" y="3229889"/>
                <a:ext cx="7859" cy="445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2ECB07E-0D98-4068-A827-E8B961A8C6EE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 flipH="1">
                <a:off x="4650867" y="3156080"/>
                <a:ext cx="420932" cy="519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20AC9D5-8833-414C-A926-2E636C7F9F5E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5428181" y="3156080"/>
                <a:ext cx="436650" cy="519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68E920-FA45-4227-9E2F-607EBE9C689C}"/>
                  </a:ext>
                </a:extLst>
              </p:cNvPr>
              <p:cNvSpPr txBox="1"/>
              <p:nvPr/>
            </p:nvSpPr>
            <p:spPr>
              <a:xfrm>
                <a:off x="7228394" y="371426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FEB46D-2C1A-472D-99E9-A31067FBF98F}"/>
                </a:ext>
              </a:extLst>
            </p:cNvPr>
            <p:cNvSpPr/>
            <p:nvPr/>
          </p:nvSpPr>
          <p:spPr>
            <a:xfrm>
              <a:off x="6676337" y="4078412"/>
              <a:ext cx="504000" cy="504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C371BA4-AF19-42DF-96CC-80D4DF85074C}"/>
                </a:ext>
              </a:extLst>
            </p:cNvPr>
            <p:cNvSpPr/>
            <p:nvPr/>
          </p:nvSpPr>
          <p:spPr>
            <a:xfrm>
              <a:off x="6379396" y="5025758"/>
              <a:ext cx="504000" cy="504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J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A89D9A1-6F7F-449B-81EB-FD94CCF84503}"/>
                </a:ext>
              </a:extLst>
            </p:cNvPr>
            <p:cNvSpPr/>
            <p:nvPr/>
          </p:nvSpPr>
          <p:spPr>
            <a:xfrm>
              <a:off x="6986378" y="5025758"/>
              <a:ext cx="504000" cy="504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86C07-4963-4C3C-B1B5-5453A0B2C6BE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6924960" y="3621209"/>
              <a:ext cx="3377" cy="457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563D38-E75B-4562-AFA7-6747AA995F03}"/>
                </a:ext>
              </a:extLst>
            </p:cNvPr>
            <p:cNvCxnSpPr>
              <a:cxnSpLocks/>
              <a:stCxn id="61" idx="3"/>
              <a:endCxn id="62" idx="0"/>
            </p:cNvCxnSpPr>
            <p:nvPr/>
          </p:nvCxnSpPr>
          <p:spPr>
            <a:xfrm flipH="1">
              <a:off x="6631396" y="4508603"/>
              <a:ext cx="118750" cy="517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0A43EE-4020-4E57-8C15-5F37AC049F72}"/>
                </a:ext>
              </a:extLst>
            </p:cNvPr>
            <p:cNvCxnSpPr>
              <a:cxnSpLocks/>
              <a:stCxn id="61" idx="5"/>
              <a:endCxn id="63" idx="0"/>
            </p:cNvCxnSpPr>
            <p:nvPr/>
          </p:nvCxnSpPr>
          <p:spPr>
            <a:xfrm>
              <a:off x="7106528" y="4508603"/>
              <a:ext cx="131850" cy="517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5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3C93-8E90-442F-BBE1-4EEBC879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(</a:t>
            </a:r>
            <a:r>
              <a:rPr lang="en-GB" dirty="0" err="1"/>
              <a:t>Pohon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8BD6-B41A-43CB-996A-C6075532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Tree </a:t>
            </a:r>
            <a:r>
              <a:rPr lang="en-GB" dirty="0" err="1"/>
              <a:t>termasuk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b="1" dirty="0">
                <a:solidFill>
                  <a:schemeClr val="accent6"/>
                </a:solidFill>
              </a:rPr>
              <a:t>Non Linear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chemeClr val="accent6"/>
                </a:solidFill>
              </a:rPr>
              <a:t>Tree is very important data object</a:t>
            </a:r>
            <a:r>
              <a:rPr lang="en-GB" dirty="0"/>
              <a:t>. Intuitively, a tree structure means that the data is organized so that items of information are related by branches. (</a:t>
            </a:r>
            <a:r>
              <a:rPr lang="en-GB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Ellis Horowitz &amp; Sartaj </a:t>
            </a:r>
            <a:r>
              <a:rPr lang="en-GB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Sahni</a:t>
            </a:r>
            <a:r>
              <a:rPr lang="en-GB" dirty="0"/>
              <a:t>)</a:t>
            </a:r>
          </a:p>
          <a:p>
            <a:r>
              <a:rPr lang="en-GB" b="1" dirty="0">
                <a:solidFill>
                  <a:schemeClr val="accent6"/>
                </a:solidFill>
              </a:rPr>
              <a:t>Tree</a:t>
            </a:r>
            <a:r>
              <a:rPr lang="en-GB" dirty="0"/>
              <a:t> is a finite nonempty set of element in which element is called the root and the remaining element are partitioned into m &gt;= 0 disjoint subsets, each of which itself a tree. (</a:t>
            </a:r>
            <a:r>
              <a:rPr lang="en-GB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Aam</a:t>
            </a:r>
            <a:r>
              <a:rPr lang="en-GB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M </a:t>
            </a:r>
            <a:r>
              <a:rPr lang="en-GB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Tenebaum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78A94-8A13-4A95-93BD-E4A06066CC4F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C5DB-17C6-4F62-A5F3-15A8875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Istilah-Istilah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CA55-F96F-40DF-BC3E-1BE3942B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225" y="1636787"/>
            <a:ext cx="54075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 err="1"/>
              <a:t>Adapun</a:t>
            </a:r>
            <a:r>
              <a:rPr lang="en-GB" sz="2200" dirty="0"/>
              <a:t> </a:t>
            </a:r>
            <a:r>
              <a:rPr lang="en-GB" sz="2200" dirty="0" err="1"/>
              <a:t>istilah-istilah</a:t>
            </a:r>
            <a:r>
              <a:rPr lang="en-GB" sz="2200" dirty="0"/>
              <a:t> yang </a:t>
            </a:r>
            <a:r>
              <a:rPr lang="en-GB" sz="2200" dirty="0" err="1"/>
              <a:t>digunakan</a:t>
            </a:r>
            <a:r>
              <a:rPr lang="en-GB" sz="2200" dirty="0"/>
              <a:t> </a:t>
            </a:r>
            <a:r>
              <a:rPr lang="en-GB" sz="2200" dirty="0" err="1"/>
              <a:t>dalam</a:t>
            </a:r>
            <a:r>
              <a:rPr lang="en-GB" sz="2200" dirty="0"/>
              <a:t> Tree </a:t>
            </a:r>
            <a:r>
              <a:rPr lang="en-GB" sz="2200" dirty="0" err="1"/>
              <a:t>adalah</a:t>
            </a:r>
            <a:r>
              <a:rPr lang="en-GB" sz="2200" dirty="0"/>
              <a:t> </a:t>
            </a:r>
            <a:r>
              <a:rPr lang="en-GB" sz="2200" dirty="0" err="1"/>
              <a:t>berikut</a:t>
            </a:r>
            <a:r>
              <a:rPr lang="en-GB" sz="2200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Tree dan Graph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 err="1"/>
              <a:t>Simpul</a:t>
            </a:r>
            <a:r>
              <a:rPr lang="en-GB" sz="2200" dirty="0"/>
              <a:t> dan </a:t>
            </a:r>
            <a:r>
              <a:rPr lang="en-GB" sz="2200" dirty="0" err="1"/>
              <a:t>Busur</a:t>
            </a:r>
            <a:endParaRPr lang="en-GB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Super-</a:t>
            </a:r>
            <a:r>
              <a:rPr lang="en-GB" sz="2200" dirty="0" err="1"/>
              <a:t>ordinat</a:t>
            </a:r>
            <a:r>
              <a:rPr lang="en-GB" sz="2200" dirty="0"/>
              <a:t> dan Sub-</a:t>
            </a:r>
            <a:r>
              <a:rPr lang="en-GB" sz="2200" dirty="0" err="1"/>
              <a:t>ordinat</a:t>
            </a:r>
            <a:endParaRPr lang="en-GB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Ancestor dan Descendent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Root (</a:t>
            </a:r>
            <a:r>
              <a:rPr lang="en-GB" sz="2200" dirty="0" err="1"/>
              <a:t>Akar</a:t>
            </a:r>
            <a:r>
              <a:rPr lang="en-GB" sz="2200" dirty="0"/>
              <a:t>) dan Leaf (</a:t>
            </a:r>
            <a:r>
              <a:rPr lang="en-GB" sz="2200" dirty="0" err="1"/>
              <a:t>Daun</a:t>
            </a:r>
            <a:r>
              <a:rPr lang="en-GB" sz="2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Level (Tingkat) dan Depth (</a:t>
            </a:r>
            <a:r>
              <a:rPr lang="en-GB" sz="2200" dirty="0" err="1"/>
              <a:t>Kedalaman</a:t>
            </a:r>
            <a:r>
              <a:rPr lang="en-GB" sz="2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Degree (</a:t>
            </a:r>
            <a:r>
              <a:rPr lang="en-GB" sz="2200" dirty="0" err="1"/>
              <a:t>Derajat</a:t>
            </a:r>
            <a:r>
              <a:rPr lang="en-GB" sz="2200" dirty="0"/>
              <a:t>) </a:t>
            </a:r>
            <a:r>
              <a:rPr lang="en-GB" sz="2200" dirty="0" err="1"/>
              <a:t>Sebuah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endParaRPr lang="en-GB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M-</a:t>
            </a:r>
            <a:r>
              <a:rPr lang="en-GB" sz="2200" dirty="0" err="1"/>
              <a:t>Ary</a:t>
            </a:r>
            <a:r>
              <a:rPr lang="en-GB" sz="2200" dirty="0"/>
              <a:t> Tree dan Binary Tree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Link, Null-Link dan </a:t>
            </a:r>
            <a:r>
              <a:rPr lang="en-GB" sz="2200" dirty="0" err="1"/>
              <a:t>Bukan</a:t>
            </a:r>
            <a:r>
              <a:rPr lang="en-GB" sz="2200" dirty="0"/>
              <a:t> Null-Link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98C31-1502-4BB3-AFB8-7DCF4081874C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DE239E-1C67-46C2-82F5-AC0146E9921E}"/>
              </a:ext>
            </a:extLst>
          </p:cNvPr>
          <p:cNvGrpSpPr/>
          <p:nvPr/>
        </p:nvGrpSpPr>
        <p:grpSpPr>
          <a:xfrm>
            <a:off x="1012256" y="1917758"/>
            <a:ext cx="4129417" cy="3348497"/>
            <a:chOff x="2576942" y="817418"/>
            <a:chExt cx="4129417" cy="334849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A5B068-F642-4669-92A1-B54F2C52FFAA}"/>
                </a:ext>
              </a:extLst>
            </p:cNvPr>
            <p:cNvSpPr/>
            <p:nvPr/>
          </p:nvSpPr>
          <p:spPr>
            <a:xfrm>
              <a:off x="4378036" y="817418"/>
              <a:ext cx="504000" cy="504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6F98E7-5E71-4D1E-96E2-BB0662C79FC9}"/>
                </a:ext>
              </a:extLst>
            </p:cNvPr>
            <p:cNvGrpSpPr/>
            <p:nvPr/>
          </p:nvGrpSpPr>
          <p:grpSpPr>
            <a:xfrm>
              <a:off x="3164072" y="1750913"/>
              <a:ext cx="2931928" cy="504000"/>
              <a:chOff x="3164072" y="1626218"/>
              <a:chExt cx="2931928" cy="504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5D972FE-E248-4124-9F10-597ABDA5A60B}"/>
                  </a:ext>
                </a:extLst>
              </p:cNvPr>
              <p:cNvSpPr/>
              <p:nvPr/>
            </p:nvSpPr>
            <p:spPr>
              <a:xfrm>
                <a:off x="4378036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7586C8-3DB2-437D-A168-517270723F66}"/>
                  </a:ext>
                </a:extLst>
              </p:cNvPr>
              <p:cNvSpPr/>
              <p:nvPr/>
            </p:nvSpPr>
            <p:spPr>
              <a:xfrm>
                <a:off x="5592000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7BF521E-5C78-4D69-B77C-D3ED2AEE11CE}"/>
                  </a:ext>
                </a:extLst>
              </p:cNvPr>
              <p:cNvSpPr/>
              <p:nvPr/>
            </p:nvSpPr>
            <p:spPr>
              <a:xfrm>
                <a:off x="3164072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D530ED-5915-4A45-8142-5DB77B100A1A}"/>
                </a:ext>
              </a:extLst>
            </p:cNvPr>
            <p:cNvGrpSpPr/>
            <p:nvPr/>
          </p:nvGrpSpPr>
          <p:grpSpPr>
            <a:xfrm>
              <a:off x="2576942" y="2712116"/>
              <a:ext cx="4129417" cy="504000"/>
              <a:chOff x="2590797" y="2435018"/>
              <a:chExt cx="4129417" cy="504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D2854A-4C6E-4CB7-9AA1-F7F957178E90}"/>
                  </a:ext>
                </a:extLst>
              </p:cNvPr>
              <p:cNvSpPr/>
              <p:nvPr/>
            </p:nvSpPr>
            <p:spPr>
              <a:xfrm>
                <a:off x="3804761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113C62-C9E6-4715-A3AD-A99CAA224533}"/>
                  </a:ext>
                </a:extLst>
              </p:cNvPr>
              <p:cNvSpPr/>
              <p:nvPr/>
            </p:nvSpPr>
            <p:spPr>
              <a:xfrm>
                <a:off x="2590797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139B99-D9BC-49A5-9F4E-C12B0CB0E730}"/>
                  </a:ext>
                </a:extLst>
              </p:cNvPr>
              <p:cNvSpPr/>
              <p:nvPr/>
            </p:nvSpPr>
            <p:spPr>
              <a:xfrm>
                <a:off x="6216214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79C44A-2E32-4688-B3BD-2F9C779EE35C}"/>
                  </a:ext>
                </a:extLst>
              </p:cNvPr>
              <p:cNvSpPr/>
              <p:nvPr/>
            </p:nvSpPr>
            <p:spPr>
              <a:xfrm>
                <a:off x="5002250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EBAF0D-A4A3-459E-B31A-BAE1F714EF49}"/>
                  </a:ext>
                </a:extLst>
              </p:cNvPr>
              <p:cNvSpPr/>
              <p:nvPr/>
            </p:nvSpPr>
            <p:spPr>
              <a:xfrm>
                <a:off x="5609232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2782C0-D60D-4BF7-B209-8BA89247C810}"/>
                </a:ext>
              </a:extLst>
            </p:cNvPr>
            <p:cNvGrpSpPr/>
            <p:nvPr/>
          </p:nvGrpSpPr>
          <p:grpSpPr>
            <a:xfrm>
              <a:off x="3191783" y="3659462"/>
              <a:ext cx="3217635" cy="506453"/>
              <a:chOff x="3205637" y="3243818"/>
              <a:chExt cx="3217635" cy="50645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131A523-08DE-47ED-BBCD-86AEA48C2E46}"/>
                  </a:ext>
                </a:extLst>
              </p:cNvPr>
              <p:cNvGrpSpPr/>
              <p:nvPr/>
            </p:nvGrpSpPr>
            <p:grpSpPr>
              <a:xfrm>
                <a:off x="3205637" y="3246271"/>
                <a:ext cx="1717964" cy="504000"/>
                <a:chOff x="3205637" y="3246271"/>
                <a:chExt cx="1717964" cy="5040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57B192-695C-4598-97CC-FC5EAB61D4FE}"/>
                    </a:ext>
                  </a:extLst>
                </p:cNvPr>
                <p:cNvSpPr/>
                <p:nvPr/>
              </p:nvSpPr>
              <p:spPr>
                <a:xfrm>
                  <a:off x="4419601" y="324627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L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DDBF059-75C6-4464-BBE3-09EFEAD7ADB5}"/>
                    </a:ext>
                  </a:extLst>
                </p:cNvPr>
                <p:cNvSpPr/>
                <p:nvPr/>
              </p:nvSpPr>
              <p:spPr>
                <a:xfrm>
                  <a:off x="3205637" y="324627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J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AEA8A3D-F1D6-472F-A0AE-177FBCC73C3C}"/>
                    </a:ext>
                  </a:extLst>
                </p:cNvPr>
                <p:cNvSpPr/>
                <p:nvPr/>
              </p:nvSpPr>
              <p:spPr>
                <a:xfrm>
                  <a:off x="3812619" y="324627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28D73E3-6CB8-41E3-BA71-6EF3AEF93772}"/>
                  </a:ext>
                </a:extLst>
              </p:cNvPr>
              <p:cNvGrpSpPr/>
              <p:nvPr/>
            </p:nvGrpSpPr>
            <p:grpSpPr>
              <a:xfrm>
                <a:off x="5312290" y="3243818"/>
                <a:ext cx="1110982" cy="504000"/>
                <a:chOff x="5312290" y="3243818"/>
                <a:chExt cx="1110982" cy="50400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434651A-5BF7-4C57-8807-9EF420F0E710}"/>
                    </a:ext>
                  </a:extLst>
                </p:cNvPr>
                <p:cNvSpPr/>
                <p:nvPr/>
              </p:nvSpPr>
              <p:spPr>
                <a:xfrm>
                  <a:off x="5312290" y="32438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2CE4B8EF-F6EE-46D7-9F1D-1B0F679A6F0B}"/>
                    </a:ext>
                  </a:extLst>
                </p:cNvPr>
                <p:cNvSpPr/>
                <p:nvPr/>
              </p:nvSpPr>
              <p:spPr>
                <a:xfrm>
                  <a:off x="5919272" y="32438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N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3A94A2-CC5B-4E5D-9252-B7F4FA77EC7B}"/>
                </a:ext>
              </a:extLst>
            </p:cNvPr>
            <p:cNvCxnSpPr>
              <a:cxnSpLocks/>
              <a:stCxn id="6" idx="3"/>
              <a:endCxn id="48" idx="0"/>
            </p:cNvCxnSpPr>
            <p:nvPr/>
          </p:nvCxnSpPr>
          <p:spPr>
            <a:xfrm flipH="1">
              <a:off x="3416072" y="1247609"/>
              <a:ext cx="1035773" cy="503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57066E-24B5-4DDB-B59A-62151610CA4E}"/>
                </a:ext>
              </a:extLst>
            </p:cNvPr>
            <p:cNvCxnSpPr>
              <a:cxnSpLocks/>
              <a:stCxn id="6" idx="4"/>
              <a:endCxn id="46" idx="0"/>
            </p:cNvCxnSpPr>
            <p:nvPr/>
          </p:nvCxnSpPr>
          <p:spPr>
            <a:xfrm>
              <a:off x="4630036" y="1321418"/>
              <a:ext cx="0" cy="429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C1036F-9758-4477-8FCD-8F0E5741873E}"/>
                </a:ext>
              </a:extLst>
            </p:cNvPr>
            <p:cNvCxnSpPr>
              <a:cxnSpLocks/>
              <a:stCxn id="6" idx="5"/>
              <a:endCxn id="47" idx="0"/>
            </p:cNvCxnSpPr>
            <p:nvPr/>
          </p:nvCxnSpPr>
          <p:spPr>
            <a:xfrm>
              <a:off x="4808227" y="1247609"/>
              <a:ext cx="1035773" cy="503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B86A8F-49AC-49F8-B395-E04ED0740A5D}"/>
                </a:ext>
              </a:extLst>
            </p:cNvPr>
            <p:cNvCxnSpPr>
              <a:cxnSpLocks/>
              <a:stCxn id="48" idx="3"/>
              <a:endCxn id="42" idx="0"/>
            </p:cNvCxnSpPr>
            <p:nvPr/>
          </p:nvCxnSpPr>
          <p:spPr>
            <a:xfrm flipH="1">
              <a:off x="2828942" y="2181104"/>
              <a:ext cx="408939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4C8AD4-DB20-410A-A62C-6A1B989A4FA4}"/>
                </a:ext>
              </a:extLst>
            </p:cNvPr>
            <p:cNvCxnSpPr>
              <a:cxnSpLocks/>
              <a:stCxn id="48" idx="5"/>
              <a:endCxn id="41" idx="0"/>
            </p:cNvCxnSpPr>
            <p:nvPr/>
          </p:nvCxnSpPr>
          <p:spPr>
            <a:xfrm>
              <a:off x="3594263" y="2181104"/>
              <a:ext cx="448643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FC6225-66B6-4283-A7DB-B4ADDACF94C7}"/>
                </a:ext>
              </a:extLst>
            </p:cNvPr>
            <p:cNvCxnSpPr>
              <a:cxnSpLocks/>
              <a:stCxn id="47" idx="4"/>
              <a:endCxn id="45" idx="0"/>
            </p:cNvCxnSpPr>
            <p:nvPr/>
          </p:nvCxnSpPr>
          <p:spPr>
            <a:xfrm>
              <a:off x="5844000" y="2254913"/>
              <a:ext cx="3377" cy="457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02E261-5F1D-4F05-A77F-14555EBEF9D8}"/>
                </a:ext>
              </a:extLst>
            </p:cNvPr>
            <p:cNvCxnSpPr>
              <a:cxnSpLocks/>
              <a:stCxn id="47" idx="3"/>
              <a:endCxn id="44" idx="0"/>
            </p:cNvCxnSpPr>
            <p:nvPr/>
          </p:nvCxnSpPr>
          <p:spPr>
            <a:xfrm flipH="1">
              <a:off x="5240395" y="2181104"/>
              <a:ext cx="425414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3EA91-69EA-4A07-82FF-B7343CE855FB}"/>
                </a:ext>
              </a:extLst>
            </p:cNvPr>
            <p:cNvCxnSpPr>
              <a:cxnSpLocks/>
              <a:stCxn id="47" idx="5"/>
              <a:endCxn id="43" idx="0"/>
            </p:cNvCxnSpPr>
            <p:nvPr/>
          </p:nvCxnSpPr>
          <p:spPr>
            <a:xfrm>
              <a:off x="6022191" y="2181104"/>
              <a:ext cx="432168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018E8A-1DCC-4C03-9F46-F65F6BB6283A}"/>
                </a:ext>
              </a:extLst>
            </p:cNvPr>
            <p:cNvCxnSpPr>
              <a:cxnSpLocks/>
              <a:stCxn id="41" idx="4"/>
              <a:endCxn id="40" idx="0"/>
            </p:cNvCxnSpPr>
            <p:nvPr/>
          </p:nvCxnSpPr>
          <p:spPr>
            <a:xfrm>
              <a:off x="4042906" y="3216116"/>
              <a:ext cx="7859" cy="445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82B564-0372-4263-A783-0364F6DBB8E8}"/>
                </a:ext>
              </a:extLst>
            </p:cNvPr>
            <p:cNvCxnSpPr>
              <a:cxnSpLocks/>
              <a:stCxn id="41" idx="3"/>
              <a:endCxn id="39" idx="0"/>
            </p:cNvCxnSpPr>
            <p:nvPr/>
          </p:nvCxnSpPr>
          <p:spPr>
            <a:xfrm flipH="1">
              <a:off x="3443783" y="3142307"/>
              <a:ext cx="420932" cy="51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C74638-C2D1-4416-A68B-FCE4F8539CD2}"/>
                </a:ext>
              </a:extLst>
            </p:cNvPr>
            <p:cNvCxnSpPr>
              <a:cxnSpLocks/>
              <a:stCxn id="41" idx="5"/>
              <a:endCxn id="38" idx="0"/>
            </p:cNvCxnSpPr>
            <p:nvPr/>
          </p:nvCxnSpPr>
          <p:spPr>
            <a:xfrm>
              <a:off x="4221097" y="3142307"/>
              <a:ext cx="436650" cy="51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FDF109-E570-47F4-AFB5-8F698BD3EB54}"/>
                </a:ext>
              </a:extLst>
            </p:cNvPr>
            <p:cNvCxnSpPr>
              <a:cxnSpLocks/>
              <a:stCxn id="45" idx="3"/>
              <a:endCxn id="36" idx="0"/>
            </p:cNvCxnSpPr>
            <p:nvPr/>
          </p:nvCxnSpPr>
          <p:spPr>
            <a:xfrm flipH="1">
              <a:off x="5550436" y="3142307"/>
              <a:ext cx="118750" cy="517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A405E6F-2967-4707-8BDA-28489BD85A83}"/>
                </a:ext>
              </a:extLst>
            </p:cNvPr>
            <p:cNvCxnSpPr>
              <a:cxnSpLocks/>
              <a:stCxn id="45" idx="5"/>
              <a:endCxn id="37" idx="0"/>
            </p:cNvCxnSpPr>
            <p:nvPr/>
          </p:nvCxnSpPr>
          <p:spPr>
            <a:xfrm>
              <a:off x="6025568" y="3142307"/>
              <a:ext cx="131850" cy="517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94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32B-41B5-4925-BE98-5C874CDC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268"/>
            <a:ext cx="10515600" cy="1325563"/>
          </a:xfrm>
        </p:spPr>
        <p:txBody>
          <a:bodyPr/>
          <a:lstStyle/>
          <a:p>
            <a:r>
              <a:rPr lang="en-GB" dirty="0"/>
              <a:t>1. Tree dan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3B5F-7E0C-4018-9B98-3F571458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Graph</a:t>
            </a:r>
            <a:r>
              <a:rPr lang="en-GB" dirty="0"/>
              <a:t>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node-node yang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awal</a:t>
            </a:r>
            <a:r>
              <a:rPr lang="en-GB" dirty="0"/>
              <a:t> dan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yang </a:t>
            </a:r>
            <a:r>
              <a:rPr lang="en-GB" dirty="0" err="1"/>
              <a:t>akn</a:t>
            </a:r>
            <a:r>
              <a:rPr lang="en-GB" dirty="0"/>
              <a:t> </a:t>
            </a:r>
            <a:r>
              <a:rPr lang="en-GB" dirty="0" err="1"/>
              <a:t>dicapai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operator.</a:t>
            </a:r>
          </a:p>
          <a:p>
            <a:r>
              <a:rPr lang="en-GB" dirty="0"/>
              <a:t>Node-node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>
                <a:solidFill>
                  <a:srgbClr val="00B0F0"/>
                </a:solidFill>
              </a:rPr>
              <a:t>Graph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saling</a:t>
            </a:r>
            <a:r>
              <a:rPr lang="en-GB" dirty="0"/>
              <a:t> </a:t>
            </a:r>
            <a:r>
              <a:rPr lang="en-GB" dirty="0" err="1"/>
              <a:t>dihubungkan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arc (</a:t>
            </a:r>
            <a:r>
              <a:rPr lang="en-GB" dirty="0" err="1"/>
              <a:t>busur</a:t>
            </a:r>
            <a:r>
              <a:rPr lang="en-GB" dirty="0"/>
              <a:t>) yang </a:t>
            </a:r>
            <a:r>
              <a:rPr lang="en-GB" dirty="0" err="1"/>
              <a:t>diberi</a:t>
            </a:r>
            <a:r>
              <a:rPr lang="en-GB" dirty="0"/>
              <a:t> </a:t>
            </a:r>
            <a:r>
              <a:rPr lang="en-GB" dirty="0" err="1"/>
              <a:t>panah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arah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berikutnya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rgbClr val="00B0F0"/>
                </a:solidFill>
              </a:rPr>
              <a:t>Tree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>
                <a:solidFill>
                  <a:srgbClr val="00B0F0"/>
                </a:solidFill>
              </a:rPr>
              <a:t>bagian</a:t>
            </a:r>
            <a:r>
              <a:rPr lang="en-GB" dirty="0"/>
              <a:t> </a:t>
            </a:r>
            <a:r>
              <a:rPr lang="en-GB" b="1" dirty="0" err="1">
                <a:solidFill>
                  <a:srgbClr val="00B0F0"/>
                </a:solidFill>
              </a:rPr>
              <a:t>dari</a:t>
            </a:r>
            <a:r>
              <a:rPr lang="en-GB" dirty="0"/>
              <a:t> </a:t>
            </a:r>
            <a:r>
              <a:rPr lang="en-GB" b="1" dirty="0">
                <a:solidFill>
                  <a:srgbClr val="00B0F0"/>
                </a:solidFill>
              </a:rPr>
              <a:t>Graph</a:t>
            </a:r>
            <a:r>
              <a:rPr lang="en-GB" dirty="0"/>
              <a:t>.</a:t>
            </a:r>
          </a:p>
          <a:p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b="1" dirty="0">
                <a:solidFill>
                  <a:srgbClr val="00B0F0"/>
                </a:solidFill>
              </a:rPr>
              <a:t>Tree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menggambarkan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b="1" dirty="0" err="1">
                <a:solidFill>
                  <a:srgbClr val="00B0F0"/>
                </a:solidFill>
              </a:rPr>
              <a:t>hirarkis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rgbClr val="00B0F0"/>
                </a:solidFill>
              </a:rPr>
              <a:t>Tree</a:t>
            </a:r>
            <a:r>
              <a:rPr lang="en-GB" dirty="0"/>
              <a:t> juga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node. Node yang </a:t>
            </a:r>
            <a:r>
              <a:rPr lang="en-GB" dirty="0" err="1"/>
              <a:t>terletak</a:t>
            </a:r>
            <a:r>
              <a:rPr lang="en-GB" dirty="0"/>
              <a:t> pada level 0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nama</a:t>
            </a:r>
            <a:r>
              <a:rPr lang="en-GB" dirty="0"/>
              <a:t> “</a:t>
            </a:r>
            <a:r>
              <a:rPr lang="en-GB" dirty="0" err="1"/>
              <a:t>akar</a:t>
            </a:r>
            <a:r>
              <a:rPr lang="en-GB" dirty="0"/>
              <a:t>”.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6E0C1-D081-4C47-8678-D2FAEA8C1985}"/>
                  </a:ext>
                </a:extLst>
              </p:cNvPr>
              <p:cNvSpPr txBox="1"/>
              <p:nvPr/>
            </p:nvSpPr>
            <p:spPr>
              <a:xfrm>
                <a:off x="7813963" y="3739684"/>
                <a:ext cx="2064327" cy="52322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/>
                  <a:t>T =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800" b="1" dirty="0"/>
                  <a:t> 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6E0C1-D081-4C47-8678-D2FAEA8C1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3" y="3739684"/>
                <a:ext cx="2064327" cy="523220"/>
              </a:xfrm>
              <a:prstGeom prst="rect">
                <a:avLst/>
              </a:prstGeom>
              <a:blipFill>
                <a:blip r:embed="rId2"/>
                <a:stretch>
                  <a:fillRect t="-9091" b="-30682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00EA404-AB89-4583-8BB3-31CF9D0AFB58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529-EF34-4C3A-8AAB-02C115C3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88"/>
            <a:ext cx="10515600" cy="1325563"/>
          </a:xfrm>
        </p:spPr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Simpul</a:t>
            </a:r>
            <a:r>
              <a:rPr lang="en-GB" dirty="0"/>
              <a:t> dan </a:t>
            </a:r>
            <a:r>
              <a:rPr lang="en-GB" dirty="0" err="1"/>
              <a:t>Busur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4540-9616-40D0-B404-D332E190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3227"/>
            <a:ext cx="5238827" cy="1603375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Pohon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sekumpulan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dan </a:t>
            </a:r>
            <a:r>
              <a:rPr lang="en-GB" dirty="0" err="1"/>
              <a:t>Busur</a:t>
            </a:r>
            <a:r>
              <a:rPr lang="en-GB" dirty="0"/>
              <a:t>.</a:t>
            </a:r>
          </a:p>
          <a:p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awal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akar</a:t>
            </a:r>
            <a:r>
              <a:rPr lang="en-GB" dirty="0"/>
              <a:t> (root)</a:t>
            </a:r>
          </a:p>
          <a:p>
            <a:r>
              <a:rPr lang="en-GB" dirty="0" err="1"/>
              <a:t>Simpul</a:t>
            </a:r>
            <a:r>
              <a:rPr lang="en-GB" dirty="0"/>
              <a:t> yang lain </a:t>
            </a:r>
            <a:r>
              <a:rPr lang="en-GB" dirty="0" err="1"/>
              <a:t>membentuk</a:t>
            </a:r>
            <a:r>
              <a:rPr lang="en-GB" dirty="0"/>
              <a:t> sub-tree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A22DFF-FED8-474C-996B-0900B8B6D2FD}"/>
                  </a:ext>
                </a:extLst>
              </p:cNvPr>
              <p:cNvSpPr txBox="1"/>
              <p:nvPr/>
            </p:nvSpPr>
            <p:spPr>
              <a:xfrm>
                <a:off x="1149752" y="2872542"/>
                <a:ext cx="3837710" cy="144655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200" b="1" dirty="0"/>
                  <a:t> </a:t>
                </a:r>
                <a14:m>
                  <m:oMath xmlns:m="http://schemas.openxmlformats.org/officeDocument/2006/math">
                    <m:r>
                      <a:rPr lang="en-GB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</m:t>
                    </m:r>
                    <m:r>
                      <a:rPr lang="en-GB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GB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GB" sz="2200" b="1" dirty="0">
                  <a:ea typeface="Cambria Math" panose="02040503050406030204" pitchFamily="18" charset="0"/>
                </a:endParaRPr>
              </a:p>
              <a:p>
                <a:r>
                  <a:rPr lang="en-GB" sz="2200" dirty="0" err="1"/>
                  <a:t>Dimana</a:t>
                </a:r>
                <a:r>
                  <a:rPr lang="en-GB" sz="2200" dirty="0"/>
                  <a:t>:</a:t>
                </a:r>
              </a:p>
              <a:p>
                <a:r>
                  <a:rPr lang="en-GB" sz="2200" dirty="0"/>
                  <a:t>V = Vertex, Node, </a:t>
                </a:r>
                <a:r>
                  <a:rPr lang="en-GB" sz="2200" dirty="0" err="1"/>
                  <a:t>Titik</a:t>
                </a:r>
                <a:r>
                  <a:rPr lang="en-GB" sz="2200" dirty="0"/>
                  <a:t>, </a:t>
                </a:r>
                <a:r>
                  <a:rPr lang="en-GB" sz="2200" dirty="0" err="1"/>
                  <a:t>Simpul</a:t>
                </a:r>
                <a:endParaRPr lang="en-GB" sz="2200" dirty="0"/>
              </a:p>
              <a:p>
                <a:r>
                  <a:rPr lang="en-GB" sz="2200" dirty="0"/>
                  <a:t>E = Edge, Arc, </a:t>
                </a:r>
                <a:r>
                  <a:rPr lang="en-GB" sz="2200" dirty="0" err="1"/>
                  <a:t>Busur</a:t>
                </a:r>
                <a:endParaRPr lang="en-GB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A22DFF-FED8-474C-996B-0900B8B6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52" y="2872542"/>
                <a:ext cx="3837710" cy="1446550"/>
              </a:xfrm>
              <a:prstGeom prst="rect">
                <a:avLst/>
              </a:prstGeom>
              <a:blipFill>
                <a:blip r:embed="rId2"/>
                <a:stretch>
                  <a:fillRect l="-1902" b="-7083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2F11C04-388B-45DF-852E-C0A4DEF604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429723"/>
                <a:ext cx="6241473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200" b="1" dirty="0"/>
                  <a:t>Simpul</a:t>
                </a:r>
              </a:p>
              <a:p>
                <a:pPr marL="0" indent="0">
                  <a:buNone/>
                </a:pPr>
                <a:r>
                  <a:rPr lang="en-GB" sz="2200" dirty="0"/>
                  <a:t>    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}</a:t>
                </a:r>
              </a:p>
              <a:p>
                <a:r>
                  <a:rPr lang="en-GB" sz="2200" b="1" dirty="0" err="1"/>
                  <a:t>Busur</a:t>
                </a:r>
                <a:endParaRPr lang="en-GB" sz="2200" b="1" dirty="0"/>
              </a:p>
              <a:p>
                <a:pPr marL="0" indent="0">
                  <a:buNone/>
                </a:pPr>
                <a:r>
                  <a:rPr lang="en-GB" sz="2200" dirty="0"/>
                  <a:t>    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/>
                  <a:t>}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2F11C04-388B-45DF-852E-C0A4DEF6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29723"/>
                <a:ext cx="6241473" cy="1603375"/>
              </a:xfrm>
              <a:prstGeom prst="rect">
                <a:avLst/>
              </a:prstGeom>
              <a:blipFill>
                <a:blip r:embed="rId3"/>
                <a:stretch>
                  <a:fillRect l="-1074" t="-4943" b="-125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1F04D16-1691-4AB8-93F7-A636EE745F82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2F4522E-8871-4EF5-B703-9609F6C51D39}"/>
              </a:ext>
            </a:extLst>
          </p:cNvPr>
          <p:cNvGrpSpPr/>
          <p:nvPr/>
        </p:nvGrpSpPr>
        <p:grpSpPr>
          <a:xfrm>
            <a:off x="6650704" y="1164936"/>
            <a:ext cx="4437570" cy="3348497"/>
            <a:chOff x="868476" y="2138925"/>
            <a:chExt cx="4437570" cy="334849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68BF08F-AD33-4BD2-AA9D-3F861B4F7F2F}"/>
                </a:ext>
              </a:extLst>
            </p:cNvPr>
            <p:cNvGrpSpPr/>
            <p:nvPr/>
          </p:nvGrpSpPr>
          <p:grpSpPr>
            <a:xfrm>
              <a:off x="868476" y="2138925"/>
              <a:ext cx="4129417" cy="3348497"/>
              <a:chOff x="2576942" y="817418"/>
              <a:chExt cx="4129417" cy="334849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A351806-26C7-4F92-8470-1AEE9F85F6A4}"/>
                  </a:ext>
                </a:extLst>
              </p:cNvPr>
              <p:cNvSpPr/>
              <p:nvPr/>
            </p:nvSpPr>
            <p:spPr>
              <a:xfrm>
                <a:off x="4378036" y="8174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792AF54-E54C-48F4-B4C8-BB8038559D97}"/>
                  </a:ext>
                </a:extLst>
              </p:cNvPr>
              <p:cNvGrpSpPr/>
              <p:nvPr/>
            </p:nvGrpSpPr>
            <p:grpSpPr>
              <a:xfrm>
                <a:off x="3164072" y="1750913"/>
                <a:ext cx="2931928" cy="504000"/>
                <a:chOff x="3164072" y="1626218"/>
                <a:chExt cx="2931928" cy="5040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82C9F0A2-E888-4260-A73B-9D558AE3DFD4}"/>
                    </a:ext>
                  </a:extLst>
                </p:cNvPr>
                <p:cNvSpPr/>
                <p:nvPr/>
              </p:nvSpPr>
              <p:spPr>
                <a:xfrm>
                  <a:off x="4378036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4627223-9079-42AC-946E-7E61BA517801}"/>
                    </a:ext>
                  </a:extLst>
                </p:cNvPr>
                <p:cNvSpPr/>
                <p:nvPr/>
              </p:nvSpPr>
              <p:spPr>
                <a:xfrm>
                  <a:off x="5592000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1CF95FD-97BA-407D-8586-7EA0D837B550}"/>
                    </a:ext>
                  </a:extLst>
                </p:cNvPr>
                <p:cNvSpPr/>
                <p:nvPr/>
              </p:nvSpPr>
              <p:spPr>
                <a:xfrm>
                  <a:off x="3164072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D747409-2276-4684-A46E-223519CF3924}"/>
                  </a:ext>
                </a:extLst>
              </p:cNvPr>
              <p:cNvGrpSpPr/>
              <p:nvPr/>
            </p:nvGrpSpPr>
            <p:grpSpPr>
              <a:xfrm>
                <a:off x="2576942" y="2712116"/>
                <a:ext cx="4129417" cy="504000"/>
                <a:chOff x="2590797" y="2435018"/>
                <a:chExt cx="4129417" cy="504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5375D54-9E78-47BB-9642-2C14757EC4BC}"/>
                    </a:ext>
                  </a:extLst>
                </p:cNvPr>
                <p:cNvSpPr/>
                <p:nvPr/>
              </p:nvSpPr>
              <p:spPr>
                <a:xfrm>
                  <a:off x="3804761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6317628A-28BD-4A0E-9B03-CC6348F47C03}"/>
                    </a:ext>
                  </a:extLst>
                </p:cNvPr>
                <p:cNvSpPr/>
                <p:nvPr/>
              </p:nvSpPr>
              <p:spPr>
                <a:xfrm>
                  <a:off x="2590797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</a:t>
                  </a: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BDF81A9C-23D3-484A-A802-F20292EA723D}"/>
                    </a:ext>
                  </a:extLst>
                </p:cNvPr>
                <p:cNvSpPr/>
                <p:nvPr/>
              </p:nvSpPr>
              <p:spPr>
                <a:xfrm>
                  <a:off x="6216214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</a:t>
                  </a: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166D7F5-20DC-487F-924F-9A926E3537B3}"/>
                    </a:ext>
                  </a:extLst>
                </p:cNvPr>
                <p:cNvSpPr/>
                <p:nvPr/>
              </p:nvSpPr>
              <p:spPr>
                <a:xfrm>
                  <a:off x="5002250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E76D841-9060-474D-BBE5-48327CC04D0D}"/>
                    </a:ext>
                  </a:extLst>
                </p:cNvPr>
                <p:cNvSpPr/>
                <p:nvPr/>
              </p:nvSpPr>
              <p:spPr>
                <a:xfrm>
                  <a:off x="5609232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H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2F16DA7-60B8-4BC5-944F-4B6C929A3961}"/>
                  </a:ext>
                </a:extLst>
              </p:cNvPr>
              <p:cNvGrpSpPr/>
              <p:nvPr/>
            </p:nvGrpSpPr>
            <p:grpSpPr>
              <a:xfrm>
                <a:off x="3191783" y="3659462"/>
                <a:ext cx="3217635" cy="506453"/>
                <a:chOff x="3205637" y="3243818"/>
                <a:chExt cx="3217635" cy="506453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25C7AE7-C200-413F-A608-A9394CD46756}"/>
                    </a:ext>
                  </a:extLst>
                </p:cNvPr>
                <p:cNvGrpSpPr/>
                <p:nvPr/>
              </p:nvGrpSpPr>
              <p:grpSpPr>
                <a:xfrm>
                  <a:off x="3205637" y="3246271"/>
                  <a:ext cx="1717964" cy="504000"/>
                  <a:chOff x="3205637" y="3246271"/>
                  <a:chExt cx="1717964" cy="504000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1E6406F7-8105-4B6C-A7C9-99F40E817E61}"/>
                      </a:ext>
                    </a:extLst>
                  </p:cNvPr>
                  <p:cNvSpPr/>
                  <p:nvPr/>
                </p:nvSpPr>
                <p:spPr>
                  <a:xfrm>
                    <a:off x="4419601" y="3246271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240CDD43-C11B-4B2F-9F92-2E35FC8F38DF}"/>
                      </a:ext>
                    </a:extLst>
                  </p:cNvPr>
                  <p:cNvSpPr/>
                  <p:nvPr/>
                </p:nvSpPr>
                <p:spPr>
                  <a:xfrm>
                    <a:off x="3205637" y="3246271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J</a:t>
                    </a: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28EC4D8-0CE7-46BB-B552-F2A9D76D5C43}"/>
                      </a:ext>
                    </a:extLst>
                  </p:cNvPr>
                  <p:cNvSpPr/>
                  <p:nvPr/>
                </p:nvSpPr>
                <p:spPr>
                  <a:xfrm>
                    <a:off x="3812619" y="3246271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K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299F1928-154A-47F3-969C-37A431634F2C}"/>
                    </a:ext>
                  </a:extLst>
                </p:cNvPr>
                <p:cNvGrpSpPr/>
                <p:nvPr/>
              </p:nvGrpSpPr>
              <p:grpSpPr>
                <a:xfrm>
                  <a:off x="5312290" y="3243818"/>
                  <a:ext cx="1110982" cy="504000"/>
                  <a:chOff x="5312290" y="3243818"/>
                  <a:chExt cx="1110982" cy="504000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01F34195-020E-442D-AE31-FA6669F236F9}"/>
                      </a:ext>
                    </a:extLst>
                  </p:cNvPr>
                  <p:cNvSpPr/>
                  <p:nvPr/>
                </p:nvSpPr>
                <p:spPr>
                  <a:xfrm>
                    <a:off x="5312290" y="32438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5C00C2DE-F5C9-4F6E-A235-E3E993C3906E}"/>
                      </a:ext>
                    </a:extLst>
                  </p:cNvPr>
                  <p:cNvSpPr/>
                  <p:nvPr/>
                </p:nvSpPr>
                <p:spPr>
                  <a:xfrm>
                    <a:off x="5919272" y="32438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N</a:t>
                    </a:r>
                  </a:p>
                </p:txBody>
              </p:sp>
            </p:grp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245943-6F43-4E72-828B-B98EE53D31B1}"/>
                  </a:ext>
                </a:extLst>
              </p:cNvPr>
              <p:cNvCxnSpPr>
                <a:cxnSpLocks/>
                <a:stCxn id="66" idx="3"/>
                <a:endCxn id="108" idx="0"/>
              </p:cNvCxnSpPr>
              <p:nvPr/>
            </p:nvCxnSpPr>
            <p:spPr>
              <a:xfrm flipH="1">
                <a:off x="3416072" y="1247609"/>
                <a:ext cx="1035773" cy="503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87264B0-146B-4774-8FC5-AE1C8CE245A0}"/>
                  </a:ext>
                </a:extLst>
              </p:cNvPr>
              <p:cNvCxnSpPr>
                <a:stCxn id="66" idx="4"/>
                <a:endCxn id="106" idx="0"/>
              </p:cNvCxnSpPr>
              <p:nvPr/>
            </p:nvCxnSpPr>
            <p:spPr>
              <a:xfrm>
                <a:off x="4630036" y="1321418"/>
                <a:ext cx="0" cy="4294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0B2DCE3-2893-4C30-B703-C73ED1B7F071}"/>
                  </a:ext>
                </a:extLst>
              </p:cNvPr>
              <p:cNvCxnSpPr>
                <a:cxnSpLocks/>
                <a:stCxn id="66" idx="5"/>
                <a:endCxn id="107" idx="0"/>
              </p:cNvCxnSpPr>
              <p:nvPr/>
            </p:nvCxnSpPr>
            <p:spPr>
              <a:xfrm>
                <a:off x="4808227" y="1247609"/>
                <a:ext cx="1035773" cy="503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4BE5403-8636-4A7C-B070-A6B38EB230E0}"/>
                  </a:ext>
                </a:extLst>
              </p:cNvPr>
              <p:cNvCxnSpPr>
                <a:cxnSpLocks/>
                <a:stCxn id="108" idx="3"/>
                <a:endCxn id="102" idx="0"/>
              </p:cNvCxnSpPr>
              <p:nvPr/>
            </p:nvCxnSpPr>
            <p:spPr>
              <a:xfrm flipH="1">
                <a:off x="2828942" y="2181104"/>
                <a:ext cx="408939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7316B5F-D0EC-48E1-A4A0-36EB29B3A32F}"/>
                  </a:ext>
                </a:extLst>
              </p:cNvPr>
              <p:cNvCxnSpPr>
                <a:cxnSpLocks/>
                <a:stCxn id="108" idx="5"/>
                <a:endCxn id="101" idx="0"/>
              </p:cNvCxnSpPr>
              <p:nvPr/>
            </p:nvCxnSpPr>
            <p:spPr>
              <a:xfrm>
                <a:off x="3594263" y="2181104"/>
                <a:ext cx="448643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B4EA4A-9D78-4649-A7DA-72B39BC618CF}"/>
                  </a:ext>
                </a:extLst>
              </p:cNvPr>
              <p:cNvCxnSpPr>
                <a:stCxn id="107" idx="4"/>
                <a:endCxn id="105" idx="0"/>
              </p:cNvCxnSpPr>
              <p:nvPr/>
            </p:nvCxnSpPr>
            <p:spPr>
              <a:xfrm>
                <a:off x="5844000" y="2254913"/>
                <a:ext cx="3377" cy="4572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15BDCC3-19A1-4A47-B773-57EB48015E32}"/>
                  </a:ext>
                </a:extLst>
              </p:cNvPr>
              <p:cNvCxnSpPr>
                <a:cxnSpLocks/>
                <a:stCxn id="107" idx="3"/>
                <a:endCxn id="104" idx="0"/>
              </p:cNvCxnSpPr>
              <p:nvPr/>
            </p:nvCxnSpPr>
            <p:spPr>
              <a:xfrm flipH="1">
                <a:off x="5240395" y="2181104"/>
                <a:ext cx="425414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914D7-39B3-4641-B17B-63655874B946}"/>
                  </a:ext>
                </a:extLst>
              </p:cNvPr>
              <p:cNvCxnSpPr>
                <a:cxnSpLocks/>
                <a:stCxn id="107" idx="5"/>
                <a:endCxn id="103" idx="0"/>
              </p:cNvCxnSpPr>
              <p:nvPr/>
            </p:nvCxnSpPr>
            <p:spPr>
              <a:xfrm>
                <a:off x="6022191" y="2181104"/>
                <a:ext cx="432168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C51C6DE-B02E-45F1-9317-651E03C1A7BC}"/>
                  </a:ext>
                </a:extLst>
              </p:cNvPr>
              <p:cNvCxnSpPr>
                <a:stCxn id="101" idx="4"/>
                <a:endCxn id="100" idx="0"/>
              </p:cNvCxnSpPr>
              <p:nvPr/>
            </p:nvCxnSpPr>
            <p:spPr>
              <a:xfrm>
                <a:off x="4042906" y="3216116"/>
                <a:ext cx="7859" cy="445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8EC2AD5-6491-4020-80A3-1E429EFCD3B7}"/>
                  </a:ext>
                </a:extLst>
              </p:cNvPr>
              <p:cNvCxnSpPr>
                <a:cxnSpLocks/>
                <a:stCxn id="101" idx="3"/>
                <a:endCxn id="99" idx="0"/>
              </p:cNvCxnSpPr>
              <p:nvPr/>
            </p:nvCxnSpPr>
            <p:spPr>
              <a:xfrm flipH="1">
                <a:off x="3443783" y="3142307"/>
                <a:ext cx="420932" cy="519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8CFB97-84C7-4667-AA92-212E48A56429}"/>
                  </a:ext>
                </a:extLst>
              </p:cNvPr>
              <p:cNvCxnSpPr>
                <a:cxnSpLocks/>
                <a:stCxn id="101" idx="5"/>
                <a:endCxn id="98" idx="0"/>
              </p:cNvCxnSpPr>
              <p:nvPr/>
            </p:nvCxnSpPr>
            <p:spPr>
              <a:xfrm>
                <a:off x="4221097" y="3142307"/>
                <a:ext cx="436650" cy="519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4C7F73E-640F-456A-B0B4-40EB8EF84FCE}"/>
                  </a:ext>
                </a:extLst>
              </p:cNvPr>
              <p:cNvCxnSpPr>
                <a:cxnSpLocks/>
                <a:stCxn id="105" idx="3"/>
                <a:endCxn id="96" idx="0"/>
              </p:cNvCxnSpPr>
              <p:nvPr/>
            </p:nvCxnSpPr>
            <p:spPr>
              <a:xfrm flipH="1">
                <a:off x="5550436" y="3142307"/>
                <a:ext cx="118750" cy="5171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502CFB-0E79-4D63-9A47-B242FC7ABF4E}"/>
                  </a:ext>
                </a:extLst>
              </p:cNvPr>
              <p:cNvCxnSpPr>
                <a:cxnSpLocks/>
                <a:stCxn id="105" idx="5"/>
                <a:endCxn id="97" idx="0"/>
              </p:cNvCxnSpPr>
              <p:nvPr/>
            </p:nvCxnSpPr>
            <p:spPr>
              <a:xfrm>
                <a:off x="6025568" y="3142307"/>
                <a:ext cx="131850" cy="5171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FE8B449-18EC-459F-A2A3-124C772E683B}"/>
                    </a:ext>
                  </a:extLst>
                </p:cNvPr>
                <p:cNvSpPr txBox="1"/>
                <p:nvPr/>
              </p:nvSpPr>
              <p:spPr>
                <a:xfrm>
                  <a:off x="2198088" y="215881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FE8B449-18EC-459F-A2A3-124C772E6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88" y="2158819"/>
                  <a:ext cx="46769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926EBB6-3468-4442-82B6-D30DCBF58A7D}"/>
                    </a:ext>
                  </a:extLst>
                </p:cNvPr>
                <p:cNvSpPr txBox="1"/>
                <p:nvPr/>
              </p:nvSpPr>
              <p:spPr>
                <a:xfrm>
                  <a:off x="1034355" y="3133262"/>
                  <a:ext cx="462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926EBB6-3468-4442-82B6-D30DCBF58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55" y="3133262"/>
                  <a:ext cx="4623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E1E88C1-7143-4843-B01E-ED6B01C7F17F}"/>
                    </a:ext>
                  </a:extLst>
                </p:cNvPr>
                <p:cNvSpPr txBox="1"/>
                <p:nvPr/>
              </p:nvSpPr>
              <p:spPr>
                <a:xfrm>
                  <a:off x="2269544" y="3133262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E1E88C1-7143-4843-B01E-ED6B01C7F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544" y="3133262"/>
                  <a:ext cx="467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CDC0B2-355D-4FEB-BCB2-7B1641D13388}"/>
                    </a:ext>
                  </a:extLst>
                </p:cNvPr>
                <p:cNvSpPr txBox="1"/>
                <p:nvPr/>
              </p:nvSpPr>
              <p:spPr>
                <a:xfrm>
                  <a:off x="3476082" y="3133262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CDC0B2-355D-4FEB-BCB2-7B1641D13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082" y="3133262"/>
                  <a:ext cx="467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B9915B-01FD-4B58-9CD5-7C860DA41EFF}"/>
                    </a:ext>
                  </a:extLst>
                </p:cNvPr>
                <p:cNvSpPr txBox="1"/>
                <p:nvPr/>
              </p:nvSpPr>
              <p:spPr>
                <a:xfrm>
                  <a:off x="1651596" y="256808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B9915B-01FD-4B58-9CD5-7C860DA41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596" y="2568088"/>
                  <a:ext cx="4519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738E74A-C28B-45E5-B8F7-FA14D3B12E3E}"/>
                    </a:ext>
                  </a:extLst>
                </p:cNvPr>
                <p:cNvSpPr txBox="1"/>
                <p:nvPr/>
              </p:nvSpPr>
              <p:spPr>
                <a:xfrm>
                  <a:off x="2538589" y="2652652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738E74A-C28B-45E5-B8F7-FA14D3B12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9" y="2652652"/>
                  <a:ext cx="44666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62DD4D9-7CC8-4834-84B0-843CFA48DD1D}"/>
                    </a:ext>
                  </a:extLst>
                </p:cNvPr>
                <p:cNvSpPr txBox="1"/>
                <p:nvPr/>
              </p:nvSpPr>
              <p:spPr>
                <a:xfrm>
                  <a:off x="3744970" y="260175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62DD4D9-7CC8-4834-84B0-843CFA48D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70" y="2601752"/>
                  <a:ext cx="45198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20F4CC5-20DD-41E9-87FB-82C601B22D66}"/>
                    </a:ext>
                  </a:extLst>
                </p:cNvPr>
                <p:cNvSpPr txBox="1"/>
                <p:nvPr/>
              </p:nvSpPr>
              <p:spPr>
                <a:xfrm>
                  <a:off x="4423422" y="4597764"/>
                  <a:ext cx="544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20F4CC5-20DD-41E9-87FB-82C601B22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422" y="4597764"/>
                  <a:ext cx="54444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D5FFF75-2942-4EFE-B89A-1DE318F992BF}"/>
                    </a:ext>
                  </a:extLst>
                </p:cNvPr>
                <p:cNvSpPr txBox="1"/>
                <p:nvPr/>
              </p:nvSpPr>
              <p:spPr>
                <a:xfrm>
                  <a:off x="4745893" y="5068635"/>
                  <a:ext cx="560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D5FFF75-2942-4EFE-B89A-1DE318F99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893" y="5068635"/>
                  <a:ext cx="56015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6681FCF-9BD5-44C1-98E0-068F4BF28C4C}"/>
                  </a:ext>
                </a:extLst>
              </p:cNvPr>
              <p:cNvSpPr txBox="1"/>
              <p:nvPr/>
            </p:nvSpPr>
            <p:spPr>
              <a:xfrm>
                <a:off x="7357899" y="5225376"/>
                <a:ext cx="3098785" cy="91217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6681FCF-9BD5-44C1-98E0-068F4BF2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899" y="5225376"/>
                <a:ext cx="3098785" cy="9121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6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1E1-A5FE-459E-8FA7-646DF727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17"/>
            <a:ext cx="10515600" cy="1325563"/>
          </a:xfrm>
        </p:spPr>
        <p:txBody>
          <a:bodyPr/>
          <a:lstStyle/>
          <a:p>
            <a:r>
              <a:rPr lang="en-GB" dirty="0"/>
              <a:t>3. Super-</a:t>
            </a:r>
            <a:r>
              <a:rPr lang="en-GB" dirty="0" err="1"/>
              <a:t>ordinat</a:t>
            </a:r>
            <a:r>
              <a:rPr lang="en-GB" dirty="0"/>
              <a:t> dan Sub-</a:t>
            </a:r>
            <a:r>
              <a:rPr lang="en-GB" dirty="0" err="1"/>
              <a:t>ordinat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68F8-6AF4-4EF5-AFE5-CFDD9D9F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02" y="4201785"/>
            <a:ext cx="10037618" cy="1970520"/>
          </a:xfrm>
        </p:spPr>
        <p:txBody>
          <a:bodyPr>
            <a:normAutofit/>
          </a:bodyPr>
          <a:lstStyle/>
          <a:p>
            <a:r>
              <a:rPr lang="en-GB" sz="2400" dirty="0" err="1"/>
              <a:t>Simpul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B</a:t>
            </a:r>
            <a:r>
              <a:rPr lang="en-GB" sz="2400" dirty="0"/>
              <a:t>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super-</a:t>
            </a:r>
            <a:r>
              <a:rPr lang="en-GB" sz="2400" b="1" dirty="0" err="1">
                <a:solidFill>
                  <a:schemeClr val="accent4"/>
                </a:solidFill>
              </a:rPr>
              <a:t>ordinat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simpul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E dan F</a:t>
            </a:r>
          </a:p>
          <a:p>
            <a:r>
              <a:rPr lang="en-GB" sz="2400" dirty="0" err="1"/>
              <a:t>Simpul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E dan F </a:t>
            </a:r>
            <a:r>
              <a:rPr lang="en-GB" sz="2400" dirty="0" err="1"/>
              <a:t>mempunyai</a:t>
            </a:r>
            <a:r>
              <a:rPr lang="en-GB" sz="2400" dirty="0"/>
              <a:t> super-</a:t>
            </a:r>
            <a:r>
              <a:rPr lang="en-GB" sz="2400" dirty="0" err="1"/>
              <a:t>ordinat</a:t>
            </a:r>
            <a:r>
              <a:rPr lang="en-GB" sz="2400" dirty="0"/>
              <a:t> yang </a:t>
            </a:r>
            <a:r>
              <a:rPr lang="en-GB" sz="2400" dirty="0" err="1"/>
              <a:t>sama</a:t>
            </a:r>
            <a:endParaRPr lang="en-GB" sz="2400" dirty="0"/>
          </a:p>
          <a:p>
            <a:r>
              <a:rPr lang="en-GB" sz="2400" dirty="0" err="1"/>
              <a:t>Simpul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B</a:t>
            </a:r>
            <a:r>
              <a:rPr lang="en-GB" sz="2400" dirty="0"/>
              <a:t> </a:t>
            </a:r>
            <a:r>
              <a:rPr lang="en-GB" sz="2400" dirty="0" err="1"/>
              <a:t>mempunyai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sub-</a:t>
            </a:r>
            <a:r>
              <a:rPr lang="en-GB" sz="2400" b="1" dirty="0" err="1">
                <a:solidFill>
                  <a:schemeClr val="accent4"/>
                </a:solidFill>
              </a:rPr>
              <a:t>ordinat</a:t>
            </a:r>
            <a:r>
              <a:rPr lang="en-GB" sz="2400" b="1" dirty="0">
                <a:solidFill>
                  <a:schemeClr val="accent4"/>
                </a:solidFill>
              </a:rPr>
              <a:t> </a:t>
            </a:r>
            <a:r>
              <a:rPr lang="en-GB" sz="2400" dirty="0" err="1"/>
              <a:t>simpul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E</a:t>
            </a:r>
            <a:r>
              <a:rPr lang="en-GB" sz="2400" dirty="0"/>
              <a:t> (left child) dan </a:t>
            </a:r>
            <a:r>
              <a:rPr lang="en-GB" sz="2400" b="1" dirty="0">
                <a:solidFill>
                  <a:schemeClr val="accent4"/>
                </a:solidFill>
              </a:rPr>
              <a:t>F</a:t>
            </a:r>
            <a:r>
              <a:rPr lang="en-GB" sz="2400" dirty="0"/>
              <a:t> (right child)</a:t>
            </a:r>
          </a:p>
          <a:p>
            <a:r>
              <a:rPr lang="en-GB" sz="2400" dirty="0" err="1"/>
              <a:t>Simpul</a:t>
            </a:r>
            <a:r>
              <a:rPr lang="en-GB" sz="2400" dirty="0"/>
              <a:t> E dan F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sub-</a:t>
            </a:r>
            <a:r>
              <a:rPr lang="en-GB" sz="2400" b="1" dirty="0" err="1">
                <a:solidFill>
                  <a:schemeClr val="accent4"/>
                </a:solidFill>
              </a:rPr>
              <a:t>ordinat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simpul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A0FDC-7211-4FE2-8B2E-9F8024A57E29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A9B520-E789-4C0F-A087-F8E7F5823648}"/>
              </a:ext>
            </a:extLst>
          </p:cNvPr>
          <p:cNvGrpSpPr/>
          <p:nvPr/>
        </p:nvGrpSpPr>
        <p:grpSpPr>
          <a:xfrm>
            <a:off x="1323846" y="1537817"/>
            <a:ext cx="4129417" cy="2398698"/>
            <a:chOff x="2576942" y="817418"/>
            <a:chExt cx="4129417" cy="239869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A0BB50-7B07-43E2-A6E5-FA8500A77106}"/>
                </a:ext>
              </a:extLst>
            </p:cNvPr>
            <p:cNvSpPr/>
            <p:nvPr/>
          </p:nvSpPr>
          <p:spPr>
            <a:xfrm>
              <a:off x="4378036" y="817418"/>
              <a:ext cx="504000" cy="504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7223B25-7A0B-458C-9B7F-2B89E010C238}"/>
                </a:ext>
              </a:extLst>
            </p:cNvPr>
            <p:cNvGrpSpPr/>
            <p:nvPr/>
          </p:nvGrpSpPr>
          <p:grpSpPr>
            <a:xfrm>
              <a:off x="3164072" y="1750913"/>
              <a:ext cx="2931928" cy="504000"/>
              <a:chOff x="3164072" y="1626218"/>
              <a:chExt cx="2931928" cy="5040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FB7F629-CBC8-43AB-8C9E-DC927607E03D}"/>
                  </a:ext>
                </a:extLst>
              </p:cNvPr>
              <p:cNvSpPr/>
              <p:nvPr/>
            </p:nvSpPr>
            <p:spPr>
              <a:xfrm>
                <a:off x="4378036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8DF75B-CD39-4ADD-A276-A0DB512BB0E8}"/>
                  </a:ext>
                </a:extLst>
              </p:cNvPr>
              <p:cNvSpPr/>
              <p:nvPr/>
            </p:nvSpPr>
            <p:spPr>
              <a:xfrm>
                <a:off x="5592000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1F7B58D-C200-40A4-B3AD-E05BA83EEDD1}"/>
                  </a:ext>
                </a:extLst>
              </p:cNvPr>
              <p:cNvSpPr/>
              <p:nvPr/>
            </p:nvSpPr>
            <p:spPr>
              <a:xfrm>
                <a:off x="3164072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E9F992-6C59-474E-A3D9-808BAA3FE22A}"/>
                </a:ext>
              </a:extLst>
            </p:cNvPr>
            <p:cNvGrpSpPr/>
            <p:nvPr/>
          </p:nvGrpSpPr>
          <p:grpSpPr>
            <a:xfrm>
              <a:off x="2576942" y="2712116"/>
              <a:ext cx="4129417" cy="504000"/>
              <a:chOff x="2590797" y="2435018"/>
              <a:chExt cx="4129417" cy="50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0E1075F-D904-4815-9868-F185585552BC}"/>
                  </a:ext>
                </a:extLst>
              </p:cNvPr>
              <p:cNvSpPr/>
              <p:nvPr/>
            </p:nvSpPr>
            <p:spPr>
              <a:xfrm>
                <a:off x="3804761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A8868A-2F41-43A7-B344-5EE0FBD47709}"/>
                  </a:ext>
                </a:extLst>
              </p:cNvPr>
              <p:cNvSpPr/>
              <p:nvPr/>
            </p:nvSpPr>
            <p:spPr>
              <a:xfrm>
                <a:off x="2590797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6A3401E-FC3F-48B6-9183-A0B8FC81880B}"/>
                  </a:ext>
                </a:extLst>
              </p:cNvPr>
              <p:cNvSpPr/>
              <p:nvPr/>
            </p:nvSpPr>
            <p:spPr>
              <a:xfrm>
                <a:off x="6216214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A6F2CD0-73C8-41E0-BBDB-6CEDC49ED4AB}"/>
                  </a:ext>
                </a:extLst>
              </p:cNvPr>
              <p:cNvSpPr/>
              <p:nvPr/>
            </p:nvSpPr>
            <p:spPr>
              <a:xfrm>
                <a:off x="5002250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926E25-B754-4E05-B4EA-3CBCF29D80A2}"/>
                  </a:ext>
                </a:extLst>
              </p:cNvPr>
              <p:cNvSpPr/>
              <p:nvPr/>
            </p:nvSpPr>
            <p:spPr>
              <a:xfrm>
                <a:off x="5609232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H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199094-C331-4963-8DBC-2ADB7568431F}"/>
                </a:ext>
              </a:extLst>
            </p:cNvPr>
            <p:cNvCxnSpPr>
              <a:cxnSpLocks/>
              <a:stCxn id="8" idx="3"/>
              <a:endCxn id="50" idx="0"/>
            </p:cNvCxnSpPr>
            <p:nvPr/>
          </p:nvCxnSpPr>
          <p:spPr>
            <a:xfrm flipH="1">
              <a:off x="3416072" y="1247609"/>
              <a:ext cx="1035773" cy="503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574A1C-1F8D-4C94-A209-7AFB281B52E0}"/>
                </a:ext>
              </a:extLst>
            </p:cNvPr>
            <p:cNvCxnSpPr>
              <a:cxnSpLocks/>
              <a:stCxn id="8" idx="4"/>
              <a:endCxn id="48" idx="0"/>
            </p:cNvCxnSpPr>
            <p:nvPr/>
          </p:nvCxnSpPr>
          <p:spPr>
            <a:xfrm>
              <a:off x="4630036" y="1321418"/>
              <a:ext cx="0" cy="429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70EA2F-25AC-4D7E-A9C4-9729E0F18F3C}"/>
                </a:ext>
              </a:extLst>
            </p:cNvPr>
            <p:cNvCxnSpPr>
              <a:cxnSpLocks/>
              <a:stCxn id="8" idx="5"/>
              <a:endCxn id="49" idx="0"/>
            </p:cNvCxnSpPr>
            <p:nvPr/>
          </p:nvCxnSpPr>
          <p:spPr>
            <a:xfrm>
              <a:off x="4808227" y="1247609"/>
              <a:ext cx="1035773" cy="503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222253-C8ED-419E-B4CA-5E2AC1EAD103}"/>
                </a:ext>
              </a:extLst>
            </p:cNvPr>
            <p:cNvCxnSpPr>
              <a:cxnSpLocks/>
              <a:stCxn id="50" idx="3"/>
              <a:endCxn id="44" idx="0"/>
            </p:cNvCxnSpPr>
            <p:nvPr/>
          </p:nvCxnSpPr>
          <p:spPr>
            <a:xfrm flipH="1">
              <a:off x="2828942" y="2181104"/>
              <a:ext cx="408939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190D21-0873-4AE8-B68C-03221FBCD33A}"/>
                </a:ext>
              </a:extLst>
            </p:cNvPr>
            <p:cNvCxnSpPr>
              <a:cxnSpLocks/>
              <a:stCxn id="50" idx="5"/>
              <a:endCxn id="43" idx="0"/>
            </p:cNvCxnSpPr>
            <p:nvPr/>
          </p:nvCxnSpPr>
          <p:spPr>
            <a:xfrm>
              <a:off x="3594263" y="2181104"/>
              <a:ext cx="448643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9ECF7-69D3-4A0E-AE1C-76B0CEE590F1}"/>
                </a:ext>
              </a:extLst>
            </p:cNvPr>
            <p:cNvCxnSpPr>
              <a:cxnSpLocks/>
              <a:stCxn id="49" idx="4"/>
              <a:endCxn id="47" idx="0"/>
            </p:cNvCxnSpPr>
            <p:nvPr/>
          </p:nvCxnSpPr>
          <p:spPr>
            <a:xfrm>
              <a:off x="5844000" y="2254913"/>
              <a:ext cx="3377" cy="457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DB6DEA-8F67-4A18-94C3-E9C9E48518C9}"/>
                </a:ext>
              </a:extLst>
            </p:cNvPr>
            <p:cNvCxnSpPr>
              <a:cxnSpLocks/>
              <a:stCxn id="49" idx="3"/>
              <a:endCxn id="46" idx="0"/>
            </p:cNvCxnSpPr>
            <p:nvPr/>
          </p:nvCxnSpPr>
          <p:spPr>
            <a:xfrm flipH="1">
              <a:off x="5240395" y="2181104"/>
              <a:ext cx="425414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EB6906A-6F2B-4D2F-80FF-CD0FEFA4EC3C}"/>
                </a:ext>
              </a:extLst>
            </p:cNvPr>
            <p:cNvCxnSpPr>
              <a:cxnSpLocks/>
              <a:stCxn id="49" idx="5"/>
              <a:endCxn id="45" idx="0"/>
            </p:cNvCxnSpPr>
            <p:nvPr/>
          </p:nvCxnSpPr>
          <p:spPr>
            <a:xfrm>
              <a:off x="6022191" y="2181104"/>
              <a:ext cx="432168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 descr="Gambar terkait">
            <a:extLst>
              <a:ext uri="{FF2B5EF4-FFF2-40B4-BE49-F238E27FC236}">
                <a16:creationId xmlns:a16="http://schemas.microsoft.com/office/drawing/2014/main" id="{14E9B384-2199-4CD5-BBB5-9B0163121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" b="24225"/>
          <a:stretch/>
        </p:blipFill>
        <p:spPr bwMode="auto">
          <a:xfrm flipH="1">
            <a:off x="8065835" y="872836"/>
            <a:ext cx="3810000" cy="40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3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679-7475-459C-8A30-81EB6395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442"/>
            <a:ext cx="10515600" cy="1325563"/>
          </a:xfrm>
        </p:spPr>
        <p:txBody>
          <a:bodyPr/>
          <a:lstStyle/>
          <a:p>
            <a:r>
              <a:rPr lang="en-GB" dirty="0"/>
              <a:t>4. Ancestor dan Descendent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3DF6-104F-4FB8-852F-4CB728B9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6" y="4304172"/>
            <a:ext cx="6378799" cy="1902655"/>
          </a:xfrm>
        </p:spPr>
        <p:txBody>
          <a:bodyPr>
            <a:normAutofit/>
          </a:bodyPr>
          <a:lstStyle/>
          <a:p>
            <a:r>
              <a:rPr lang="en-GB" sz="2200" b="1" dirty="0"/>
              <a:t>Ancestor (</a:t>
            </a:r>
            <a:r>
              <a:rPr lang="en-GB" sz="2200" b="1" dirty="0" err="1"/>
              <a:t>nenek</a:t>
            </a:r>
            <a:r>
              <a:rPr lang="en-GB" sz="2200" b="1" dirty="0"/>
              <a:t> </a:t>
            </a:r>
            <a:r>
              <a:rPr lang="en-GB" sz="2200" b="1" dirty="0" err="1"/>
              <a:t>moyang</a:t>
            </a:r>
            <a:r>
              <a:rPr lang="en-GB" sz="2200" b="1" dirty="0"/>
              <a:t> yang </a:t>
            </a:r>
            <a:r>
              <a:rPr lang="en-GB" sz="2200" b="1" dirty="0" err="1"/>
              <a:t>segaris</a:t>
            </a:r>
            <a:r>
              <a:rPr lang="en-GB" sz="2200" b="1" dirty="0"/>
              <a:t>)</a:t>
            </a:r>
          </a:p>
          <a:p>
            <a:pPr marL="0" indent="0">
              <a:buNone/>
            </a:pPr>
            <a:r>
              <a:rPr lang="en-GB" sz="2200" b="1" dirty="0"/>
              <a:t>    </a:t>
            </a:r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4"/>
                </a:solidFill>
              </a:rPr>
              <a:t>M</a:t>
            </a:r>
            <a:r>
              <a:rPr lang="en-GB" sz="2200" dirty="0"/>
              <a:t> </a:t>
            </a:r>
            <a:r>
              <a:rPr lang="en-GB" sz="2200" dirty="0" err="1"/>
              <a:t>memiliki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4"/>
                </a:solidFill>
              </a:rPr>
              <a:t>Ancestor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4"/>
                </a:solidFill>
              </a:rPr>
              <a:t>H, D dan A</a:t>
            </a:r>
          </a:p>
          <a:p>
            <a:r>
              <a:rPr lang="en-GB" sz="2200" b="1" dirty="0"/>
              <a:t>Descendent (</a:t>
            </a:r>
            <a:r>
              <a:rPr lang="en-GB" sz="2200" b="1" dirty="0" err="1"/>
              <a:t>turunan</a:t>
            </a:r>
            <a:r>
              <a:rPr lang="en-GB" sz="2200" b="1" dirty="0"/>
              <a:t>)</a:t>
            </a:r>
          </a:p>
          <a:p>
            <a:pPr marL="0" indent="0">
              <a:buNone/>
            </a:pPr>
            <a:r>
              <a:rPr lang="en-GB" sz="2200" b="1" dirty="0"/>
              <a:t>    </a:t>
            </a:r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4"/>
                </a:solidFill>
              </a:rPr>
              <a:t>D</a:t>
            </a:r>
            <a:r>
              <a:rPr lang="en-GB" sz="2200" dirty="0"/>
              <a:t> </a:t>
            </a:r>
            <a:r>
              <a:rPr lang="en-GB" sz="2200" dirty="0" err="1"/>
              <a:t>memiliki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4"/>
                </a:solidFill>
              </a:rPr>
              <a:t>Descendent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4"/>
                </a:solidFill>
              </a:rPr>
              <a:t>G, H, I, M dan N</a:t>
            </a:r>
          </a:p>
        </p:txBody>
      </p:sp>
      <p:pic>
        <p:nvPicPr>
          <p:cNvPr id="30" name="Picture 2" descr="Gambar terkait">
            <a:extLst>
              <a:ext uri="{FF2B5EF4-FFF2-40B4-BE49-F238E27FC236}">
                <a16:creationId xmlns:a16="http://schemas.microsoft.com/office/drawing/2014/main" id="{879910C9-EB02-4F61-ADFD-A58908D9C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56"/>
          <a:stretch/>
        </p:blipFill>
        <p:spPr bwMode="auto">
          <a:xfrm>
            <a:off x="1054575" y="1329750"/>
            <a:ext cx="3940495" cy="25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2C3372A-15D6-41A0-ACBC-D97AD654AC20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AFB1A3-AAF3-4994-9174-49E32DB11EC8}"/>
              </a:ext>
            </a:extLst>
          </p:cNvPr>
          <p:cNvGrpSpPr/>
          <p:nvPr/>
        </p:nvGrpSpPr>
        <p:grpSpPr>
          <a:xfrm>
            <a:off x="6845019" y="1718729"/>
            <a:ext cx="4129417" cy="3348497"/>
            <a:chOff x="2576942" y="817418"/>
            <a:chExt cx="4129417" cy="334849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20F2E4-576A-44FE-82A5-52352F2D8E6D}"/>
                </a:ext>
              </a:extLst>
            </p:cNvPr>
            <p:cNvSpPr/>
            <p:nvPr/>
          </p:nvSpPr>
          <p:spPr>
            <a:xfrm>
              <a:off x="4378036" y="817418"/>
              <a:ext cx="504000" cy="504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185F542-D5D0-4DC8-802D-BAC8BF6CDA37}"/>
                </a:ext>
              </a:extLst>
            </p:cNvPr>
            <p:cNvGrpSpPr/>
            <p:nvPr/>
          </p:nvGrpSpPr>
          <p:grpSpPr>
            <a:xfrm>
              <a:off x="3164072" y="1750913"/>
              <a:ext cx="2931928" cy="504000"/>
              <a:chOff x="3164072" y="1626218"/>
              <a:chExt cx="2931928" cy="5040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949A18A-474A-4B22-97E2-5D302354AECF}"/>
                  </a:ext>
                </a:extLst>
              </p:cNvPr>
              <p:cNvSpPr/>
              <p:nvPr/>
            </p:nvSpPr>
            <p:spPr>
              <a:xfrm>
                <a:off x="4378036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A53E7F7-C8F2-4C31-8430-8DDD0A12451C}"/>
                  </a:ext>
                </a:extLst>
              </p:cNvPr>
              <p:cNvSpPr/>
              <p:nvPr/>
            </p:nvSpPr>
            <p:spPr>
              <a:xfrm>
                <a:off x="5592000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DC99DF0-586A-4C84-9CF7-3494388EE450}"/>
                  </a:ext>
                </a:extLst>
              </p:cNvPr>
              <p:cNvSpPr/>
              <p:nvPr/>
            </p:nvSpPr>
            <p:spPr>
              <a:xfrm>
                <a:off x="3164072" y="16262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9DC7E0-4C91-45CD-B5C2-FA37C4E70FE5}"/>
                </a:ext>
              </a:extLst>
            </p:cNvPr>
            <p:cNvGrpSpPr/>
            <p:nvPr/>
          </p:nvGrpSpPr>
          <p:grpSpPr>
            <a:xfrm>
              <a:off x="2576942" y="2712116"/>
              <a:ext cx="4129417" cy="504000"/>
              <a:chOff x="2590797" y="2435018"/>
              <a:chExt cx="4129417" cy="5040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C07D19A-A217-4CFB-B0DC-C80DAE4BEF46}"/>
                  </a:ext>
                </a:extLst>
              </p:cNvPr>
              <p:cNvSpPr/>
              <p:nvPr/>
            </p:nvSpPr>
            <p:spPr>
              <a:xfrm>
                <a:off x="3804761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8221475-778B-4ED3-9066-0D23B59BF286}"/>
                  </a:ext>
                </a:extLst>
              </p:cNvPr>
              <p:cNvSpPr/>
              <p:nvPr/>
            </p:nvSpPr>
            <p:spPr>
              <a:xfrm>
                <a:off x="2590797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5E3B49-3A7C-4059-9ADB-1A4B9FA11325}"/>
                  </a:ext>
                </a:extLst>
              </p:cNvPr>
              <p:cNvSpPr/>
              <p:nvPr/>
            </p:nvSpPr>
            <p:spPr>
              <a:xfrm>
                <a:off x="6216214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279BDEA-ADE3-45FD-916C-656DC9ABEB4D}"/>
                  </a:ext>
                </a:extLst>
              </p:cNvPr>
              <p:cNvSpPr/>
              <p:nvPr/>
            </p:nvSpPr>
            <p:spPr>
              <a:xfrm>
                <a:off x="5002250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784D412-825D-46B5-8451-1051A0DCA245}"/>
                  </a:ext>
                </a:extLst>
              </p:cNvPr>
              <p:cNvSpPr/>
              <p:nvPr/>
            </p:nvSpPr>
            <p:spPr>
              <a:xfrm>
                <a:off x="5609232" y="24350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H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2DFB9D-9F9D-40F0-B430-AB55DCF7C097}"/>
                </a:ext>
              </a:extLst>
            </p:cNvPr>
            <p:cNvGrpSpPr/>
            <p:nvPr/>
          </p:nvGrpSpPr>
          <p:grpSpPr>
            <a:xfrm>
              <a:off x="3191783" y="3659462"/>
              <a:ext cx="3217635" cy="506453"/>
              <a:chOff x="3205637" y="3243818"/>
              <a:chExt cx="3217635" cy="50645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CDB880-2408-496F-B72D-267CA4FC7F3F}"/>
                  </a:ext>
                </a:extLst>
              </p:cNvPr>
              <p:cNvGrpSpPr/>
              <p:nvPr/>
            </p:nvGrpSpPr>
            <p:grpSpPr>
              <a:xfrm>
                <a:off x="3205637" y="3246271"/>
                <a:ext cx="1717964" cy="504000"/>
                <a:chOff x="3205637" y="3246271"/>
                <a:chExt cx="1717964" cy="50400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F3A7817-1C0C-4EDB-94F8-2A86C0EDD5EE}"/>
                    </a:ext>
                  </a:extLst>
                </p:cNvPr>
                <p:cNvSpPr/>
                <p:nvPr/>
              </p:nvSpPr>
              <p:spPr>
                <a:xfrm>
                  <a:off x="4419601" y="324627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L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934C3B8-271E-494E-931F-0CE3B5397BDA}"/>
                    </a:ext>
                  </a:extLst>
                </p:cNvPr>
                <p:cNvSpPr/>
                <p:nvPr/>
              </p:nvSpPr>
              <p:spPr>
                <a:xfrm>
                  <a:off x="3205637" y="324627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J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1855D13-672B-434A-A72B-149790791898}"/>
                    </a:ext>
                  </a:extLst>
                </p:cNvPr>
                <p:cNvSpPr/>
                <p:nvPr/>
              </p:nvSpPr>
              <p:spPr>
                <a:xfrm>
                  <a:off x="3812619" y="3246271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5BC929-F7B6-4FE1-AAA6-A63FCA1C25CC}"/>
                  </a:ext>
                </a:extLst>
              </p:cNvPr>
              <p:cNvGrpSpPr/>
              <p:nvPr/>
            </p:nvGrpSpPr>
            <p:grpSpPr>
              <a:xfrm>
                <a:off x="5312290" y="3243818"/>
                <a:ext cx="1110982" cy="504000"/>
                <a:chOff x="5312290" y="3243818"/>
                <a:chExt cx="1110982" cy="50400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42C8125-B9E5-4CDF-8313-7CBC568F259C}"/>
                    </a:ext>
                  </a:extLst>
                </p:cNvPr>
                <p:cNvSpPr/>
                <p:nvPr/>
              </p:nvSpPr>
              <p:spPr>
                <a:xfrm>
                  <a:off x="5312290" y="32438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7E684AD-A0DA-41DA-A4E1-B7A676156586}"/>
                    </a:ext>
                  </a:extLst>
                </p:cNvPr>
                <p:cNvSpPr/>
                <p:nvPr/>
              </p:nvSpPr>
              <p:spPr>
                <a:xfrm>
                  <a:off x="5919272" y="32438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N</a:t>
                  </a:r>
                </a:p>
              </p:txBody>
            </p: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E71134-1C4D-4872-856C-707A116D1E19}"/>
                </a:ext>
              </a:extLst>
            </p:cNvPr>
            <p:cNvCxnSpPr>
              <a:cxnSpLocks/>
              <a:stCxn id="33" idx="3"/>
              <a:endCxn id="64" idx="0"/>
            </p:cNvCxnSpPr>
            <p:nvPr/>
          </p:nvCxnSpPr>
          <p:spPr>
            <a:xfrm flipH="1">
              <a:off x="3416072" y="1247609"/>
              <a:ext cx="1035773" cy="503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64EEE5F-1713-432C-8C75-327CEB4A1E9C}"/>
                </a:ext>
              </a:extLst>
            </p:cNvPr>
            <p:cNvCxnSpPr>
              <a:cxnSpLocks/>
              <a:stCxn id="33" idx="4"/>
              <a:endCxn id="62" idx="0"/>
            </p:cNvCxnSpPr>
            <p:nvPr/>
          </p:nvCxnSpPr>
          <p:spPr>
            <a:xfrm>
              <a:off x="4630036" y="1321418"/>
              <a:ext cx="0" cy="429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54003E-BEE9-41FC-822F-C2C7036885E9}"/>
                </a:ext>
              </a:extLst>
            </p:cNvPr>
            <p:cNvCxnSpPr>
              <a:cxnSpLocks/>
              <a:stCxn id="33" idx="5"/>
              <a:endCxn id="63" idx="0"/>
            </p:cNvCxnSpPr>
            <p:nvPr/>
          </p:nvCxnSpPr>
          <p:spPr>
            <a:xfrm>
              <a:off x="4808227" y="1247609"/>
              <a:ext cx="1035773" cy="503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BCCAFA-CF3D-4953-8E6D-2EB25E2F872C}"/>
                </a:ext>
              </a:extLst>
            </p:cNvPr>
            <p:cNvCxnSpPr>
              <a:cxnSpLocks/>
              <a:stCxn id="64" idx="3"/>
              <a:endCxn id="58" idx="0"/>
            </p:cNvCxnSpPr>
            <p:nvPr/>
          </p:nvCxnSpPr>
          <p:spPr>
            <a:xfrm flipH="1">
              <a:off x="2828942" y="2181104"/>
              <a:ext cx="408939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B8BE06-8883-47CD-9ED6-719BB80A6B34}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3594263" y="2181104"/>
              <a:ext cx="448643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CB3DD6-F2BF-4015-9CCE-BDC59C8F9F2C}"/>
                </a:ext>
              </a:extLst>
            </p:cNvPr>
            <p:cNvCxnSpPr>
              <a:cxnSpLocks/>
              <a:stCxn id="63" idx="4"/>
              <a:endCxn id="61" idx="0"/>
            </p:cNvCxnSpPr>
            <p:nvPr/>
          </p:nvCxnSpPr>
          <p:spPr>
            <a:xfrm>
              <a:off x="5844000" y="2254913"/>
              <a:ext cx="3377" cy="457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6FD3EC3-A1D3-494A-999F-5CCBE5E9D75F}"/>
                </a:ext>
              </a:extLst>
            </p:cNvPr>
            <p:cNvCxnSpPr>
              <a:cxnSpLocks/>
              <a:stCxn id="63" idx="3"/>
              <a:endCxn id="60" idx="0"/>
            </p:cNvCxnSpPr>
            <p:nvPr/>
          </p:nvCxnSpPr>
          <p:spPr>
            <a:xfrm flipH="1">
              <a:off x="5240395" y="2181104"/>
              <a:ext cx="425414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036DC-C821-40F3-9F27-66F0AA2B0F16}"/>
                </a:ext>
              </a:extLst>
            </p:cNvPr>
            <p:cNvCxnSpPr>
              <a:cxnSpLocks/>
              <a:stCxn id="63" idx="5"/>
              <a:endCxn id="59" idx="0"/>
            </p:cNvCxnSpPr>
            <p:nvPr/>
          </p:nvCxnSpPr>
          <p:spPr>
            <a:xfrm>
              <a:off x="6022191" y="2181104"/>
              <a:ext cx="432168" cy="531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ACB720-4038-442E-A66F-CCBE509878EE}"/>
                </a:ext>
              </a:extLst>
            </p:cNvPr>
            <p:cNvCxnSpPr>
              <a:cxnSpLocks/>
              <a:stCxn id="57" idx="4"/>
              <a:endCxn id="56" idx="0"/>
            </p:cNvCxnSpPr>
            <p:nvPr/>
          </p:nvCxnSpPr>
          <p:spPr>
            <a:xfrm>
              <a:off x="4042906" y="3216116"/>
              <a:ext cx="7859" cy="445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2AF6F0-56A0-4BCB-B406-5E6DF69B070D}"/>
                </a:ext>
              </a:extLst>
            </p:cNvPr>
            <p:cNvCxnSpPr>
              <a:cxnSpLocks/>
              <a:stCxn id="57" idx="3"/>
              <a:endCxn id="55" idx="0"/>
            </p:cNvCxnSpPr>
            <p:nvPr/>
          </p:nvCxnSpPr>
          <p:spPr>
            <a:xfrm flipH="1">
              <a:off x="3443783" y="3142307"/>
              <a:ext cx="420932" cy="51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2B52FB-3B79-46F9-8638-179940786360}"/>
                </a:ext>
              </a:extLst>
            </p:cNvPr>
            <p:cNvCxnSpPr>
              <a:cxnSpLocks/>
              <a:stCxn id="57" idx="5"/>
              <a:endCxn id="54" idx="0"/>
            </p:cNvCxnSpPr>
            <p:nvPr/>
          </p:nvCxnSpPr>
          <p:spPr>
            <a:xfrm>
              <a:off x="4221097" y="3142307"/>
              <a:ext cx="436650" cy="51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D64516-0E28-4070-AD6F-0C657F3EDDD9}"/>
                </a:ext>
              </a:extLst>
            </p:cNvPr>
            <p:cNvCxnSpPr>
              <a:cxnSpLocks/>
              <a:stCxn id="61" idx="3"/>
              <a:endCxn id="52" idx="0"/>
            </p:cNvCxnSpPr>
            <p:nvPr/>
          </p:nvCxnSpPr>
          <p:spPr>
            <a:xfrm flipH="1">
              <a:off x="5550436" y="3142307"/>
              <a:ext cx="118750" cy="517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C760286-0F73-4C65-AEA1-1C5D5E1DA4CC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>
            <a:xfrm>
              <a:off x="6025568" y="3142307"/>
              <a:ext cx="131850" cy="517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87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0C88-F4AD-465D-9187-D2E7FA91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66"/>
            <a:ext cx="10515600" cy="1325563"/>
          </a:xfrm>
        </p:spPr>
        <p:txBody>
          <a:bodyPr/>
          <a:lstStyle/>
          <a:p>
            <a:r>
              <a:rPr lang="en-GB" dirty="0"/>
              <a:t>5. Root (</a:t>
            </a:r>
            <a:r>
              <a:rPr lang="en-GB" dirty="0" err="1"/>
              <a:t>Akar</a:t>
            </a:r>
            <a:r>
              <a:rPr lang="en-GB" dirty="0"/>
              <a:t>) dan Leaf (</a:t>
            </a:r>
            <a:r>
              <a:rPr lang="en-GB" dirty="0" err="1"/>
              <a:t>Daun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DD17-5D91-4C52-8EB0-60AF6AC5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33109" cy="4351338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Root / </a:t>
            </a:r>
            <a:r>
              <a:rPr lang="en-GB" b="1" dirty="0" err="1">
                <a:solidFill>
                  <a:schemeClr val="accent1"/>
                </a:solidFill>
              </a:rPr>
              <a:t>Akar</a:t>
            </a:r>
            <a:endParaRPr lang="en-GB" b="1" dirty="0">
              <a:solidFill>
                <a:schemeClr val="accent1"/>
              </a:solidFill>
            </a:endParaRPr>
          </a:p>
          <a:p>
            <a:pPr marL="623888">
              <a:buFont typeface="Calibri" panose="020F0502020204030204" pitchFamily="34" charset="0"/>
              <a:buChar char="‐"/>
            </a:pP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super-ordinate,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ilustrasi</a:t>
            </a:r>
            <a:r>
              <a:rPr lang="en-GB" dirty="0"/>
              <a:t> </a:t>
            </a:r>
            <a:r>
              <a:rPr lang="en-GB" dirty="0" err="1"/>
              <a:t>disamping</a:t>
            </a:r>
            <a:r>
              <a:rPr lang="en-GB" dirty="0"/>
              <a:t> yang </a:t>
            </a:r>
            <a:r>
              <a:rPr lang="en-GB" dirty="0" err="1"/>
              <a:t>berperan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root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A</a:t>
            </a:r>
            <a:r>
              <a:rPr lang="en-GB" dirty="0"/>
              <a:t> </a:t>
            </a:r>
          </a:p>
          <a:p>
            <a:r>
              <a:rPr lang="en-GB" b="1" dirty="0">
                <a:solidFill>
                  <a:schemeClr val="accent1"/>
                </a:solidFill>
              </a:rPr>
              <a:t>Leaf / </a:t>
            </a:r>
            <a:r>
              <a:rPr lang="en-GB" b="1" dirty="0" err="1">
                <a:solidFill>
                  <a:schemeClr val="accent1"/>
                </a:solidFill>
              </a:rPr>
              <a:t>Daun</a:t>
            </a:r>
            <a:endParaRPr lang="en-GB" b="1" dirty="0">
              <a:solidFill>
                <a:schemeClr val="accent1"/>
              </a:solidFill>
            </a:endParaRPr>
          </a:p>
          <a:p>
            <a:pPr marL="623888">
              <a:buFont typeface="Calibri" panose="020F0502020204030204" pitchFamily="34" charset="0"/>
              <a:buChar char="‐"/>
            </a:pP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sub-ordinate,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ilustrasi</a:t>
            </a:r>
            <a:r>
              <a:rPr lang="en-GB" dirty="0"/>
              <a:t> </a:t>
            </a:r>
            <a:r>
              <a:rPr lang="en-GB" dirty="0" err="1"/>
              <a:t>disamping</a:t>
            </a:r>
            <a:r>
              <a:rPr lang="en-GB" dirty="0"/>
              <a:t> yang </a:t>
            </a:r>
            <a:r>
              <a:rPr lang="en-GB" dirty="0" err="1"/>
              <a:t>berperan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root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C, E, G, I, J, K, L, M, dan N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AA7B5-0285-4E9C-BD6C-242CB2266AAC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94B166-9E55-4FB5-9638-EFA9B65CEB5A}"/>
              </a:ext>
            </a:extLst>
          </p:cNvPr>
          <p:cNvGrpSpPr/>
          <p:nvPr/>
        </p:nvGrpSpPr>
        <p:grpSpPr>
          <a:xfrm>
            <a:off x="6601760" y="1690688"/>
            <a:ext cx="4224315" cy="4180281"/>
            <a:chOff x="6601760" y="1690688"/>
            <a:chExt cx="4224315" cy="418028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654145-7AA3-4F09-AA8F-DA9424391E67}"/>
                </a:ext>
              </a:extLst>
            </p:cNvPr>
            <p:cNvGrpSpPr/>
            <p:nvPr/>
          </p:nvGrpSpPr>
          <p:grpSpPr>
            <a:xfrm>
              <a:off x="6601760" y="1690688"/>
              <a:ext cx="4224315" cy="4180281"/>
              <a:chOff x="6352379" y="1609685"/>
              <a:chExt cx="4224315" cy="418028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F09A8A9-5FB4-4001-A6CA-DE712EBB7192}"/>
                  </a:ext>
                </a:extLst>
              </p:cNvPr>
              <p:cNvGrpSpPr/>
              <p:nvPr/>
            </p:nvGrpSpPr>
            <p:grpSpPr>
              <a:xfrm>
                <a:off x="6382586" y="1609685"/>
                <a:ext cx="4129417" cy="3785163"/>
                <a:chOff x="693602" y="1528070"/>
                <a:chExt cx="4129417" cy="3785163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A5D6757-1A11-4684-90A1-16E3D1B3FD25}"/>
                    </a:ext>
                  </a:extLst>
                </p:cNvPr>
                <p:cNvGrpSpPr/>
                <p:nvPr/>
              </p:nvGrpSpPr>
              <p:grpSpPr>
                <a:xfrm>
                  <a:off x="693602" y="1964736"/>
                  <a:ext cx="4129417" cy="3348497"/>
                  <a:chOff x="2576942" y="817418"/>
                  <a:chExt cx="4129417" cy="3348497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1C89F7C-475B-4BFE-8595-AF96D04810A1}"/>
                      </a:ext>
                    </a:extLst>
                  </p:cNvPr>
                  <p:cNvSpPr/>
                  <p:nvPr/>
                </p:nvSpPr>
                <p:spPr>
                  <a:xfrm>
                    <a:off x="4378036" y="8174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665F846-1C89-456C-8736-DF7F26DB61AE}"/>
                      </a:ext>
                    </a:extLst>
                  </p:cNvPr>
                  <p:cNvGrpSpPr/>
                  <p:nvPr/>
                </p:nvGrpSpPr>
                <p:grpSpPr>
                  <a:xfrm>
                    <a:off x="3164072" y="1750913"/>
                    <a:ext cx="2931928" cy="504000"/>
                    <a:chOff x="3164072" y="1626218"/>
                    <a:chExt cx="2931928" cy="504000"/>
                  </a:xfrm>
                </p:grpSpPr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30640028-CE50-4812-8DA0-7A7255F68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8036" y="16262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52AD3405-C74F-41CA-8185-EB81AB60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2000" y="16262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27B56FEC-A81F-4B74-97EE-1CE7A8EEA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4072" y="16262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9FA3488-11F5-4E55-ADD8-4D7510F7B728}"/>
                      </a:ext>
                    </a:extLst>
                  </p:cNvPr>
                  <p:cNvGrpSpPr/>
                  <p:nvPr/>
                </p:nvGrpSpPr>
                <p:grpSpPr>
                  <a:xfrm>
                    <a:off x="2576942" y="2712116"/>
                    <a:ext cx="4129417" cy="504000"/>
                    <a:chOff x="2590797" y="2435018"/>
                    <a:chExt cx="4129417" cy="504000"/>
                  </a:xfrm>
                </p:grpSpPr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2D95969F-DD9D-4D58-931B-69EEE740F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4761" y="24350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0E2AFE8C-2C8E-4286-98E1-395FC3076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0797" y="24350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08454DB4-93AC-4823-8691-60D8052DF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6214" y="24350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0EA95A6A-8976-4AEB-AF65-B4AB81459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2250" y="24350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EB6E4599-BC78-4C12-ABF9-897B50D51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9232" y="2435018"/>
                      <a:ext cx="504000" cy="504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95E66629-977A-45AA-BB31-3537E01FD9A6}"/>
                      </a:ext>
                    </a:extLst>
                  </p:cNvPr>
                  <p:cNvGrpSpPr/>
                  <p:nvPr/>
                </p:nvGrpSpPr>
                <p:grpSpPr>
                  <a:xfrm>
                    <a:off x="3191783" y="3659462"/>
                    <a:ext cx="3217635" cy="506453"/>
                    <a:chOff x="3205637" y="3243818"/>
                    <a:chExt cx="3217635" cy="50645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C859050-CDA1-4A52-AF21-3C00459D7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05637" y="3246271"/>
                      <a:ext cx="1717964" cy="504000"/>
                      <a:chOff x="3205637" y="3246271"/>
                      <a:chExt cx="1717964" cy="504000"/>
                    </a:xfrm>
                  </p:grpSpPr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17D8D1AD-3849-40F7-AE9B-39E6A52B2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9601" y="3246271"/>
                        <a:ext cx="504000" cy="504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L</a:t>
                        </a:r>
                      </a:p>
                    </p:txBody>
                  </p: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E47DB426-9EA7-4DDD-A494-FE212C842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5637" y="3246271"/>
                        <a:ext cx="504000" cy="504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J</a:t>
                        </a:r>
                      </a:p>
                    </p:txBody>
                  </p: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E56705E8-2E10-4DBB-95FF-4060092D1D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2619" y="3246271"/>
                        <a:ext cx="504000" cy="504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K</a:t>
                        </a:r>
                      </a:p>
                    </p:txBody>
                  </p: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A4EE8AA-6C54-4859-AAE4-FC0948FE3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2290" y="3243818"/>
                      <a:ext cx="1110982" cy="504000"/>
                      <a:chOff x="5312290" y="3243818"/>
                      <a:chExt cx="1110982" cy="504000"/>
                    </a:xfrm>
                  </p:grpSpPr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1FAD9220-95D1-4851-9323-FC8813781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2290" y="3243818"/>
                        <a:ext cx="504000" cy="504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M</a:t>
                        </a:r>
                      </a:p>
                    </p:txBody>
                  </p: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1BA57B70-4EEA-4370-9806-509C7CBB0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9272" y="3243818"/>
                        <a:ext cx="504000" cy="504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N</a:t>
                        </a:r>
                      </a:p>
                    </p:txBody>
                  </p:sp>
                </p:grpSp>
              </p:grp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1027A21-37AB-4221-94B5-F5CF835C12F7}"/>
                      </a:ext>
                    </a:extLst>
                  </p:cNvPr>
                  <p:cNvCxnSpPr>
                    <a:cxnSpLocks/>
                    <a:stCxn id="18" idx="3"/>
                    <a:endCxn id="60" idx="0"/>
                  </p:cNvCxnSpPr>
                  <p:nvPr/>
                </p:nvCxnSpPr>
                <p:spPr>
                  <a:xfrm flipH="1">
                    <a:off x="3416072" y="1247609"/>
                    <a:ext cx="1035773" cy="5033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BDF8ADC-F0F5-4240-80E3-0A28FC00CAF4}"/>
                      </a:ext>
                    </a:extLst>
                  </p:cNvPr>
                  <p:cNvCxnSpPr>
                    <a:stCxn id="18" idx="4"/>
                    <a:endCxn id="58" idx="0"/>
                  </p:cNvCxnSpPr>
                  <p:nvPr/>
                </p:nvCxnSpPr>
                <p:spPr>
                  <a:xfrm>
                    <a:off x="4630036" y="1321418"/>
                    <a:ext cx="0" cy="42949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7C9FD00-5688-48A5-BBC8-66C88A633CEA}"/>
                      </a:ext>
                    </a:extLst>
                  </p:cNvPr>
                  <p:cNvCxnSpPr>
                    <a:cxnSpLocks/>
                    <a:stCxn id="18" idx="5"/>
                    <a:endCxn id="59" idx="0"/>
                  </p:cNvCxnSpPr>
                  <p:nvPr/>
                </p:nvCxnSpPr>
                <p:spPr>
                  <a:xfrm>
                    <a:off x="4808227" y="1247609"/>
                    <a:ext cx="1035773" cy="5033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B94EBE2-9493-4C77-A435-C03F273ABC70}"/>
                      </a:ext>
                    </a:extLst>
                  </p:cNvPr>
                  <p:cNvCxnSpPr>
                    <a:cxnSpLocks/>
                    <a:stCxn id="60" idx="3"/>
                    <a:endCxn id="54" idx="0"/>
                  </p:cNvCxnSpPr>
                  <p:nvPr/>
                </p:nvCxnSpPr>
                <p:spPr>
                  <a:xfrm flipH="1">
                    <a:off x="2828942" y="2181104"/>
                    <a:ext cx="408939" cy="5310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1B1DE5F-4E9E-4E5B-AA99-DE42B4297904}"/>
                      </a:ext>
                    </a:extLst>
                  </p:cNvPr>
                  <p:cNvCxnSpPr>
                    <a:cxnSpLocks/>
                    <a:stCxn id="60" idx="5"/>
                    <a:endCxn id="53" idx="0"/>
                  </p:cNvCxnSpPr>
                  <p:nvPr/>
                </p:nvCxnSpPr>
                <p:spPr>
                  <a:xfrm>
                    <a:off x="3594263" y="2181104"/>
                    <a:ext cx="448643" cy="5310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BAED31C2-5E1F-4C86-9330-F1D32D4D1416}"/>
                      </a:ext>
                    </a:extLst>
                  </p:cNvPr>
                  <p:cNvCxnSpPr>
                    <a:stCxn id="59" idx="4"/>
                    <a:endCxn id="57" idx="0"/>
                  </p:cNvCxnSpPr>
                  <p:nvPr/>
                </p:nvCxnSpPr>
                <p:spPr>
                  <a:xfrm>
                    <a:off x="5844000" y="2254913"/>
                    <a:ext cx="3377" cy="4572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0E6D764-D79E-41AF-8740-F6AE2E9AF614}"/>
                      </a:ext>
                    </a:extLst>
                  </p:cNvPr>
                  <p:cNvCxnSpPr>
                    <a:cxnSpLocks/>
                    <a:stCxn id="59" idx="3"/>
                    <a:endCxn id="56" idx="0"/>
                  </p:cNvCxnSpPr>
                  <p:nvPr/>
                </p:nvCxnSpPr>
                <p:spPr>
                  <a:xfrm flipH="1">
                    <a:off x="5240395" y="2181104"/>
                    <a:ext cx="425414" cy="5310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529D78F-5ACE-42F7-BBBA-F7B9290B4502}"/>
                      </a:ext>
                    </a:extLst>
                  </p:cNvPr>
                  <p:cNvCxnSpPr>
                    <a:cxnSpLocks/>
                    <a:stCxn id="59" idx="5"/>
                    <a:endCxn id="55" idx="0"/>
                  </p:cNvCxnSpPr>
                  <p:nvPr/>
                </p:nvCxnSpPr>
                <p:spPr>
                  <a:xfrm>
                    <a:off x="6022191" y="2181104"/>
                    <a:ext cx="432168" cy="5310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0B379B4-735B-4B7F-8412-8AF28766FFD5}"/>
                      </a:ext>
                    </a:extLst>
                  </p:cNvPr>
                  <p:cNvCxnSpPr>
                    <a:stCxn id="53" idx="4"/>
                    <a:endCxn id="52" idx="0"/>
                  </p:cNvCxnSpPr>
                  <p:nvPr/>
                </p:nvCxnSpPr>
                <p:spPr>
                  <a:xfrm>
                    <a:off x="4042906" y="3216116"/>
                    <a:ext cx="7859" cy="44579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933A459-2E3D-4A70-A2DB-17A0247ABD20}"/>
                      </a:ext>
                    </a:extLst>
                  </p:cNvPr>
                  <p:cNvCxnSpPr>
                    <a:cxnSpLocks/>
                    <a:stCxn id="53" idx="3"/>
                    <a:endCxn id="51" idx="0"/>
                  </p:cNvCxnSpPr>
                  <p:nvPr/>
                </p:nvCxnSpPr>
                <p:spPr>
                  <a:xfrm flipH="1">
                    <a:off x="3443783" y="3142307"/>
                    <a:ext cx="420932" cy="51960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54FEF886-F446-4FA3-A466-5FD21C2E47A7}"/>
                      </a:ext>
                    </a:extLst>
                  </p:cNvPr>
                  <p:cNvCxnSpPr>
                    <a:cxnSpLocks/>
                    <a:stCxn id="53" idx="5"/>
                    <a:endCxn id="50" idx="0"/>
                  </p:cNvCxnSpPr>
                  <p:nvPr/>
                </p:nvCxnSpPr>
                <p:spPr>
                  <a:xfrm>
                    <a:off x="4221097" y="3142307"/>
                    <a:ext cx="436650" cy="51960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E0083497-E123-4AD1-A53C-FA59EB478ED7}"/>
                      </a:ext>
                    </a:extLst>
                  </p:cNvPr>
                  <p:cNvCxnSpPr>
                    <a:cxnSpLocks/>
                    <a:stCxn id="57" idx="3"/>
                    <a:endCxn id="48" idx="0"/>
                  </p:cNvCxnSpPr>
                  <p:nvPr/>
                </p:nvCxnSpPr>
                <p:spPr>
                  <a:xfrm flipH="1">
                    <a:off x="5550436" y="3142307"/>
                    <a:ext cx="118750" cy="51715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C4AF000-7550-4DA9-8D27-2649F87510EC}"/>
                      </a:ext>
                    </a:extLst>
                  </p:cNvPr>
                  <p:cNvCxnSpPr>
                    <a:cxnSpLocks/>
                    <a:stCxn id="57" idx="5"/>
                    <a:endCxn id="49" idx="0"/>
                  </p:cNvCxnSpPr>
                  <p:nvPr/>
                </p:nvCxnSpPr>
                <p:spPr>
                  <a:xfrm>
                    <a:off x="6025568" y="3142307"/>
                    <a:ext cx="131850" cy="51715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1D20BAB-4350-4ED6-BBF8-14BA2651D72D}"/>
                    </a:ext>
                  </a:extLst>
                </p:cNvPr>
                <p:cNvSpPr txBox="1"/>
                <p:nvPr/>
              </p:nvSpPr>
              <p:spPr>
                <a:xfrm>
                  <a:off x="2438078" y="1528070"/>
                  <a:ext cx="6255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Root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68BC72-85C6-44C8-956E-885D08DFD46C}"/>
                  </a:ext>
                </a:extLst>
              </p:cNvPr>
              <p:cNvSpPr txBox="1"/>
              <p:nvPr/>
            </p:nvSpPr>
            <p:spPr>
              <a:xfrm>
                <a:off x="6352379" y="4429723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B200E0-349E-4088-A2B7-6FB80681A292}"/>
                  </a:ext>
                </a:extLst>
              </p:cNvPr>
              <p:cNvSpPr txBox="1"/>
              <p:nvPr/>
            </p:nvSpPr>
            <p:spPr>
              <a:xfrm>
                <a:off x="8196448" y="3469431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6C7B3B-783D-4D48-B7C4-C4BBB6E4B544}"/>
                  </a:ext>
                </a:extLst>
              </p:cNvPr>
              <p:cNvSpPr txBox="1"/>
              <p:nvPr/>
            </p:nvSpPr>
            <p:spPr>
              <a:xfrm>
                <a:off x="6983039" y="5395081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59D88B-849E-47B7-A55A-D41F91D55867}"/>
                  </a:ext>
                </a:extLst>
              </p:cNvPr>
              <p:cNvSpPr txBox="1"/>
              <p:nvPr/>
            </p:nvSpPr>
            <p:spPr>
              <a:xfrm>
                <a:off x="7581031" y="5420634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FAA755-67C9-4C05-AF93-16E5302A5D21}"/>
                  </a:ext>
                </a:extLst>
              </p:cNvPr>
              <p:cNvSpPr txBox="1"/>
              <p:nvPr/>
            </p:nvSpPr>
            <p:spPr>
              <a:xfrm>
                <a:off x="8212976" y="5398041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E8CACD-2317-48B2-A117-3EB7A0633291}"/>
                  </a:ext>
                </a:extLst>
              </p:cNvPr>
              <p:cNvSpPr txBox="1"/>
              <p:nvPr/>
            </p:nvSpPr>
            <p:spPr>
              <a:xfrm>
                <a:off x="9696674" y="5391677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2301E3F-5994-48C0-86B4-C07924B384E4}"/>
                  </a:ext>
                </a:extLst>
              </p:cNvPr>
              <p:cNvSpPr txBox="1"/>
              <p:nvPr/>
            </p:nvSpPr>
            <p:spPr>
              <a:xfrm>
                <a:off x="8767974" y="4435345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D0CB3C-81A8-440E-91D9-0EB521DF3526}"/>
                  </a:ext>
                </a:extLst>
              </p:cNvPr>
              <p:cNvSpPr txBox="1"/>
              <p:nvPr/>
            </p:nvSpPr>
            <p:spPr>
              <a:xfrm>
                <a:off x="10043919" y="4429723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leaf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C4EED4-ABB8-4A63-91B2-DBE356326E69}"/>
                </a:ext>
              </a:extLst>
            </p:cNvPr>
            <p:cNvSpPr txBox="1"/>
            <p:nvPr/>
          </p:nvSpPr>
          <p:spPr>
            <a:xfrm>
              <a:off x="9324686" y="5486825"/>
              <a:ext cx="53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leaf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40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847-A2CB-4484-A116-F8826F8C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Level (Tingkat) dan Depth (</a:t>
            </a:r>
            <a:r>
              <a:rPr lang="en-GB" dirty="0" err="1"/>
              <a:t>Kedalaman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A0B24-B99E-4480-859D-593E543AB078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58A7F-C7A1-4AD8-B181-73C6DC382A69}"/>
              </a:ext>
            </a:extLst>
          </p:cNvPr>
          <p:cNvSpPr txBox="1">
            <a:spLocks/>
          </p:cNvSpPr>
          <p:nvPr/>
        </p:nvSpPr>
        <p:spPr>
          <a:xfrm>
            <a:off x="838200" y="1704976"/>
            <a:ext cx="5133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accent1"/>
                </a:solidFill>
              </a:rPr>
              <a:t>Level / Tingkat</a:t>
            </a:r>
          </a:p>
          <a:p>
            <a:pPr marL="623888">
              <a:buFont typeface="Calibri" panose="020F0502020204030204" pitchFamily="34" charset="0"/>
              <a:buChar char="‐"/>
            </a:pPr>
            <a:r>
              <a:rPr lang="en-GB" sz="2400" b="1" dirty="0"/>
              <a:t>Root</a:t>
            </a:r>
            <a:r>
              <a:rPr lang="en-GB" sz="2400" dirty="0"/>
              <a:t> </a:t>
            </a:r>
            <a:r>
              <a:rPr lang="en-GB" sz="2400" dirty="0" err="1"/>
              <a:t>dinyatakan</a:t>
            </a:r>
            <a:r>
              <a:rPr lang="en-GB" sz="2400" dirty="0"/>
              <a:t> </a:t>
            </a:r>
            <a:r>
              <a:rPr lang="en-GB" sz="2400" dirty="0" err="1"/>
              <a:t>sebagai</a:t>
            </a:r>
            <a:r>
              <a:rPr lang="en-GB" sz="2400" dirty="0"/>
              <a:t> </a:t>
            </a:r>
            <a:r>
              <a:rPr lang="en-GB" sz="2400" b="1" dirty="0"/>
              <a:t>level = 0</a:t>
            </a:r>
          </a:p>
          <a:p>
            <a:pPr marL="623888">
              <a:buFont typeface="Calibri" panose="020F0502020204030204" pitchFamily="34" charset="0"/>
              <a:buChar char="‐"/>
            </a:pPr>
            <a:r>
              <a:rPr lang="en-GB" sz="2400" dirty="0" err="1"/>
              <a:t>Setiap</a:t>
            </a:r>
            <a:r>
              <a:rPr lang="en-GB" sz="2400" dirty="0"/>
              <a:t> </a:t>
            </a:r>
            <a:r>
              <a:rPr lang="en-GB" sz="2400" b="1" dirty="0" err="1"/>
              <a:t>turun</a:t>
            </a:r>
            <a:r>
              <a:rPr lang="en-GB" sz="2400" b="1" dirty="0"/>
              <a:t> 1 sub-</a:t>
            </a:r>
            <a:r>
              <a:rPr lang="en-GB" sz="2400" b="1" dirty="0" err="1"/>
              <a:t>ordinat</a:t>
            </a:r>
            <a:r>
              <a:rPr lang="en-GB" sz="2400" b="1" dirty="0"/>
              <a:t> </a:t>
            </a:r>
            <a:r>
              <a:rPr lang="en-GB" sz="2400" dirty="0" err="1"/>
              <a:t>maka</a:t>
            </a:r>
            <a:r>
              <a:rPr lang="en-GB" sz="2400" dirty="0"/>
              <a:t> </a:t>
            </a:r>
            <a:r>
              <a:rPr lang="en-GB" sz="2400" b="1" dirty="0"/>
              <a:t>level = level + 1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Depth / </a:t>
            </a:r>
            <a:r>
              <a:rPr lang="en-GB" sz="2400" b="1" dirty="0" err="1">
                <a:solidFill>
                  <a:schemeClr val="accent1"/>
                </a:solidFill>
              </a:rPr>
              <a:t>Kedalaman</a:t>
            </a:r>
            <a:endParaRPr lang="en-GB" sz="2400" b="1" dirty="0">
              <a:solidFill>
                <a:schemeClr val="accent1"/>
              </a:solidFill>
            </a:endParaRPr>
          </a:p>
          <a:p>
            <a:pPr marL="623888">
              <a:buFont typeface="Calibri" panose="020F0502020204030204" pitchFamily="34" charset="0"/>
              <a:buChar char="‐"/>
            </a:pPr>
            <a:r>
              <a:rPr lang="en-GB" sz="2400" dirty="0" err="1"/>
              <a:t>Kedalaman</a:t>
            </a:r>
            <a:r>
              <a:rPr lang="en-GB" sz="2400" dirty="0"/>
              <a:t>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b="1" dirty="0"/>
              <a:t>Depth</a:t>
            </a:r>
            <a:r>
              <a:rPr lang="en-GB" sz="2400" dirty="0"/>
              <a:t>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b="1" dirty="0"/>
              <a:t>level </a:t>
            </a:r>
            <a:r>
              <a:rPr lang="en-GB" sz="2400" b="1" dirty="0" err="1"/>
              <a:t>tertinggi</a:t>
            </a:r>
            <a:r>
              <a:rPr lang="en-GB" sz="2400" b="1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Tree, </a:t>
            </a:r>
          </a:p>
          <a:p>
            <a:pPr marL="623888">
              <a:buFont typeface="Calibri" panose="020F0502020204030204" pitchFamily="34" charset="0"/>
              <a:buChar char="‐"/>
            </a:pPr>
            <a:r>
              <a:rPr lang="en-GB" sz="2400" dirty="0"/>
              <a:t>pada </a:t>
            </a:r>
            <a:r>
              <a:rPr lang="en-GB" sz="2400" dirty="0" err="1"/>
              <a:t>ilustrasi</a:t>
            </a:r>
            <a:r>
              <a:rPr lang="en-GB" sz="2400" dirty="0"/>
              <a:t> </a:t>
            </a:r>
            <a:r>
              <a:rPr lang="en-GB" sz="2400" dirty="0" err="1"/>
              <a:t>disamping</a:t>
            </a:r>
            <a:r>
              <a:rPr lang="en-GB" sz="2400" dirty="0"/>
              <a:t> </a:t>
            </a:r>
            <a:r>
              <a:rPr lang="en-GB" sz="2400" b="1" dirty="0"/>
              <a:t>Depth = 3</a:t>
            </a:r>
            <a:endParaRPr lang="en-GB" sz="24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D09D7C-DA60-47DE-83FE-736D3ABA2DBE}"/>
              </a:ext>
            </a:extLst>
          </p:cNvPr>
          <p:cNvGrpSpPr/>
          <p:nvPr/>
        </p:nvGrpSpPr>
        <p:grpSpPr>
          <a:xfrm>
            <a:off x="6397775" y="1623973"/>
            <a:ext cx="5402398" cy="4432341"/>
            <a:chOff x="693602" y="1528070"/>
            <a:chExt cx="5402398" cy="44323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1B2EDE-52B0-4EAD-A8E0-6BD68A35717B}"/>
                </a:ext>
              </a:extLst>
            </p:cNvPr>
            <p:cNvGrpSpPr/>
            <p:nvPr/>
          </p:nvGrpSpPr>
          <p:grpSpPr>
            <a:xfrm>
              <a:off x="693602" y="1627849"/>
              <a:ext cx="5402398" cy="4332562"/>
              <a:chOff x="2576942" y="480531"/>
              <a:chExt cx="5402398" cy="433256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91E1EB-05A6-4FEE-B02A-8C9F454718A0}"/>
                  </a:ext>
                </a:extLst>
              </p:cNvPr>
              <p:cNvSpPr/>
              <p:nvPr/>
            </p:nvSpPr>
            <p:spPr>
              <a:xfrm>
                <a:off x="4378036" y="817418"/>
                <a:ext cx="504000" cy="504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AD76048-13BD-481B-9FC7-6859F2445F0A}"/>
                  </a:ext>
                </a:extLst>
              </p:cNvPr>
              <p:cNvGrpSpPr/>
              <p:nvPr/>
            </p:nvGrpSpPr>
            <p:grpSpPr>
              <a:xfrm>
                <a:off x="3164072" y="1750913"/>
                <a:ext cx="2931928" cy="504000"/>
                <a:chOff x="3164072" y="1626218"/>
                <a:chExt cx="2931928" cy="504000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2C5FE3E-E679-4241-A987-981AD0FD43D2}"/>
                    </a:ext>
                  </a:extLst>
                </p:cNvPr>
                <p:cNvSpPr/>
                <p:nvPr/>
              </p:nvSpPr>
              <p:spPr>
                <a:xfrm>
                  <a:off x="4378036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CBFBCAA-81CF-4C1F-9608-D6E70F600CAD}"/>
                    </a:ext>
                  </a:extLst>
                </p:cNvPr>
                <p:cNvSpPr/>
                <p:nvPr/>
              </p:nvSpPr>
              <p:spPr>
                <a:xfrm>
                  <a:off x="5592000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4E3E9C7-B32F-46B9-9AF2-52A603B2449E}"/>
                    </a:ext>
                  </a:extLst>
                </p:cNvPr>
                <p:cNvSpPr/>
                <p:nvPr/>
              </p:nvSpPr>
              <p:spPr>
                <a:xfrm>
                  <a:off x="3164072" y="16262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080733-925E-47A2-BEB3-FEE195972892}"/>
                  </a:ext>
                </a:extLst>
              </p:cNvPr>
              <p:cNvGrpSpPr/>
              <p:nvPr/>
            </p:nvGrpSpPr>
            <p:grpSpPr>
              <a:xfrm>
                <a:off x="2576942" y="2712116"/>
                <a:ext cx="4129417" cy="504000"/>
                <a:chOff x="2590797" y="2435018"/>
                <a:chExt cx="4129417" cy="50400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34CEA00-056F-4203-8F2B-8AF5474A63DF}"/>
                    </a:ext>
                  </a:extLst>
                </p:cNvPr>
                <p:cNvSpPr/>
                <p:nvPr/>
              </p:nvSpPr>
              <p:spPr>
                <a:xfrm>
                  <a:off x="3804761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F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ABC0B2F-03A4-47AA-A44A-847D7B03D7CD}"/>
                    </a:ext>
                  </a:extLst>
                </p:cNvPr>
                <p:cNvSpPr/>
                <p:nvPr/>
              </p:nvSpPr>
              <p:spPr>
                <a:xfrm>
                  <a:off x="2590797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132F524-CC4C-4242-8C18-F04AA8257CC4}"/>
                    </a:ext>
                  </a:extLst>
                </p:cNvPr>
                <p:cNvSpPr/>
                <p:nvPr/>
              </p:nvSpPr>
              <p:spPr>
                <a:xfrm>
                  <a:off x="6216214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8E6AD2A-00E7-4479-9557-A6097ED27A37}"/>
                    </a:ext>
                  </a:extLst>
                </p:cNvPr>
                <p:cNvSpPr/>
                <p:nvPr/>
              </p:nvSpPr>
              <p:spPr>
                <a:xfrm>
                  <a:off x="5002250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D184BEB-567D-4F28-9AB3-E67566827582}"/>
                    </a:ext>
                  </a:extLst>
                </p:cNvPr>
                <p:cNvSpPr/>
                <p:nvPr/>
              </p:nvSpPr>
              <p:spPr>
                <a:xfrm>
                  <a:off x="5609232" y="2435018"/>
                  <a:ext cx="504000" cy="504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H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96B531F-A47E-48E5-A821-449332E70B61}"/>
                  </a:ext>
                </a:extLst>
              </p:cNvPr>
              <p:cNvGrpSpPr/>
              <p:nvPr/>
            </p:nvGrpSpPr>
            <p:grpSpPr>
              <a:xfrm>
                <a:off x="3191783" y="3659462"/>
                <a:ext cx="3217635" cy="506453"/>
                <a:chOff x="3205637" y="3243818"/>
                <a:chExt cx="3217635" cy="50645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847B475-5AA4-4C06-9372-1C86A9B4B66C}"/>
                    </a:ext>
                  </a:extLst>
                </p:cNvPr>
                <p:cNvGrpSpPr/>
                <p:nvPr/>
              </p:nvGrpSpPr>
              <p:grpSpPr>
                <a:xfrm>
                  <a:off x="3205637" y="3246271"/>
                  <a:ext cx="1717964" cy="504000"/>
                  <a:chOff x="3205637" y="3246271"/>
                  <a:chExt cx="1717964" cy="504000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ABC946E5-15CD-45A1-BCA6-F0F1CA5EF07A}"/>
                      </a:ext>
                    </a:extLst>
                  </p:cNvPr>
                  <p:cNvSpPr/>
                  <p:nvPr/>
                </p:nvSpPr>
                <p:spPr>
                  <a:xfrm>
                    <a:off x="4419601" y="3246271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F58BD85A-2C0A-491F-8385-CC8552F01513}"/>
                      </a:ext>
                    </a:extLst>
                  </p:cNvPr>
                  <p:cNvSpPr/>
                  <p:nvPr/>
                </p:nvSpPr>
                <p:spPr>
                  <a:xfrm>
                    <a:off x="3205637" y="3246271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J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FAD48E2-378E-46B0-A4C5-2686D158D6DD}"/>
                      </a:ext>
                    </a:extLst>
                  </p:cNvPr>
                  <p:cNvSpPr/>
                  <p:nvPr/>
                </p:nvSpPr>
                <p:spPr>
                  <a:xfrm>
                    <a:off x="3812619" y="3246271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K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1980DEAB-B3FB-4841-BA71-429419F62949}"/>
                    </a:ext>
                  </a:extLst>
                </p:cNvPr>
                <p:cNvGrpSpPr/>
                <p:nvPr/>
              </p:nvGrpSpPr>
              <p:grpSpPr>
                <a:xfrm>
                  <a:off x="5312290" y="3243818"/>
                  <a:ext cx="1110982" cy="504000"/>
                  <a:chOff x="5312290" y="3243818"/>
                  <a:chExt cx="1110982" cy="504000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B6F662C-884F-483C-A0C7-49C514649159}"/>
                      </a:ext>
                    </a:extLst>
                  </p:cNvPr>
                  <p:cNvSpPr/>
                  <p:nvPr/>
                </p:nvSpPr>
                <p:spPr>
                  <a:xfrm>
                    <a:off x="5312290" y="32438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8C3DFE7A-3330-4DDA-AF12-65851E1E20C2}"/>
                      </a:ext>
                    </a:extLst>
                  </p:cNvPr>
                  <p:cNvSpPr/>
                  <p:nvPr/>
                </p:nvSpPr>
                <p:spPr>
                  <a:xfrm>
                    <a:off x="5919272" y="3243818"/>
                    <a:ext cx="504000" cy="504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N</a:t>
                    </a:r>
                  </a:p>
                </p:txBody>
              </p:sp>
            </p:grp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A550906-ECBA-4216-B9BA-16EB3E47404D}"/>
                  </a:ext>
                </a:extLst>
              </p:cNvPr>
              <p:cNvCxnSpPr>
                <a:cxnSpLocks/>
                <a:stCxn id="11" idx="3"/>
                <a:endCxn id="53" idx="0"/>
              </p:cNvCxnSpPr>
              <p:nvPr/>
            </p:nvCxnSpPr>
            <p:spPr>
              <a:xfrm flipH="1">
                <a:off x="3416072" y="1247609"/>
                <a:ext cx="1035773" cy="503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302182-0A11-4CF3-BB47-CEC08BCFF366}"/>
                  </a:ext>
                </a:extLst>
              </p:cNvPr>
              <p:cNvCxnSpPr>
                <a:stCxn id="11" idx="4"/>
                <a:endCxn id="51" idx="0"/>
              </p:cNvCxnSpPr>
              <p:nvPr/>
            </p:nvCxnSpPr>
            <p:spPr>
              <a:xfrm>
                <a:off x="4630036" y="1321418"/>
                <a:ext cx="0" cy="4294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853DAA1-EEF6-4327-86F8-1E89EA4F69A5}"/>
                  </a:ext>
                </a:extLst>
              </p:cNvPr>
              <p:cNvCxnSpPr>
                <a:cxnSpLocks/>
                <a:stCxn id="11" idx="5"/>
                <a:endCxn id="52" idx="0"/>
              </p:cNvCxnSpPr>
              <p:nvPr/>
            </p:nvCxnSpPr>
            <p:spPr>
              <a:xfrm>
                <a:off x="4808227" y="1247609"/>
                <a:ext cx="1035773" cy="503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FEFE66E-0075-44C5-AE3D-C0C0574381E2}"/>
                  </a:ext>
                </a:extLst>
              </p:cNvPr>
              <p:cNvCxnSpPr>
                <a:cxnSpLocks/>
                <a:stCxn id="53" idx="3"/>
                <a:endCxn id="47" idx="0"/>
              </p:cNvCxnSpPr>
              <p:nvPr/>
            </p:nvCxnSpPr>
            <p:spPr>
              <a:xfrm flipH="1">
                <a:off x="2828942" y="2181104"/>
                <a:ext cx="408939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9EB74C1-B712-4B28-8B3A-7E5DCECFF2F3}"/>
                  </a:ext>
                </a:extLst>
              </p:cNvPr>
              <p:cNvCxnSpPr>
                <a:cxnSpLocks/>
                <a:stCxn id="53" idx="5"/>
                <a:endCxn id="46" idx="0"/>
              </p:cNvCxnSpPr>
              <p:nvPr/>
            </p:nvCxnSpPr>
            <p:spPr>
              <a:xfrm>
                <a:off x="3594263" y="2181104"/>
                <a:ext cx="448643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1FBB40A-68FB-494D-A465-3B75B01E6E71}"/>
                  </a:ext>
                </a:extLst>
              </p:cNvPr>
              <p:cNvCxnSpPr>
                <a:stCxn id="52" idx="4"/>
                <a:endCxn id="50" idx="0"/>
              </p:cNvCxnSpPr>
              <p:nvPr/>
            </p:nvCxnSpPr>
            <p:spPr>
              <a:xfrm>
                <a:off x="5844000" y="2254913"/>
                <a:ext cx="3377" cy="4572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4428DA-805D-43B8-B664-AFE21A0394EB}"/>
                  </a:ext>
                </a:extLst>
              </p:cNvPr>
              <p:cNvCxnSpPr>
                <a:cxnSpLocks/>
                <a:stCxn id="52" idx="3"/>
                <a:endCxn id="49" idx="0"/>
              </p:cNvCxnSpPr>
              <p:nvPr/>
            </p:nvCxnSpPr>
            <p:spPr>
              <a:xfrm flipH="1">
                <a:off x="5240395" y="2181104"/>
                <a:ext cx="425414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ED3BEA-16F3-4223-BA38-A1E3101D2902}"/>
                  </a:ext>
                </a:extLst>
              </p:cNvPr>
              <p:cNvCxnSpPr>
                <a:cxnSpLocks/>
                <a:stCxn id="52" idx="5"/>
                <a:endCxn id="48" idx="0"/>
              </p:cNvCxnSpPr>
              <p:nvPr/>
            </p:nvCxnSpPr>
            <p:spPr>
              <a:xfrm>
                <a:off x="6022191" y="2181104"/>
                <a:ext cx="432168" cy="531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9D52323-7ADB-48D9-8266-6AA4AD32C829}"/>
                  </a:ext>
                </a:extLst>
              </p:cNvPr>
              <p:cNvCxnSpPr>
                <a:stCxn id="46" idx="4"/>
                <a:endCxn id="45" idx="0"/>
              </p:cNvCxnSpPr>
              <p:nvPr/>
            </p:nvCxnSpPr>
            <p:spPr>
              <a:xfrm>
                <a:off x="4042906" y="3216116"/>
                <a:ext cx="7859" cy="445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1345B65-33E2-4614-BC2A-441C4D0FCA71}"/>
                  </a:ext>
                </a:extLst>
              </p:cNvPr>
              <p:cNvCxnSpPr>
                <a:cxnSpLocks/>
                <a:stCxn id="46" idx="3"/>
                <a:endCxn id="44" idx="0"/>
              </p:cNvCxnSpPr>
              <p:nvPr/>
            </p:nvCxnSpPr>
            <p:spPr>
              <a:xfrm flipH="1">
                <a:off x="3443783" y="3142307"/>
                <a:ext cx="420932" cy="519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3253A18-C559-438C-9450-BB28A898CFC9}"/>
                  </a:ext>
                </a:extLst>
              </p:cNvPr>
              <p:cNvCxnSpPr>
                <a:cxnSpLocks/>
                <a:stCxn id="46" idx="5"/>
                <a:endCxn id="43" idx="0"/>
              </p:cNvCxnSpPr>
              <p:nvPr/>
            </p:nvCxnSpPr>
            <p:spPr>
              <a:xfrm>
                <a:off x="4221097" y="3142307"/>
                <a:ext cx="436650" cy="519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DDAC69-6C37-45DA-B2FC-51EFA0CF8AE3}"/>
                  </a:ext>
                </a:extLst>
              </p:cNvPr>
              <p:cNvCxnSpPr>
                <a:cxnSpLocks/>
                <a:stCxn id="50" idx="3"/>
                <a:endCxn id="41" idx="0"/>
              </p:cNvCxnSpPr>
              <p:nvPr/>
            </p:nvCxnSpPr>
            <p:spPr>
              <a:xfrm flipH="1">
                <a:off x="5550436" y="3142307"/>
                <a:ext cx="118750" cy="5171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7B4F317-EFAF-429F-8292-906949B50D09}"/>
                  </a:ext>
                </a:extLst>
              </p:cNvPr>
              <p:cNvCxnSpPr>
                <a:cxnSpLocks/>
                <a:stCxn id="50" idx="5"/>
                <a:endCxn id="42" idx="0"/>
              </p:cNvCxnSpPr>
              <p:nvPr/>
            </p:nvCxnSpPr>
            <p:spPr>
              <a:xfrm>
                <a:off x="6025568" y="3142307"/>
                <a:ext cx="131850" cy="5171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738A51-4221-46DC-AF9B-642961FA9549}"/>
                  </a:ext>
                </a:extLst>
              </p:cNvPr>
              <p:cNvCxnSpPr/>
              <p:nvPr/>
            </p:nvCxnSpPr>
            <p:spPr>
              <a:xfrm>
                <a:off x="5098473" y="1052945"/>
                <a:ext cx="20643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51ADAF-07B0-47B6-BABC-291CC958F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418" y="2008913"/>
                <a:ext cx="76723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63DEF30-1B2A-493C-8B51-47F4C05E5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436" y="2970823"/>
                <a:ext cx="36021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9C9EA05-B316-4594-ADD9-C991ADD13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0909" y="3910258"/>
                <a:ext cx="59574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1809FF-FC99-430E-9C0E-DECA09426CCC}"/>
                  </a:ext>
                </a:extLst>
              </p:cNvPr>
              <p:cNvSpPr txBox="1"/>
              <p:nvPr/>
            </p:nvSpPr>
            <p:spPr>
              <a:xfrm>
                <a:off x="7045748" y="480531"/>
                <a:ext cx="666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Level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9ECFAF-75EA-4F94-87BE-5D44AFFF1D77}"/>
                  </a:ext>
                </a:extLst>
              </p:cNvPr>
              <p:cNvSpPr txBox="1"/>
              <p:nvPr/>
            </p:nvSpPr>
            <p:spPr>
              <a:xfrm>
                <a:off x="7228394" y="8847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D3C7BC-90D8-4011-93E3-EC957CD68CF9}"/>
                  </a:ext>
                </a:extLst>
              </p:cNvPr>
              <p:cNvSpPr txBox="1"/>
              <p:nvPr/>
            </p:nvSpPr>
            <p:spPr>
              <a:xfrm>
                <a:off x="7228394" y="18117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086E06-1D56-477E-BFBC-BD1460F09FA9}"/>
                  </a:ext>
                </a:extLst>
              </p:cNvPr>
              <p:cNvSpPr txBox="1"/>
              <p:nvPr/>
            </p:nvSpPr>
            <p:spPr>
              <a:xfrm>
                <a:off x="7228394" y="27630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90CB2E-F45C-46DE-BA77-8D5628636A25}"/>
                  </a:ext>
                </a:extLst>
              </p:cNvPr>
              <p:cNvSpPr txBox="1"/>
              <p:nvPr/>
            </p:nvSpPr>
            <p:spPr>
              <a:xfrm>
                <a:off x="7228394" y="371426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D53D5B4-1610-4903-A801-7FD8E09E69F9}"/>
                  </a:ext>
                </a:extLst>
              </p:cNvPr>
              <p:cNvSpPr txBox="1"/>
              <p:nvPr/>
            </p:nvSpPr>
            <p:spPr>
              <a:xfrm>
                <a:off x="6878782" y="4443761"/>
                <a:ext cx="1100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Depth = 3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B453983-841B-42F0-B395-23C0538EC05A}"/>
                  </a:ext>
                </a:extLst>
              </p:cNvPr>
              <p:cNvCxnSpPr>
                <a:stCxn id="36" idx="2"/>
              </p:cNvCxnSpPr>
              <p:nvPr/>
            </p:nvCxnSpPr>
            <p:spPr>
              <a:xfrm flipH="1">
                <a:off x="7379236" y="4083592"/>
                <a:ext cx="1" cy="3361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95887D-ADF0-431A-96DD-35F0144FAD8E}"/>
                </a:ext>
              </a:extLst>
            </p:cNvPr>
            <p:cNvSpPr txBox="1"/>
            <p:nvPr/>
          </p:nvSpPr>
          <p:spPr>
            <a:xfrm>
              <a:off x="2438078" y="1528070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5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1057</Words>
  <Application>Microsoft Office PowerPoint</Application>
  <PresentationFormat>Widescreen</PresentationFormat>
  <Paragraphs>279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Arabic</vt:lpstr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Tree (Pohon)</vt:lpstr>
      <vt:lpstr>Istilah-Istilah dalam Tree</vt:lpstr>
      <vt:lpstr>1. Tree dan Graph</vt:lpstr>
      <vt:lpstr>2. Simpul dan Busur</vt:lpstr>
      <vt:lpstr>3. Super-ordinat dan Sub-ordinat</vt:lpstr>
      <vt:lpstr>4. Ancestor dan Descendent</vt:lpstr>
      <vt:lpstr>5. Root (Akar) dan Leaf (Daun)</vt:lpstr>
      <vt:lpstr>6. Level (Tingkat) dan Depth (Kedalaman)</vt:lpstr>
      <vt:lpstr>7. Degree (Derajat) Sebuah Simpul</vt:lpstr>
      <vt:lpstr>8. M-Ary Tree dan Binary Tree</vt:lpstr>
      <vt:lpstr>9. Link, Null-Link dan Bukan Null-Link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 Tree</dc:title>
  <dc:creator>Yoga Religia</dc:creator>
  <cp:lastModifiedBy>Yoga Religia</cp:lastModifiedBy>
  <cp:revision>50</cp:revision>
  <dcterms:created xsi:type="dcterms:W3CDTF">2018-06-04T12:01:28Z</dcterms:created>
  <dcterms:modified xsi:type="dcterms:W3CDTF">2021-03-04T11:35:33Z</dcterms:modified>
</cp:coreProperties>
</file>