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DDD2-C48D-4DD4-891B-FA6976FA3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3A620-DFD8-4D73-BEBE-81FD8AD63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F8E3F-1E56-491F-8D59-B1279D7A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1B28-CE2C-4435-9D0C-B18DE035BF58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55BE7-5143-4C6E-B67F-0C169F9A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D2F38-4CB3-4375-AB62-EA55AE96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CC7A-6DA6-49B9-8EF0-A3235188A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2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FF01-94CC-4888-A79D-2CAD24C8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39477-C78F-4C10-A9DD-86B378423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749B-C3AD-4A58-A7CD-CBF0AF74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1B28-CE2C-4435-9D0C-B18DE035BF58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9C02D-423F-489C-9F3D-BFC34B22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7DDBD-0AFA-4C10-8C88-EFC2F93C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CC7A-6DA6-49B9-8EF0-A3235188A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7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66AB5-3991-4F7A-B6F5-82488C266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16570-EB94-41D6-945B-918F6D56A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9F163-1F0B-4086-86DF-A8634FA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1B28-CE2C-4435-9D0C-B18DE035BF58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F99E4-8785-41BA-9D78-DA985E37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E322-E2FB-4F1C-AF46-5BF23198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CC7A-6DA6-49B9-8EF0-A3235188A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9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D67A-ABE8-4038-BEAB-C7748A45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65BEA-F750-4BDB-8791-627039BBC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FBB0E-40F5-46FB-9609-3B5F04A4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1B28-CE2C-4435-9D0C-B18DE035BF58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F45E-7D6F-4863-9A95-A955A5C6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4FE8-8270-4FA3-B30F-662AD536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CC7A-6DA6-49B9-8EF0-A3235188A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6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D1486-F809-439E-A272-A4FAB285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2F087-F711-4C23-A212-ADAE4B853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F2A12-ECAF-4211-969C-094429C3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1B28-CE2C-4435-9D0C-B18DE035BF58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71342-650F-48FB-AD87-37923752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DA445-7A18-49F9-8912-1985E53B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CC7A-6DA6-49B9-8EF0-A3235188A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41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7EA1-1076-4D59-A5FE-E06A89B9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A422-1598-4172-8473-E545B9E63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70B0B-B523-41D7-9529-E50133605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B63B6-208C-4838-960B-E0E2BE55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1B28-CE2C-4435-9D0C-B18DE035BF58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9F975-02CA-4BFA-B7E2-8537A9F1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E4F0E-CFB7-4A37-BCDC-A4EFFAED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CC7A-6DA6-49B9-8EF0-A3235188A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52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EB4B-BC38-4530-A671-6B679B5C5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F225E-2652-480F-B02C-75D1BE0EF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CDAB2-B7BC-4549-9359-ED8F78747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B8F93-6688-4C49-AF0C-F7809781D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708E2-5C95-4F46-804E-613EC5829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A5CFA-901C-4716-87DB-520CB42F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1B28-CE2C-4435-9D0C-B18DE035BF58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516F3-51A8-4C7C-AC57-4EB1141A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91D27-009B-4501-A9A5-707F3DB8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CC7A-6DA6-49B9-8EF0-A3235188A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50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CD63-8C00-4994-8E16-C084B11F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6B478-4225-48A4-BE9B-2CA5CEB0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1B28-CE2C-4435-9D0C-B18DE035BF58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32731-6DD2-422D-9E8A-33EF61E5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94FE2-7942-44FC-9F3A-0B538AB9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CC7A-6DA6-49B9-8EF0-A3235188A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94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28F6E-D92C-4DB8-8D6A-C69D2C68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1B28-CE2C-4435-9D0C-B18DE035BF58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27226-3658-4ADB-8942-6C44D8C6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06EF3-9111-459A-BAB5-6786CC4D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CC7A-6DA6-49B9-8EF0-A3235188A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82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B8E0-0BDB-498A-9FF1-590A7E55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8FDA-3063-4DCE-B888-BBBC3D26C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7F1BD-23D9-4713-AC12-62ED73AE9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56EA2-8988-49C3-9A9D-8666FEA5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1B28-CE2C-4435-9D0C-B18DE035BF58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2DD09-D20F-4EAA-8BC1-8F3F54E6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0B5A6-4614-480A-A8D1-DE74D188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CC7A-6DA6-49B9-8EF0-A3235188A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30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1782-0E11-4974-ADB8-C087F433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A39D7-1323-4303-AE8E-98BCD33F1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0A8F8-733E-4B85-B1F2-25B6F146A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2A839-E18B-46CA-A8E4-54E73518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1B28-CE2C-4435-9D0C-B18DE035BF58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CB8E8-3856-41F4-9AC6-F33CA4A4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233F2-C9B7-4669-9DD9-26FF4B99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CC7A-6DA6-49B9-8EF0-A3235188A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92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791377-8D7E-4DC6-8CA7-EDEB8212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98115-7269-49AA-8C9F-D56831C2A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DE0F2-2A96-455B-88EB-91EBA84DD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31B28-CE2C-4435-9D0C-B18DE035BF58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84861-8B77-4B38-8DA0-3F3F33C08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3C781-A642-46A5-B1E3-9DA5A2B67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3CC7A-6DA6-49B9-8EF0-A3235188A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94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C4A6-7A85-4861-8B7E-B4C040E7CF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E3C69-E0B8-4BD3-A9AF-1FD660688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1C5F9-A9D3-4A44-990C-D268C2672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977D5A0-AD56-41E9-B7E3-407D667FD0EE}"/>
              </a:ext>
            </a:extLst>
          </p:cNvPr>
          <p:cNvSpPr txBox="1"/>
          <p:nvPr/>
        </p:nvSpPr>
        <p:spPr>
          <a:xfrm>
            <a:off x="401559" y="4959627"/>
            <a:ext cx="6105194" cy="1461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Struktur</a:t>
            </a:r>
            <a:r>
              <a:rPr lang="en-US" sz="1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 </a:t>
            </a: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Studi</a:t>
            </a: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Teknik </a:t>
            </a: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Informatika</a:t>
            </a:r>
            <a:endParaRPr lang="en-US" sz="1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Fakultas</a:t>
            </a: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Teknik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Universitas</a:t>
            </a: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Pelita </a:t>
            </a: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Bangsa</a:t>
            </a:r>
            <a:endParaRPr lang="id-ID" sz="1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4C93C7-47A4-4364-94FE-019EB6029F47}"/>
              </a:ext>
            </a:extLst>
          </p:cNvPr>
          <p:cNvCxnSpPr/>
          <p:nvPr/>
        </p:nvCxnSpPr>
        <p:spPr>
          <a:xfrm>
            <a:off x="457199" y="4701207"/>
            <a:ext cx="50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41B18A16-1A41-4188-888B-A8E645A5A041}"/>
              </a:ext>
            </a:extLst>
          </p:cNvPr>
          <p:cNvSpPr txBox="1"/>
          <p:nvPr/>
        </p:nvSpPr>
        <p:spPr>
          <a:xfrm>
            <a:off x="414811" y="3240157"/>
            <a:ext cx="5598363" cy="1252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Penelusuran</a:t>
            </a:r>
            <a:r>
              <a:rPr lang="en-US" sz="24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Binary Tree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Dr. Yoga Religia, </a:t>
            </a: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S.Kom</a:t>
            </a: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M.Kom</a:t>
            </a:r>
            <a:endParaRPr lang="id-ID" sz="24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id-ID" sz="24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5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9AB3-DCED-4C1F-8C15-691FDBFA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Penelusuran</a:t>
            </a:r>
            <a:r>
              <a:rPr lang="en-GB" dirty="0"/>
              <a:t> (</a:t>
            </a:r>
            <a:r>
              <a:rPr lang="en-GB" dirty="0" err="1"/>
              <a:t>Treverse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B9A6-43A4-4F14-B097-909146AF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Penelusuran</a:t>
            </a:r>
            <a:r>
              <a:rPr lang="en-GB" dirty="0"/>
              <a:t> </a:t>
            </a:r>
            <a:r>
              <a:rPr lang="en-GB" dirty="0" err="1"/>
              <a:t>pohon</a:t>
            </a:r>
            <a:r>
              <a:rPr lang="en-GB" dirty="0"/>
              <a:t> </a:t>
            </a:r>
            <a:r>
              <a:rPr lang="en-GB" dirty="0" err="1"/>
              <a:t>biner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membaca</a:t>
            </a:r>
            <a:r>
              <a:rPr lang="en-GB" dirty="0"/>
              <a:t> (visit) </a:t>
            </a:r>
            <a:r>
              <a:rPr lang="en-GB" dirty="0" err="1"/>
              <a:t>simpul-simpul</a:t>
            </a:r>
            <a:r>
              <a:rPr lang="en-GB" dirty="0"/>
              <a:t> </a:t>
            </a:r>
            <a:r>
              <a:rPr lang="en-GB" dirty="0" err="1"/>
              <a:t>pohon</a:t>
            </a:r>
            <a:r>
              <a:rPr lang="en-GB" dirty="0"/>
              <a:t> </a:t>
            </a:r>
            <a:r>
              <a:rPr lang="en-GB" dirty="0" err="1"/>
              <a:t>biner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urutan</a:t>
            </a:r>
            <a:r>
              <a:rPr lang="en-GB" dirty="0"/>
              <a:t> </a:t>
            </a:r>
            <a:r>
              <a:rPr lang="en-GB" dirty="0" err="1"/>
              <a:t>tertentu</a:t>
            </a:r>
            <a:endParaRPr lang="en-GB" dirty="0"/>
          </a:p>
          <a:p>
            <a:r>
              <a:rPr lang="en-GB" dirty="0"/>
              <a:t>Ada 3 </a:t>
            </a:r>
            <a:r>
              <a:rPr lang="en-GB" dirty="0" err="1"/>
              <a:t>macam</a:t>
            </a:r>
            <a:r>
              <a:rPr lang="en-GB" dirty="0"/>
              <a:t> </a:t>
            </a:r>
            <a:r>
              <a:rPr lang="en-GB" dirty="0" err="1"/>
              <a:t>penelusuran</a:t>
            </a:r>
            <a:r>
              <a:rPr lang="en-GB" dirty="0"/>
              <a:t>, </a:t>
            </a:r>
            <a:r>
              <a:rPr lang="en-GB" dirty="0" err="1"/>
              <a:t>dimana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</a:t>
            </a:r>
            <a:r>
              <a:rPr lang="en-GB" dirty="0" err="1"/>
              <a:t>jenisnya</a:t>
            </a:r>
            <a:r>
              <a:rPr lang="en-GB" dirty="0"/>
              <a:t>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penelusuran</a:t>
            </a:r>
            <a:r>
              <a:rPr lang="en-GB" dirty="0"/>
              <a:t> </a:t>
            </a:r>
            <a:r>
              <a:rPr lang="en-GB" dirty="0" err="1"/>
              <a:t>kebalikan</a:t>
            </a:r>
            <a:r>
              <a:rPr lang="en-GB" dirty="0"/>
              <a:t> 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981292-69DA-47EF-AD19-7BB696BD9EC1}"/>
              </a:ext>
            </a:extLst>
          </p:cNvPr>
          <p:cNvSpPr/>
          <p:nvPr/>
        </p:nvSpPr>
        <p:spPr>
          <a:xfrm>
            <a:off x="0" y="6414551"/>
            <a:ext cx="12192000" cy="4434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24FE94-A0B7-476F-B19F-C7E78FB47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96866"/>
              </p:ext>
            </p:extLst>
          </p:nvPr>
        </p:nvGraphicFramePr>
        <p:xfrm>
          <a:off x="1089890" y="3823085"/>
          <a:ext cx="9079345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919">
                  <a:extLst>
                    <a:ext uri="{9D8B030D-6E8A-4147-A177-3AD203B41FA5}">
                      <a16:colId xmlns:a16="http://schemas.microsoft.com/office/drawing/2014/main" val="1143321274"/>
                    </a:ext>
                  </a:extLst>
                </a:gridCol>
                <a:gridCol w="4285663">
                  <a:extLst>
                    <a:ext uri="{9D8B030D-6E8A-4147-A177-3AD203B41FA5}">
                      <a16:colId xmlns:a16="http://schemas.microsoft.com/office/drawing/2014/main" val="38998115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21753296"/>
                    </a:ext>
                  </a:extLst>
                </a:gridCol>
                <a:gridCol w="3851563">
                  <a:extLst>
                    <a:ext uri="{9D8B030D-6E8A-4147-A177-3AD203B41FA5}">
                      <a16:colId xmlns:a16="http://schemas.microsoft.com/office/drawing/2014/main" val="4200297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1.</a:t>
                      </a:r>
                    </a:p>
                    <a:p>
                      <a:r>
                        <a:rPr lang="en-GB" sz="2400" dirty="0"/>
                        <a:t>2.</a:t>
                      </a:r>
                    </a:p>
                    <a:p>
                      <a:r>
                        <a:rPr lang="en-GB" sz="2400" dirty="0"/>
                        <a:t>3.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err="1"/>
                        <a:t>Preorder</a:t>
                      </a:r>
                      <a:r>
                        <a:rPr lang="en-GB" sz="2400" dirty="0"/>
                        <a:t> (depth-first order)</a:t>
                      </a:r>
                    </a:p>
                    <a:p>
                      <a:r>
                        <a:rPr lang="en-GB" sz="2400" dirty="0" err="1"/>
                        <a:t>Inorder</a:t>
                      </a:r>
                      <a:r>
                        <a:rPr lang="en-GB" sz="2400" dirty="0"/>
                        <a:t> (symmetric order)</a:t>
                      </a:r>
                    </a:p>
                    <a:p>
                      <a:r>
                        <a:rPr lang="en-GB" sz="2400" dirty="0" err="1"/>
                        <a:t>Postorder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4.</a:t>
                      </a:r>
                    </a:p>
                    <a:p>
                      <a:r>
                        <a:rPr lang="en-GB" sz="2400" dirty="0"/>
                        <a:t>5.</a:t>
                      </a:r>
                    </a:p>
                    <a:p>
                      <a:r>
                        <a:rPr lang="en-GB" sz="2400" dirty="0"/>
                        <a:t>6.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Inverse </a:t>
                      </a:r>
                      <a:r>
                        <a:rPr lang="en-GB" sz="2400" dirty="0" err="1"/>
                        <a:t>Preorder</a:t>
                      </a:r>
                      <a:endParaRPr lang="en-GB" sz="2400" dirty="0"/>
                    </a:p>
                    <a:p>
                      <a:r>
                        <a:rPr lang="en-GB" sz="2400" dirty="0"/>
                        <a:t>Inverse </a:t>
                      </a:r>
                      <a:r>
                        <a:rPr lang="en-GB" sz="2400" dirty="0" err="1"/>
                        <a:t>Inorder</a:t>
                      </a:r>
                      <a:endParaRPr lang="en-GB" sz="2400" dirty="0"/>
                    </a:p>
                    <a:p>
                      <a:r>
                        <a:rPr lang="en-GB" sz="2400" dirty="0"/>
                        <a:t>Inverse </a:t>
                      </a:r>
                      <a:r>
                        <a:rPr lang="en-GB" sz="2400" dirty="0" err="1"/>
                        <a:t>Postorder</a:t>
                      </a:r>
                      <a:endParaRPr lang="en-GB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6300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4CE32BB-D727-44E4-9C6E-51D524E77617}"/>
              </a:ext>
            </a:extLst>
          </p:cNvPr>
          <p:cNvSpPr/>
          <p:nvPr/>
        </p:nvSpPr>
        <p:spPr>
          <a:xfrm>
            <a:off x="0" y="6414550"/>
            <a:ext cx="12192000" cy="4434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97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C17E-8EC5-4925-B152-698F651D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Pre, in dan Post</a:t>
            </a:r>
          </a:p>
        </p:txBody>
      </p:sp>
      <p:graphicFrame>
        <p:nvGraphicFramePr>
          <p:cNvPr id="24" name="Content Placeholder 23">
            <a:extLst>
              <a:ext uri="{FF2B5EF4-FFF2-40B4-BE49-F238E27FC236}">
                <a16:creationId xmlns:a16="http://schemas.microsoft.com/office/drawing/2014/main" id="{1FDA29E4-3C4D-4B79-8F29-A097BB4579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350403"/>
              </p:ext>
            </p:extLst>
          </p:nvPr>
        </p:nvGraphicFramePr>
        <p:xfrm>
          <a:off x="3806976" y="2064233"/>
          <a:ext cx="7142162" cy="1285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466253">
                  <a:extLst>
                    <a:ext uri="{9D8B030D-6E8A-4147-A177-3AD203B41FA5}">
                      <a16:colId xmlns:a16="http://schemas.microsoft.com/office/drawing/2014/main" val="3196621041"/>
                    </a:ext>
                  </a:extLst>
                </a:gridCol>
                <a:gridCol w="4675909">
                  <a:extLst>
                    <a:ext uri="{9D8B030D-6E8A-4147-A177-3AD203B41FA5}">
                      <a16:colId xmlns:a16="http://schemas.microsoft.com/office/drawing/2014/main" val="105378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Bila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ditelusuri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secara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Hasil </a:t>
                      </a:r>
                      <a:r>
                        <a:rPr lang="en-GB" dirty="0" err="1"/>
                        <a:t>penelusuran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23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Preorder</a:t>
                      </a:r>
                      <a:endParaRPr lang="en-GB" dirty="0"/>
                    </a:p>
                    <a:p>
                      <a:r>
                        <a:rPr lang="en-GB" dirty="0" err="1"/>
                        <a:t>Inorde</a:t>
                      </a:r>
                      <a:endParaRPr lang="en-GB" dirty="0"/>
                    </a:p>
                    <a:p>
                      <a:r>
                        <a:rPr lang="en-GB" dirty="0" err="1"/>
                        <a:t>Postorder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 A B    ( </a:t>
                      </a:r>
                      <a:r>
                        <a:rPr lang="en-GB" dirty="0" err="1"/>
                        <a:t>Bentuk</a:t>
                      </a:r>
                      <a:r>
                        <a:rPr lang="en-GB" dirty="0"/>
                        <a:t> </a:t>
                      </a:r>
                      <a:r>
                        <a:rPr lang="en-GB" b="1" dirty="0"/>
                        <a:t>Prefix</a:t>
                      </a:r>
                      <a:r>
                        <a:rPr lang="en-GB" dirty="0"/>
                        <a:t> )</a:t>
                      </a:r>
                    </a:p>
                    <a:p>
                      <a:r>
                        <a:rPr lang="en-GB" dirty="0"/>
                        <a:t>A + B    ( </a:t>
                      </a:r>
                      <a:r>
                        <a:rPr lang="en-GB" dirty="0" err="1"/>
                        <a:t>Bentuk</a:t>
                      </a:r>
                      <a:r>
                        <a:rPr lang="en-GB" dirty="0"/>
                        <a:t> </a:t>
                      </a:r>
                      <a:r>
                        <a:rPr lang="en-GB" b="1" dirty="0"/>
                        <a:t>Infix</a:t>
                      </a:r>
                      <a:r>
                        <a:rPr lang="en-GB" dirty="0"/>
                        <a:t> )</a:t>
                      </a:r>
                    </a:p>
                    <a:p>
                      <a:r>
                        <a:rPr lang="en-GB" dirty="0"/>
                        <a:t>A B +    ( </a:t>
                      </a:r>
                      <a:r>
                        <a:rPr lang="en-GB" dirty="0" err="1"/>
                        <a:t>Bentuk</a:t>
                      </a:r>
                      <a:r>
                        <a:rPr lang="en-GB" dirty="0"/>
                        <a:t> </a:t>
                      </a:r>
                      <a:r>
                        <a:rPr lang="en-GB" b="1" dirty="0"/>
                        <a:t>Postfix</a:t>
                      </a:r>
                      <a:r>
                        <a:rPr lang="en-GB" dirty="0"/>
                        <a:t>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65413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A3CD5E3-883A-4E52-9032-5868E58BCE64}"/>
              </a:ext>
            </a:extLst>
          </p:cNvPr>
          <p:cNvSpPr/>
          <p:nvPr/>
        </p:nvSpPr>
        <p:spPr>
          <a:xfrm>
            <a:off x="0" y="6414550"/>
            <a:ext cx="12192000" cy="4434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AEFA0B-3903-4FCB-9757-0A6E36EACB8B}"/>
              </a:ext>
            </a:extLst>
          </p:cNvPr>
          <p:cNvGrpSpPr/>
          <p:nvPr/>
        </p:nvGrpSpPr>
        <p:grpSpPr>
          <a:xfrm>
            <a:off x="9159166" y="4681946"/>
            <a:ext cx="1499027" cy="1388387"/>
            <a:chOff x="702862" y="2269075"/>
            <a:chExt cx="1499027" cy="138838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963F0A6-A324-435F-9AC4-CCF3937D9C00}"/>
                </a:ext>
              </a:extLst>
            </p:cNvPr>
            <p:cNvSpPr/>
            <p:nvPr/>
          </p:nvSpPr>
          <p:spPr>
            <a:xfrm>
              <a:off x="1163781" y="2269075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8E601A-C29F-4D43-8F28-3E5D335809F9}"/>
                </a:ext>
              </a:extLst>
            </p:cNvPr>
            <p:cNvSpPr/>
            <p:nvPr/>
          </p:nvSpPr>
          <p:spPr>
            <a:xfrm>
              <a:off x="1661889" y="3117462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8130867-5C7F-4BB0-99DD-9DC65F189DA3}"/>
                </a:ext>
              </a:extLst>
            </p:cNvPr>
            <p:cNvSpPr/>
            <p:nvPr/>
          </p:nvSpPr>
          <p:spPr>
            <a:xfrm>
              <a:off x="702862" y="3117462"/>
              <a:ext cx="540000" cy="54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B4F6934-31BA-40EA-98B6-D5AF53FE071A}"/>
                </a:ext>
              </a:extLst>
            </p:cNvPr>
            <p:cNvCxnSpPr>
              <a:cxnSpLocks/>
              <a:stCxn id="20" idx="0"/>
              <a:endCxn id="18" idx="3"/>
            </p:cNvCxnSpPr>
            <p:nvPr/>
          </p:nvCxnSpPr>
          <p:spPr>
            <a:xfrm flipV="1">
              <a:off x="972862" y="2729994"/>
              <a:ext cx="270000" cy="3874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FE3528F-04E6-44B7-9A43-9DFC53F5D948}"/>
                </a:ext>
              </a:extLst>
            </p:cNvPr>
            <p:cNvCxnSpPr>
              <a:cxnSpLocks/>
              <a:stCxn id="19" idx="0"/>
              <a:endCxn id="18" idx="5"/>
            </p:cNvCxnSpPr>
            <p:nvPr/>
          </p:nvCxnSpPr>
          <p:spPr>
            <a:xfrm flipH="1" flipV="1">
              <a:off x="1624700" y="2729994"/>
              <a:ext cx="307189" cy="3874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BFB0D6-EC2A-4607-B3A4-E0C08F5EF6BF}"/>
              </a:ext>
            </a:extLst>
          </p:cNvPr>
          <p:cNvGrpSpPr/>
          <p:nvPr/>
        </p:nvGrpSpPr>
        <p:grpSpPr>
          <a:xfrm>
            <a:off x="740705" y="1693514"/>
            <a:ext cx="2263727" cy="1775855"/>
            <a:chOff x="740705" y="1693514"/>
            <a:chExt cx="2263727" cy="177585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4F66930-76EC-47C6-8CF5-AA4176CB1063}"/>
                </a:ext>
              </a:extLst>
            </p:cNvPr>
            <p:cNvGrpSpPr/>
            <p:nvPr/>
          </p:nvGrpSpPr>
          <p:grpSpPr>
            <a:xfrm>
              <a:off x="972862" y="1693514"/>
              <a:ext cx="1499027" cy="1388387"/>
              <a:chOff x="702862" y="2269075"/>
              <a:chExt cx="1499027" cy="138838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C5C0014-82C6-4111-9D58-33D4CB83C1E3}"/>
                  </a:ext>
                </a:extLst>
              </p:cNvPr>
              <p:cNvSpPr/>
              <p:nvPr/>
            </p:nvSpPr>
            <p:spPr>
              <a:xfrm>
                <a:off x="1163781" y="2269075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+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954D48F-F553-46C5-AC5A-F4F34886096E}"/>
                  </a:ext>
                </a:extLst>
              </p:cNvPr>
              <p:cNvSpPr/>
              <p:nvPr/>
            </p:nvSpPr>
            <p:spPr>
              <a:xfrm>
                <a:off x="1661889" y="311746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B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CD50FA4-439B-4EC9-ADF7-4DA4C9018BA4}"/>
                  </a:ext>
                </a:extLst>
              </p:cNvPr>
              <p:cNvSpPr/>
              <p:nvPr/>
            </p:nvSpPr>
            <p:spPr>
              <a:xfrm>
                <a:off x="702862" y="311746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DC9FE70-252D-460A-B5D5-173F557BFCCB}"/>
                  </a:ext>
                </a:extLst>
              </p:cNvPr>
              <p:cNvCxnSpPr>
                <a:cxnSpLocks/>
                <a:stCxn id="7" idx="0"/>
                <a:endCxn id="5" idx="3"/>
              </p:cNvCxnSpPr>
              <p:nvPr/>
            </p:nvCxnSpPr>
            <p:spPr>
              <a:xfrm flipV="1">
                <a:off x="972862" y="2729994"/>
                <a:ext cx="270000" cy="38746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36ADF26-5C4E-4B26-A970-5E332EB55B41}"/>
                  </a:ext>
                </a:extLst>
              </p:cNvPr>
              <p:cNvCxnSpPr>
                <a:cxnSpLocks/>
                <a:stCxn id="6" idx="0"/>
                <a:endCxn id="5" idx="5"/>
              </p:cNvCxnSpPr>
              <p:nvPr/>
            </p:nvCxnSpPr>
            <p:spPr>
              <a:xfrm flipH="1" flipV="1">
                <a:off x="1624700" y="2729994"/>
                <a:ext cx="307189" cy="38746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F8D985-60B5-4DFB-9622-33476B9E3831}"/>
                </a:ext>
              </a:extLst>
            </p:cNvPr>
            <p:cNvSpPr txBox="1"/>
            <p:nvPr/>
          </p:nvSpPr>
          <p:spPr>
            <a:xfrm>
              <a:off x="2000118" y="1782275"/>
              <a:ext cx="1004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operator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2E553E-5908-46DA-AA80-5A8C7638E258}"/>
                </a:ext>
              </a:extLst>
            </p:cNvPr>
            <p:cNvSpPr txBox="1"/>
            <p:nvPr/>
          </p:nvSpPr>
          <p:spPr>
            <a:xfrm>
              <a:off x="740705" y="3100037"/>
              <a:ext cx="973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operand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896473-3249-4C52-B43C-8C7399455449}"/>
                </a:ext>
              </a:extLst>
            </p:cNvPr>
            <p:cNvSpPr txBox="1"/>
            <p:nvPr/>
          </p:nvSpPr>
          <p:spPr>
            <a:xfrm>
              <a:off x="1742895" y="3100037"/>
              <a:ext cx="973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operand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B6895CF-77C7-48D1-8061-E80628DA5E8E}"/>
              </a:ext>
            </a:extLst>
          </p:cNvPr>
          <p:cNvSpPr txBox="1"/>
          <p:nvPr/>
        </p:nvSpPr>
        <p:spPr>
          <a:xfrm>
            <a:off x="3690232" y="1501849"/>
            <a:ext cx="2792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Arithmatic</a:t>
            </a:r>
            <a:r>
              <a:rPr lang="en-GB" sz="2400" b="1" dirty="0"/>
              <a:t> </a:t>
            </a:r>
            <a:r>
              <a:rPr lang="en-GB" sz="2400" b="1" dirty="0" err="1"/>
              <a:t>Stetment</a:t>
            </a:r>
            <a:endParaRPr lang="en-GB" sz="2400" b="1" dirty="0"/>
          </a:p>
        </p:txBody>
      </p:sp>
      <p:graphicFrame>
        <p:nvGraphicFramePr>
          <p:cNvPr id="30" name="Content Placeholder 23">
            <a:extLst>
              <a:ext uri="{FF2B5EF4-FFF2-40B4-BE49-F238E27FC236}">
                <a16:creationId xmlns:a16="http://schemas.microsoft.com/office/drawing/2014/main" id="{0E204E84-1C54-4199-ACCB-9315B3E362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536899"/>
              </p:ext>
            </p:extLst>
          </p:nvPr>
        </p:nvGraphicFramePr>
        <p:xfrm>
          <a:off x="838200" y="4785093"/>
          <a:ext cx="7142162" cy="1285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466253">
                  <a:extLst>
                    <a:ext uri="{9D8B030D-6E8A-4147-A177-3AD203B41FA5}">
                      <a16:colId xmlns:a16="http://schemas.microsoft.com/office/drawing/2014/main" val="3196621041"/>
                    </a:ext>
                  </a:extLst>
                </a:gridCol>
                <a:gridCol w="4675909">
                  <a:extLst>
                    <a:ext uri="{9D8B030D-6E8A-4147-A177-3AD203B41FA5}">
                      <a16:colId xmlns:a16="http://schemas.microsoft.com/office/drawing/2014/main" val="105378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Bila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ditelusuri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secara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Hasil </a:t>
                      </a:r>
                      <a:r>
                        <a:rPr lang="en-GB" dirty="0" err="1"/>
                        <a:t>penelusuran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23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Preorder</a:t>
                      </a:r>
                      <a:endParaRPr lang="en-GB" dirty="0"/>
                    </a:p>
                    <a:p>
                      <a:r>
                        <a:rPr lang="en-GB" dirty="0" err="1"/>
                        <a:t>Inorde</a:t>
                      </a:r>
                      <a:endParaRPr lang="en-GB" dirty="0"/>
                    </a:p>
                    <a:p>
                      <a:r>
                        <a:rPr lang="en-GB" dirty="0" err="1"/>
                        <a:t>Postorder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B C</a:t>
                      </a:r>
                    </a:p>
                    <a:p>
                      <a:r>
                        <a:rPr lang="en-GB" dirty="0"/>
                        <a:t>B A C</a:t>
                      </a:r>
                    </a:p>
                    <a:p>
                      <a:r>
                        <a:rPr lang="en-GB" dirty="0"/>
                        <a:t>B C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65413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C68F1E5D-5E04-4B96-BA25-199F92B0EF43}"/>
              </a:ext>
            </a:extLst>
          </p:cNvPr>
          <p:cNvSpPr txBox="1"/>
          <p:nvPr/>
        </p:nvSpPr>
        <p:spPr>
          <a:xfrm>
            <a:off x="734697" y="3829901"/>
            <a:ext cx="10941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Belum</a:t>
            </a:r>
            <a:r>
              <a:rPr lang="en-GB" sz="2400" dirty="0"/>
              <a:t> </a:t>
            </a:r>
            <a:r>
              <a:rPr lang="en-GB" sz="2400" dirty="0" err="1"/>
              <a:t>tentu</a:t>
            </a:r>
            <a:r>
              <a:rPr lang="en-GB" sz="2400" dirty="0"/>
              <a:t> </a:t>
            </a:r>
            <a:r>
              <a:rPr lang="en-GB" sz="2400" dirty="0" err="1"/>
              <a:t>sebuah</a:t>
            </a:r>
            <a:r>
              <a:rPr lang="en-GB" sz="2400" dirty="0"/>
              <a:t> </a:t>
            </a:r>
            <a:r>
              <a:rPr lang="en-GB" sz="2400" dirty="0" err="1"/>
              <a:t>pohon</a:t>
            </a:r>
            <a:r>
              <a:rPr lang="en-GB" sz="2400" dirty="0"/>
              <a:t> </a:t>
            </a:r>
            <a:r>
              <a:rPr lang="en-GB" sz="2400" dirty="0" err="1"/>
              <a:t>biner</a:t>
            </a:r>
            <a:r>
              <a:rPr lang="en-GB" sz="2400" dirty="0"/>
              <a:t> </a:t>
            </a:r>
            <a:r>
              <a:rPr lang="en-GB" sz="2400" dirty="0" err="1"/>
              <a:t>merupakan</a:t>
            </a:r>
            <a:r>
              <a:rPr lang="en-GB" sz="2400" dirty="0"/>
              <a:t> </a:t>
            </a:r>
            <a:r>
              <a:rPr lang="en-GB" sz="2400" dirty="0" err="1"/>
              <a:t>representasi</a:t>
            </a:r>
            <a:r>
              <a:rPr lang="en-GB" sz="2400" dirty="0"/>
              <a:t> </a:t>
            </a:r>
            <a:r>
              <a:rPr lang="en-GB" sz="2400" dirty="0" err="1"/>
              <a:t>dari</a:t>
            </a:r>
            <a:r>
              <a:rPr lang="en-GB" sz="2400" dirty="0"/>
              <a:t> </a:t>
            </a:r>
            <a:r>
              <a:rPr lang="en-GB" sz="2400" dirty="0" err="1"/>
              <a:t>arithmatic</a:t>
            </a:r>
            <a:r>
              <a:rPr lang="en-GB" sz="2400" dirty="0"/>
              <a:t> </a:t>
            </a:r>
            <a:r>
              <a:rPr lang="en-GB" sz="2400" dirty="0" err="1"/>
              <a:t>stretment</a:t>
            </a:r>
            <a:r>
              <a:rPr lang="en-GB" sz="24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02523E-1A7B-432B-9FF9-CFC59D1003C7}"/>
              </a:ext>
            </a:extLst>
          </p:cNvPr>
          <p:cNvSpPr txBox="1"/>
          <p:nvPr/>
        </p:nvSpPr>
        <p:spPr>
          <a:xfrm>
            <a:off x="4356911" y="5142865"/>
            <a:ext cx="362345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i="1" dirty="0">
                <a:solidFill>
                  <a:srgbClr val="7030A0"/>
                </a:solidFill>
                <a:latin typeface="Bahnschrift Light Condensed" panose="020B0502040204020203" pitchFamily="34" charset="0"/>
              </a:rPr>
              <a:t>Karena </a:t>
            </a:r>
            <a:r>
              <a:rPr lang="en-GB" sz="1900" i="1" dirty="0" err="1">
                <a:solidFill>
                  <a:srgbClr val="7030A0"/>
                </a:solidFill>
                <a:latin typeface="Bahnschrift Light Condensed" panose="020B0502040204020203" pitchFamily="34" charset="0"/>
              </a:rPr>
              <a:t>bukan</a:t>
            </a:r>
            <a:r>
              <a:rPr lang="en-GB" sz="1900" i="1" dirty="0">
                <a:solidFill>
                  <a:srgbClr val="7030A0"/>
                </a:solidFill>
                <a:latin typeface="Bahnschrift Light Condensed" panose="020B0502040204020203" pitchFamily="34" charset="0"/>
              </a:rPr>
              <a:t> </a:t>
            </a:r>
            <a:r>
              <a:rPr lang="en-GB" sz="1900" i="1" dirty="0" err="1">
                <a:solidFill>
                  <a:srgbClr val="7030A0"/>
                </a:solidFill>
                <a:latin typeface="Bahnschrift Light Condensed" panose="020B0502040204020203" pitchFamily="34" charset="0"/>
              </a:rPr>
              <a:t>merupakan</a:t>
            </a:r>
            <a:r>
              <a:rPr lang="en-GB" sz="1900" i="1" dirty="0">
                <a:solidFill>
                  <a:srgbClr val="7030A0"/>
                </a:solidFill>
                <a:latin typeface="Bahnschrift Light Condensed" panose="020B0502040204020203" pitchFamily="34" charset="0"/>
              </a:rPr>
              <a:t> </a:t>
            </a:r>
            <a:r>
              <a:rPr lang="en-GB" sz="1900" i="1" dirty="0" err="1">
                <a:solidFill>
                  <a:srgbClr val="7030A0"/>
                </a:solidFill>
                <a:latin typeface="Bahnschrift Light Condensed" panose="020B0502040204020203" pitchFamily="34" charset="0"/>
              </a:rPr>
              <a:t>arithmatc</a:t>
            </a:r>
            <a:r>
              <a:rPr lang="en-GB" sz="1900" i="1" dirty="0">
                <a:solidFill>
                  <a:srgbClr val="7030A0"/>
                </a:solidFill>
                <a:latin typeface="Bahnschrift Light Condensed" panose="020B0502040204020203" pitchFamily="34" charset="0"/>
              </a:rPr>
              <a:t> </a:t>
            </a:r>
            <a:r>
              <a:rPr lang="en-GB" sz="1900" i="1" dirty="0" err="1">
                <a:solidFill>
                  <a:srgbClr val="7030A0"/>
                </a:solidFill>
                <a:latin typeface="Bahnschrift Light Condensed" panose="020B0502040204020203" pitchFamily="34" charset="0"/>
              </a:rPr>
              <a:t>stetment</a:t>
            </a:r>
            <a:r>
              <a:rPr lang="en-GB" sz="1900" i="1" dirty="0">
                <a:solidFill>
                  <a:srgbClr val="7030A0"/>
                </a:solidFill>
                <a:latin typeface="Bahnschrift Light Condensed" panose="020B0502040204020203" pitchFamily="34" charset="0"/>
              </a:rPr>
              <a:t>, </a:t>
            </a:r>
            <a:r>
              <a:rPr lang="en-GB" sz="1900" i="1" dirty="0" err="1">
                <a:solidFill>
                  <a:srgbClr val="7030A0"/>
                </a:solidFill>
                <a:latin typeface="Bahnschrift Light Condensed" panose="020B0502040204020203" pitchFamily="34" charset="0"/>
              </a:rPr>
              <a:t>maka</a:t>
            </a:r>
            <a:r>
              <a:rPr lang="en-GB" sz="1900" i="1" dirty="0">
                <a:solidFill>
                  <a:srgbClr val="7030A0"/>
                </a:solidFill>
                <a:latin typeface="Bahnschrift Light Condensed" panose="020B0502040204020203" pitchFamily="34" charset="0"/>
              </a:rPr>
              <a:t> </a:t>
            </a:r>
            <a:r>
              <a:rPr lang="en-GB" sz="1900" i="1" dirty="0" err="1">
                <a:solidFill>
                  <a:srgbClr val="7030A0"/>
                </a:solidFill>
                <a:latin typeface="Bahnschrift Light Condensed" panose="020B0502040204020203" pitchFamily="34" charset="0"/>
              </a:rPr>
              <a:t>tidak</a:t>
            </a:r>
            <a:r>
              <a:rPr lang="en-GB" sz="1900" i="1" dirty="0">
                <a:solidFill>
                  <a:srgbClr val="7030A0"/>
                </a:solidFill>
                <a:latin typeface="Bahnschrift Light Condensed" panose="020B0502040204020203" pitchFamily="34" charset="0"/>
              </a:rPr>
              <a:t> </a:t>
            </a:r>
            <a:r>
              <a:rPr lang="en-GB" sz="1900" i="1" dirty="0" err="1">
                <a:solidFill>
                  <a:srgbClr val="7030A0"/>
                </a:solidFill>
                <a:latin typeface="Bahnschrift Light Condensed" panose="020B0502040204020203" pitchFamily="34" charset="0"/>
              </a:rPr>
              <a:t>diistilahkan</a:t>
            </a:r>
            <a:r>
              <a:rPr lang="en-GB" sz="1900" i="1" dirty="0">
                <a:solidFill>
                  <a:srgbClr val="7030A0"/>
                </a:solidFill>
                <a:latin typeface="Bahnschrift Light Condensed" panose="020B0502040204020203" pitchFamily="34" charset="0"/>
              </a:rPr>
              <a:t> </a:t>
            </a:r>
            <a:r>
              <a:rPr lang="en-GB" sz="1900" i="1" dirty="0" err="1">
                <a:solidFill>
                  <a:srgbClr val="7030A0"/>
                </a:solidFill>
                <a:latin typeface="Bahnschrift Light Condensed" panose="020B0502040204020203" pitchFamily="34" charset="0"/>
              </a:rPr>
              <a:t>dengan</a:t>
            </a:r>
            <a:r>
              <a:rPr lang="en-GB" sz="1900" i="1" dirty="0">
                <a:solidFill>
                  <a:srgbClr val="7030A0"/>
                </a:solidFill>
                <a:latin typeface="Bahnschrift Light Condensed" panose="020B0502040204020203" pitchFamily="34" charset="0"/>
              </a:rPr>
              <a:t> prefix, infix dan postfix</a:t>
            </a:r>
          </a:p>
        </p:txBody>
      </p:sp>
    </p:spTree>
    <p:extLst>
      <p:ext uri="{BB962C8B-B14F-4D97-AF65-F5344CB8AC3E}">
        <p14:creationId xmlns:p14="http://schemas.microsoft.com/office/powerpoint/2010/main" val="105003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5393-E1C9-4497-8BBB-CDFD6ABF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Proses </a:t>
            </a:r>
            <a:r>
              <a:rPr lang="en-GB" dirty="0" err="1"/>
              <a:t>Penelusuran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BDAA8-C894-4605-96AC-6C9CFE815A10}"/>
              </a:ext>
            </a:extLst>
          </p:cNvPr>
          <p:cNvSpPr/>
          <p:nvPr/>
        </p:nvSpPr>
        <p:spPr>
          <a:xfrm>
            <a:off x="0" y="6414550"/>
            <a:ext cx="12192000" cy="4434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7655E-6070-4907-9220-D3A0BDB3D97F}"/>
              </a:ext>
            </a:extLst>
          </p:cNvPr>
          <p:cNvSpPr/>
          <p:nvPr/>
        </p:nvSpPr>
        <p:spPr>
          <a:xfrm>
            <a:off x="838200" y="1690688"/>
            <a:ext cx="4741480" cy="119538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 err="1">
                <a:solidFill>
                  <a:schemeClr val="tx1"/>
                </a:solidFill>
              </a:rPr>
              <a:t>Preorder</a:t>
            </a:r>
            <a:r>
              <a:rPr lang="en-GB" sz="2000" b="1" dirty="0">
                <a:solidFill>
                  <a:schemeClr val="tx1"/>
                </a:solidFill>
              </a:rPr>
              <a:t>    </a:t>
            </a:r>
            <a:r>
              <a:rPr lang="en-GB" sz="2000" dirty="0">
                <a:solidFill>
                  <a:schemeClr val="tx1"/>
                </a:solidFill>
                <a:sym typeface="Wingdings 3" panose="05040102010807070707" pitchFamily="18" charset="2"/>
              </a:rPr>
              <a:t>: ATAS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  <a:sym typeface="Wingdings 3" panose="05040102010807070707" pitchFamily="18" charset="2"/>
              </a:rPr>
              <a:t> KIRI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  <a:sym typeface="Wingdings 3" panose="05040102010807070707" pitchFamily="18" charset="2"/>
              </a:rPr>
              <a:t> KANAN</a:t>
            </a:r>
          </a:p>
          <a:p>
            <a:r>
              <a:rPr lang="en-GB" sz="2000" b="1" dirty="0" err="1">
                <a:solidFill>
                  <a:schemeClr val="tx1"/>
                </a:solidFill>
                <a:sym typeface="Wingdings 3" panose="05040102010807070707" pitchFamily="18" charset="2"/>
              </a:rPr>
              <a:t>Inorder</a:t>
            </a:r>
            <a:r>
              <a:rPr lang="en-GB" sz="2000" dirty="0">
                <a:solidFill>
                  <a:schemeClr val="tx1"/>
                </a:solidFill>
                <a:sym typeface="Wingdings 3" panose="05040102010807070707" pitchFamily="18" charset="2"/>
              </a:rPr>
              <a:t>      : KIRI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  <a:sym typeface="Wingdings 3" panose="05040102010807070707" pitchFamily="18" charset="2"/>
              </a:rPr>
              <a:t> ATAS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  <a:sym typeface="Wingdings 3" panose="05040102010807070707" pitchFamily="18" charset="2"/>
              </a:rPr>
              <a:t> KANAN</a:t>
            </a:r>
          </a:p>
          <a:p>
            <a:r>
              <a:rPr lang="en-GB" sz="2000" b="1" dirty="0" err="1">
                <a:solidFill>
                  <a:schemeClr val="tx1"/>
                </a:solidFill>
                <a:sym typeface="Wingdings 3" panose="05040102010807070707" pitchFamily="18" charset="2"/>
              </a:rPr>
              <a:t>Postorder</a:t>
            </a:r>
            <a:r>
              <a:rPr lang="en-GB" sz="2000" dirty="0">
                <a:solidFill>
                  <a:schemeClr val="tx1"/>
                </a:solidFill>
                <a:sym typeface="Wingdings 3" panose="05040102010807070707" pitchFamily="18" charset="2"/>
              </a:rPr>
              <a:t>  : KIRI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  <a:sym typeface="Wingdings 3" panose="05040102010807070707" pitchFamily="18" charset="2"/>
              </a:rPr>
              <a:t> KANAN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  <a:sym typeface="Wingdings 3" panose="05040102010807070707" pitchFamily="18" charset="2"/>
              </a:rPr>
              <a:t> ATAS</a:t>
            </a:r>
            <a:endParaRPr lang="en-GB" sz="2000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9916F0F-0DE7-4D6C-BA57-177663F15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50100"/>
              </p:ext>
            </p:extLst>
          </p:nvPr>
        </p:nvGraphicFramePr>
        <p:xfrm>
          <a:off x="995048" y="5091008"/>
          <a:ext cx="1504886" cy="10972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03440">
                  <a:extLst>
                    <a:ext uri="{9D8B030D-6E8A-4147-A177-3AD203B41FA5}">
                      <a16:colId xmlns:a16="http://schemas.microsoft.com/office/drawing/2014/main" val="3968558974"/>
                    </a:ext>
                  </a:extLst>
                </a:gridCol>
                <a:gridCol w="901446">
                  <a:extLst>
                    <a:ext uri="{9D8B030D-6E8A-4147-A177-3AD203B41FA5}">
                      <a16:colId xmlns:a16="http://schemas.microsoft.com/office/drawing/2014/main" val="259765913"/>
                    </a:ext>
                  </a:extLst>
                </a:gridCol>
              </a:tblGrid>
              <a:tr h="268044">
                <a:tc>
                  <a:txBody>
                    <a:bodyPr/>
                    <a:lstStyle/>
                    <a:p>
                      <a:r>
                        <a:rPr lang="en-GB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: A,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159271"/>
                  </a:ext>
                </a:extLst>
              </a:tr>
              <a:tr h="268044">
                <a:tc>
                  <a:txBody>
                    <a:bodyPr/>
                    <a:lstStyle/>
                    <a:p>
                      <a:r>
                        <a:rPr lang="en-GB" b="1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: B,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19112"/>
                  </a:ext>
                </a:extLst>
              </a:tr>
              <a:tr h="268044">
                <a:tc>
                  <a:txBody>
                    <a:bodyPr/>
                    <a:lstStyle/>
                    <a:p>
                      <a:r>
                        <a:rPr lang="en-GB" b="1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: B,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91310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3A1653D-BF44-4897-B745-767C7E9E5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084180"/>
              </p:ext>
            </p:extLst>
          </p:nvPr>
        </p:nvGraphicFramePr>
        <p:xfrm>
          <a:off x="3206966" y="5101896"/>
          <a:ext cx="2372714" cy="10972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36372">
                  <a:extLst>
                    <a:ext uri="{9D8B030D-6E8A-4147-A177-3AD203B41FA5}">
                      <a16:colId xmlns:a16="http://schemas.microsoft.com/office/drawing/2014/main" val="3968558974"/>
                    </a:ext>
                  </a:extLst>
                </a:gridCol>
                <a:gridCol w="1736342">
                  <a:extLst>
                    <a:ext uri="{9D8B030D-6E8A-4147-A177-3AD203B41FA5}">
                      <a16:colId xmlns:a16="http://schemas.microsoft.com/office/drawing/2014/main" val="259765913"/>
                    </a:ext>
                  </a:extLst>
                </a:gridCol>
              </a:tblGrid>
              <a:tr h="268044">
                <a:tc>
                  <a:txBody>
                    <a:bodyPr/>
                    <a:lstStyle/>
                    <a:p>
                      <a:r>
                        <a:rPr lang="en-GB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: A, B,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159271"/>
                  </a:ext>
                </a:extLst>
              </a:tr>
              <a:tr h="268044">
                <a:tc>
                  <a:txBody>
                    <a:bodyPr/>
                    <a:lstStyle/>
                    <a:p>
                      <a:r>
                        <a:rPr lang="en-GB" b="1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: B, A,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19112"/>
                  </a:ext>
                </a:extLst>
              </a:tr>
              <a:tr h="268044">
                <a:tc>
                  <a:txBody>
                    <a:bodyPr/>
                    <a:lstStyle/>
                    <a:p>
                      <a:r>
                        <a:rPr lang="en-GB" b="1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: B, C,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913106"/>
                  </a:ext>
                </a:extLst>
              </a:tr>
            </a:tbl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D6881039-458C-4D35-A8B9-E2BA8E932CDB}"/>
              </a:ext>
            </a:extLst>
          </p:cNvPr>
          <p:cNvGrpSpPr/>
          <p:nvPr/>
        </p:nvGrpSpPr>
        <p:grpSpPr>
          <a:xfrm>
            <a:off x="3304961" y="3265839"/>
            <a:ext cx="1888409" cy="1728370"/>
            <a:chOff x="3705011" y="3265839"/>
            <a:chExt cx="1888409" cy="172837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07CE15-68A0-401F-AD0C-AD5191A2130B}"/>
                </a:ext>
              </a:extLst>
            </p:cNvPr>
            <p:cNvGrpSpPr/>
            <p:nvPr/>
          </p:nvGrpSpPr>
          <p:grpSpPr>
            <a:xfrm>
              <a:off x="3705011" y="3265839"/>
              <a:ext cx="1676891" cy="1715234"/>
              <a:chOff x="8805649" y="899994"/>
              <a:chExt cx="1676891" cy="171523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A601484-5920-4910-85FB-AA6E0647857C}"/>
                  </a:ext>
                </a:extLst>
              </p:cNvPr>
              <p:cNvGrpSpPr/>
              <p:nvPr/>
            </p:nvGrpSpPr>
            <p:grpSpPr>
              <a:xfrm>
                <a:off x="8983513" y="899994"/>
                <a:ext cx="1499027" cy="1388387"/>
                <a:chOff x="702862" y="2269075"/>
                <a:chExt cx="1499027" cy="1388387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4D45328-596B-4155-B643-EC706C04108D}"/>
                    </a:ext>
                  </a:extLst>
                </p:cNvPr>
                <p:cNvSpPr/>
                <p:nvPr/>
              </p:nvSpPr>
              <p:spPr>
                <a:xfrm>
                  <a:off x="1163781" y="2269075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A</a:t>
                  </a: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5969309-82E9-4959-96E0-D48B156063BA}"/>
                    </a:ext>
                  </a:extLst>
                </p:cNvPr>
                <p:cNvSpPr/>
                <p:nvPr/>
              </p:nvSpPr>
              <p:spPr>
                <a:xfrm>
                  <a:off x="1661889" y="3117462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C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D81CA074-D6D4-4ACD-89C9-DF8E90314F4D}"/>
                    </a:ext>
                  </a:extLst>
                </p:cNvPr>
                <p:cNvSpPr/>
                <p:nvPr/>
              </p:nvSpPr>
              <p:spPr>
                <a:xfrm>
                  <a:off x="702862" y="3117462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B</a:t>
                  </a: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C00B9BF3-ED4F-4BED-ABAC-C570B9911F21}"/>
                    </a:ext>
                  </a:extLst>
                </p:cNvPr>
                <p:cNvCxnSpPr>
                  <a:cxnSpLocks/>
                  <a:stCxn id="15" idx="0"/>
                  <a:endCxn id="13" idx="3"/>
                </p:cNvCxnSpPr>
                <p:nvPr/>
              </p:nvCxnSpPr>
              <p:spPr>
                <a:xfrm flipV="1">
                  <a:off x="972862" y="2729994"/>
                  <a:ext cx="270000" cy="38746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7C1F4F4-2838-41BF-A6F6-F949C0F0060B}"/>
                    </a:ext>
                  </a:extLst>
                </p:cNvPr>
                <p:cNvCxnSpPr>
                  <a:cxnSpLocks/>
                  <a:stCxn id="14" idx="0"/>
                  <a:endCxn id="13" idx="5"/>
                </p:cNvCxnSpPr>
                <p:nvPr/>
              </p:nvCxnSpPr>
              <p:spPr>
                <a:xfrm flipH="1" flipV="1">
                  <a:off x="1624700" y="2729994"/>
                  <a:ext cx="307189" cy="38746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9F6A423-722E-41B6-9B59-FC3E2D4060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05649" y="2227760"/>
                <a:ext cx="270000" cy="38746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02EFDA-70E9-4784-B3C0-BF440DF434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43200" y="2227760"/>
                <a:ext cx="157178" cy="19373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7248B83-DF2D-4BF6-95BD-6F806ABA8ABB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V="1">
              <a:off x="4804713" y="4575145"/>
              <a:ext cx="116270" cy="1791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B310E12-07F6-4BB4-A98F-E98FD2E9B8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86231" y="4606741"/>
              <a:ext cx="307189" cy="3874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F21CED-A6A5-48A3-9C37-EA6D99686E53}"/>
              </a:ext>
            </a:extLst>
          </p:cNvPr>
          <p:cNvGrpSpPr/>
          <p:nvPr/>
        </p:nvGrpSpPr>
        <p:grpSpPr>
          <a:xfrm>
            <a:off x="900862" y="3258012"/>
            <a:ext cx="1461142" cy="1707587"/>
            <a:chOff x="900862" y="3258012"/>
            <a:chExt cx="1461142" cy="170758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198DD90-38D1-4323-847F-46A9E8482652}"/>
                </a:ext>
              </a:extLst>
            </p:cNvPr>
            <p:cNvGrpSpPr/>
            <p:nvPr/>
          </p:nvGrpSpPr>
          <p:grpSpPr>
            <a:xfrm>
              <a:off x="1132977" y="3258012"/>
              <a:ext cx="1229027" cy="1388387"/>
              <a:chOff x="825653" y="3762402"/>
              <a:chExt cx="1229027" cy="138838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C69A589-9B73-4969-96E6-B76F506C3C59}"/>
                  </a:ext>
                </a:extLst>
              </p:cNvPr>
              <p:cNvGrpSpPr/>
              <p:nvPr/>
            </p:nvGrpSpPr>
            <p:grpSpPr>
              <a:xfrm>
                <a:off x="1095653" y="3762402"/>
                <a:ext cx="959027" cy="848387"/>
                <a:chOff x="972862" y="2269075"/>
                <a:chExt cx="959027" cy="848387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57F715E-6C18-4AD1-9C43-0A57B6A55941}"/>
                    </a:ext>
                  </a:extLst>
                </p:cNvPr>
                <p:cNvSpPr/>
                <p:nvPr/>
              </p:nvSpPr>
              <p:spPr>
                <a:xfrm>
                  <a:off x="1163781" y="2269075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A</a:t>
                  </a: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9F5856BB-531C-43CA-9549-1F25F8C25A9F}"/>
                    </a:ext>
                  </a:extLst>
                </p:cNvPr>
                <p:cNvCxnSpPr>
                  <a:cxnSpLocks/>
                  <a:endCxn id="7" idx="3"/>
                </p:cNvCxnSpPr>
                <p:nvPr/>
              </p:nvCxnSpPr>
              <p:spPr>
                <a:xfrm flipV="1">
                  <a:off x="972862" y="2729994"/>
                  <a:ext cx="270000" cy="38746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08D394FB-74DA-4C03-9980-7FF97A2944FB}"/>
                    </a:ext>
                  </a:extLst>
                </p:cNvPr>
                <p:cNvCxnSpPr>
                  <a:cxnSpLocks/>
                  <a:endCxn id="7" idx="5"/>
                </p:cNvCxnSpPr>
                <p:nvPr/>
              </p:nvCxnSpPr>
              <p:spPr>
                <a:xfrm flipH="1" flipV="1">
                  <a:off x="1624700" y="2729994"/>
                  <a:ext cx="307189" cy="38746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E8A0FE0-151C-4141-9D4C-086FDF536E0B}"/>
                  </a:ext>
                </a:extLst>
              </p:cNvPr>
              <p:cNvSpPr/>
              <p:nvPr/>
            </p:nvSpPr>
            <p:spPr>
              <a:xfrm>
                <a:off x="825653" y="4610789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B</a:t>
                </a:r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26024B-BED2-49DB-BF84-A97C0C79C721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V="1">
              <a:off x="900862" y="4567318"/>
              <a:ext cx="311196" cy="3563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73DA6C5-3D3B-4101-A886-F5C4388A10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6285" y="4578131"/>
              <a:ext cx="307189" cy="3874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442E564-49AC-45ED-9820-71631FBF8ADD}"/>
              </a:ext>
            </a:extLst>
          </p:cNvPr>
          <p:cNvGrpSpPr/>
          <p:nvPr/>
        </p:nvGrpSpPr>
        <p:grpSpPr>
          <a:xfrm>
            <a:off x="7161420" y="1233732"/>
            <a:ext cx="3817445" cy="3456740"/>
            <a:chOff x="6971578" y="384673"/>
            <a:chExt cx="3817445" cy="345674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D6E5A05-8A0F-42C6-BA89-61DEFE96ED73}"/>
                </a:ext>
              </a:extLst>
            </p:cNvPr>
            <p:cNvGrpSpPr/>
            <p:nvPr/>
          </p:nvGrpSpPr>
          <p:grpSpPr>
            <a:xfrm>
              <a:off x="6971578" y="384673"/>
              <a:ext cx="3817445" cy="3456740"/>
              <a:chOff x="7081466" y="803737"/>
              <a:chExt cx="3817445" cy="345674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1EC86A5-9C54-44AD-AEDE-9259C7726179}"/>
                  </a:ext>
                </a:extLst>
              </p:cNvPr>
              <p:cNvGrpSpPr/>
              <p:nvPr/>
            </p:nvGrpSpPr>
            <p:grpSpPr>
              <a:xfrm>
                <a:off x="7986498" y="803737"/>
                <a:ext cx="1888409" cy="1728370"/>
                <a:chOff x="3705011" y="3265839"/>
                <a:chExt cx="1888409" cy="1728370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97672E34-F150-449A-A0F8-E02BBAB87D0D}"/>
                    </a:ext>
                  </a:extLst>
                </p:cNvPr>
                <p:cNvGrpSpPr/>
                <p:nvPr/>
              </p:nvGrpSpPr>
              <p:grpSpPr>
                <a:xfrm>
                  <a:off x="3705011" y="3265839"/>
                  <a:ext cx="1676891" cy="1715234"/>
                  <a:chOff x="8805649" y="899994"/>
                  <a:chExt cx="1676891" cy="1715234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70C0A5A8-AB86-4CA6-855E-36A62913FEA8}"/>
                      </a:ext>
                    </a:extLst>
                  </p:cNvPr>
                  <p:cNvGrpSpPr/>
                  <p:nvPr/>
                </p:nvGrpSpPr>
                <p:grpSpPr>
                  <a:xfrm>
                    <a:off x="8983513" y="899994"/>
                    <a:ext cx="1499027" cy="1388387"/>
                    <a:chOff x="702862" y="2269075"/>
                    <a:chExt cx="1499027" cy="1388387"/>
                  </a:xfrm>
                </p:grpSpPr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A80F03B1-C699-4E4F-9F8E-3DCA45B01A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81" y="2269075"/>
                      <a:ext cx="540000" cy="54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CD0F85C6-6A34-4A49-9EF5-4C6BB0E084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1889" y="3117462"/>
                      <a:ext cx="540000" cy="54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6B69EA23-FCF9-4861-9B71-D125EC6073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862" y="3117462"/>
                      <a:ext cx="540000" cy="54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p:txBody>
                </p:sp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80BE9CA2-58EF-43D3-9E66-9FDD4B806B46}"/>
                        </a:ext>
                      </a:extLst>
                    </p:cNvPr>
                    <p:cNvCxnSpPr>
                      <a:cxnSpLocks/>
                      <a:stCxn id="46" idx="0"/>
                      <a:endCxn id="44" idx="3"/>
                    </p:cNvCxnSpPr>
                    <p:nvPr/>
                  </p:nvCxnSpPr>
                  <p:spPr>
                    <a:xfrm flipV="1">
                      <a:off x="972862" y="2729994"/>
                      <a:ext cx="270000" cy="38746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>
                      <a:extLst>
                        <a:ext uri="{FF2B5EF4-FFF2-40B4-BE49-F238E27FC236}">
                          <a16:creationId xmlns:a16="http://schemas.microsoft.com/office/drawing/2014/main" id="{06DEE31F-7F10-43E2-B78E-E4C66A0AA5A9}"/>
                        </a:ext>
                      </a:extLst>
                    </p:cNvPr>
                    <p:cNvCxnSpPr>
                      <a:cxnSpLocks/>
                      <a:stCxn id="45" idx="0"/>
                      <a:endCxn id="44" idx="5"/>
                    </p:cNvCxnSpPr>
                    <p:nvPr/>
                  </p:nvCxnSpPr>
                  <p:spPr>
                    <a:xfrm flipH="1" flipV="1">
                      <a:off x="1624700" y="2729994"/>
                      <a:ext cx="307189" cy="38746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97917E1F-96D8-48EA-B252-FD0DB01238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05649" y="2227760"/>
                    <a:ext cx="270000" cy="38746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525CE60-02EF-4FA1-B4CA-752C04D76A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443200" y="2227760"/>
                    <a:ext cx="157178" cy="193734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7EEB635-22A3-4009-A7B2-0283C3F917DF}"/>
                    </a:ext>
                  </a:extLst>
                </p:cNvPr>
                <p:cNvCxnSpPr>
                  <a:cxnSpLocks/>
                  <a:endCxn id="45" idx="3"/>
                </p:cNvCxnSpPr>
                <p:nvPr/>
              </p:nvCxnSpPr>
              <p:spPr>
                <a:xfrm flipV="1">
                  <a:off x="4804713" y="4575145"/>
                  <a:ext cx="116270" cy="17911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F08BD53E-410E-4FE5-8E7C-4635282F82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86231" y="4606741"/>
                  <a:ext cx="307189" cy="38746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34F4F5D-10A0-4002-B1B2-212D07B095E3}"/>
                  </a:ext>
                </a:extLst>
              </p:cNvPr>
              <p:cNvGrpSpPr/>
              <p:nvPr/>
            </p:nvGrpSpPr>
            <p:grpSpPr>
              <a:xfrm>
                <a:off x="7081466" y="2506516"/>
                <a:ext cx="1888409" cy="1728370"/>
                <a:chOff x="3705011" y="3265839"/>
                <a:chExt cx="1888409" cy="1728370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538EADE6-B4C4-4710-AF32-C0FB64868D83}"/>
                    </a:ext>
                  </a:extLst>
                </p:cNvPr>
                <p:cNvGrpSpPr/>
                <p:nvPr/>
              </p:nvGrpSpPr>
              <p:grpSpPr>
                <a:xfrm>
                  <a:off x="3705011" y="3265839"/>
                  <a:ext cx="1676891" cy="1715234"/>
                  <a:chOff x="8805649" y="899994"/>
                  <a:chExt cx="1676891" cy="1715234"/>
                </a:xfrm>
              </p:grpSpPr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FE098823-8494-4A2F-B4CA-FF10E1DB8CEB}"/>
                      </a:ext>
                    </a:extLst>
                  </p:cNvPr>
                  <p:cNvGrpSpPr/>
                  <p:nvPr/>
                </p:nvGrpSpPr>
                <p:grpSpPr>
                  <a:xfrm>
                    <a:off x="8983513" y="899994"/>
                    <a:ext cx="1499027" cy="1388387"/>
                    <a:chOff x="702862" y="2269075"/>
                    <a:chExt cx="1499027" cy="1388387"/>
                  </a:xfrm>
                </p:grpSpPr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8BF6957D-EE53-4F1A-B0D2-860D6EFAF6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81" y="2269075"/>
                      <a:ext cx="540000" cy="54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p:txBody>
                </p:sp>
                <p:sp>
                  <p:nvSpPr>
                    <p:cNvPr id="57" name="Oval 56">
                      <a:extLst>
                        <a:ext uri="{FF2B5EF4-FFF2-40B4-BE49-F238E27FC236}">
                          <a16:creationId xmlns:a16="http://schemas.microsoft.com/office/drawing/2014/main" id="{C27904EE-E5CF-42FF-93BF-C197E0AF5D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1889" y="3117462"/>
                      <a:ext cx="540000" cy="54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p:txBody>
                </p:sp>
                <p:sp>
                  <p:nvSpPr>
                    <p:cNvPr id="58" name="Oval 57">
                      <a:extLst>
                        <a:ext uri="{FF2B5EF4-FFF2-40B4-BE49-F238E27FC236}">
                          <a16:creationId xmlns:a16="http://schemas.microsoft.com/office/drawing/2014/main" id="{64ED9B43-4BA0-4CA8-99FD-468615BE55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862" y="3117462"/>
                      <a:ext cx="540000" cy="54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p:txBody>
                </p:sp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79D09916-9894-4583-BE54-90BF2C1F6CA9}"/>
                        </a:ext>
                      </a:extLst>
                    </p:cNvPr>
                    <p:cNvCxnSpPr>
                      <a:cxnSpLocks/>
                      <a:stCxn id="58" idx="0"/>
                      <a:endCxn id="56" idx="3"/>
                    </p:cNvCxnSpPr>
                    <p:nvPr/>
                  </p:nvCxnSpPr>
                  <p:spPr>
                    <a:xfrm flipV="1">
                      <a:off x="972862" y="2729994"/>
                      <a:ext cx="270000" cy="38746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50FE5BF5-BC59-454A-919F-C15A24DC34FB}"/>
                        </a:ext>
                      </a:extLst>
                    </p:cNvPr>
                    <p:cNvCxnSpPr>
                      <a:cxnSpLocks/>
                      <a:stCxn id="57" idx="0"/>
                      <a:endCxn id="56" idx="5"/>
                    </p:cNvCxnSpPr>
                    <p:nvPr/>
                  </p:nvCxnSpPr>
                  <p:spPr>
                    <a:xfrm flipH="1" flipV="1">
                      <a:off x="1624700" y="2729994"/>
                      <a:ext cx="307189" cy="38746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2B9DF40C-2D8B-4CE5-94FC-B27AFB56C4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05649" y="2227760"/>
                    <a:ext cx="270000" cy="38746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2101B6CA-3E76-45A4-9C3D-F258D2261D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443200" y="2227760"/>
                    <a:ext cx="157178" cy="193734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B5809F46-91EC-4F60-81E0-FA1E77761500}"/>
                    </a:ext>
                  </a:extLst>
                </p:cNvPr>
                <p:cNvCxnSpPr>
                  <a:cxnSpLocks/>
                  <a:endCxn id="57" idx="3"/>
                </p:cNvCxnSpPr>
                <p:nvPr/>
              </p:nvCxnSpPr>
              <p:spPr>
                <a:xfrm flipV="1">
                  <a:off x="4804713" y="4575145"/>
                  <a:ext cx="116270" cy="17911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F6811A02-E664-49D8-B7AF-4462FD6C5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86231" y="4606741"/>
                  <a:ext cx="307189" cy="38746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D6776D0-817E-4A07-AA91-1C482B17A674}"/>
                  </a:ext>
                </a:extLst>
              </p:cNvPr>
              <p:cNvGrpSpPr/>
              <p:nvPr/>
            </p:nvGrpSpPr>
            <p:grpSpPr>
              <a:xfrm>
                <a:off x="9188366" y="2532107"/>
                <a:ext cx="1710545" cy="1728370"/>
                <a:chOff x="3882875" y="3265839"/>
                <a:chExt cx="1710545" cy="1728370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30FD350F-0F47-4F39-BDCB-063EEEFAE1C6}"/>
                    </a:ext>
                  </a:extLst>
                </p:cNvPr>
                <p:cNvGrpSpPr/>
                <p:nvPr/>
              </p:nvGrpSpPr>
              <p:grpSpPr>
                <a:xfrm>
                  <a:off x="3882875" y="3265839"/>
                  <a:ext cx="1499027" cy="1521500"/>
                  <a:chOff x="8983513" y="899994"/>
                  <a:chExt cx="1499027" cy="1521500"/>
                </a:xfrm>
              </p:grpSpPr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A067DF3B-4B09-49FB-A72E-10A517FFA969}"/>
                      </a:ext>
                    </a:extLst>
                  </p:cNvPr>
                  <p:cNvGrpSpPr/>
                  <p:nvPr/>
                </p:nvGrpSpPr>
                <p:grpSpPr>
                  <a:xfrm>
                    <a:off x="8983513" y="899994"/>
                    <a:ext cx="1499027" cy="1388387"/>
                    <a:chOff x="702862" y="2269075"/>
                    <a:chExt cx="1499027" cy="1388387"/>
                  </a:xfrm>
                </p:grpSpPr>
                <p:sp>
                  <p:nvSpPr>
                    <p:cNvPr id="68" name="Oval 67">
                      <a:extLst>
                        <a:ext uri="{FF2B5EF4-FFF2-40B4-BE49-F238E27FC236}">
                          <a16:creationId xmlns:a16="http://schemas.microsoft.com/office/drawing/2014/main" id="{DB83ACFD-1FD3-4271-ACB4-79D202A95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81" y="2269075"/>
                      <a:ext cx="540000" cy="54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E</a:t>
                      </a:r>
                    </a:p>
                  </p:txBody>
                </p:sp>
                <p:sp>
                  <p:nvSpPr>
                    <p:cNvPr id="69" name="Oval 68">
                      <a:extLst>
                        <a:ext uri="{FF2B5EF4-FFF2-40B4-BE49-F238E27FC236}">
                          <a16:creationId xmlns:a16="http://schemas.microsoft.com/office/drawing/2014/main" id="{BF6B735A-C886-4B33-AB75-0D83FEE89D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1889" y="3117462"/>
                      <a:ext cx="540000" cy="54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I</a:t>
                      </a:r>
                    </a:p>
                  </p:txBody>
                </p:sp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4DF779C7-E33F-4C11-A3CF-F6BF53E01E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862" y="3117462"/>
                      <a:ext cx="540000" cy="54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H</a:t>
                      </a:r>
                    </a:p>
                  </p:txBody>
                </p: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399791B2-74CA-4C4B-B952-89622C7ECD86}"/>
                        </a:ext>
                      </a:extLst>
                    </p:cNvPr>
                    <p:cNvCxnSpPr>
                      <a:cxnSpLocks/>
                      <a:stCxn id="70" idx="0"/>
                      <a:endCxn id="68" idx="3"/>
                    </p:cNvCxnSpPr>
                    <p:nvPr/>
                  </p:nvCxnSpPr>
                  <p:spPr>
                    <a:xfrm flipV="1">
                      <a:off x="972862" y="2729994"/>
                      <a:ext cx="270000" cy="38746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1CC47D7E-5FD2-4F50-8608-027088BE01EA}"/>
                        </a:ext>
                      </a:extLst>
                    </p:cNvPr>
                    <p:cNvCxnSpPr>
                      <a:cxnSpLocks/>
                      <a:stCxn id="69" idx="0"/>
                      <a:endCxn id="68" idx="5"/>
                    </p:cNvCxnSpPr>
                    <p:nvPr/>
                  </p:nvCxnSpPr>
                  <p:spPr>
                    <a:xfrm flipH="1" flipV="1">
                      <a:off x="1624700" y="2729994"/>
                      <a:ext cx="307189" cy="38746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D329780A-A209-45DE-A782-9090E90C71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443200" y="2227760"/>
                    <a:ext cx="157178" cy="193734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9ADD728A-7A28-44A8-B842-4B23F3BF2C54}"/>
                    </a:ext>
                  </a:extLst>
                </p:cNvPr>
                <p:cNvCxnSpPr>
                  <a:cxnSpLocks/>
                  <a:endCxn id="69" idx="3"/>
                </p:cNvCxnSpPr>
                <p:nvPr/>
              </p:nvCxnSpPr>
              <p:spPr>
                <a:xfrm flipV="1">
                  <a:off x="4804713" y="4575145"/>
                  <a:ext cx="116270" cy="17911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2CDCB77E-4DD5-4B28-86C0-D16BCC8D4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86231" y="4606741"/>
                  <a:ext cx="307189" cy="38746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AC775F0-75C4-4E91-BE9A-215DB49BC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5641" y="3427076"/>
              <a:ext cx="116270" cy="1791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040EE49A-BD89-4204-9B74-FE891FBCA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64298"/>
              </p:ext>
            </p:extLst>
          </p:nvPr>
        </p:nvGraphicFramePr>
        <p:xfrm>
          <a:off x="6887794" y="5041254"/>
          <a:ext cx="4396811" cy="10972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79243">
                  <a:extLst>
                    <a:ext uri="{9D8B030D-6E8A-4147-A177-3AD203B41FA5}">
                      <a16:colId xmlns:a16="http://schemas.microsoft.com/office/drawing/2014/main" val="3968558974"/>
                    </a:ext>
                  </a:extLst>
                </a:gridCol>
                <a:gridCol w="3217568">
                  <a:extLst>
                    <a:ext uri="{9D8B030D-6E8A-4147-A177-3AD203B41FA5}">
                      <a16:colId xmlns:a16="http://schemas.microsoft.com/office/drawing/2014/main" val="259765913"/>
                    </a:ext>
                  </a:extLst>
                </a:gridCol>
              </a:tblGrid>
              <a:tr h="268044">
                <a:tc>
                  <a:txBody>
                    <a:bodyPr/>
                    <a:lstStyle/>
                    <a:p>
                      <a:r>
                        <a:rPr lang="en-GB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: A, B, D, F, G, C, E, H,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159271"/>
                  </a:ext>
                </a:extLst>
              </a:tr>
              <a:tr h="268044">
                <a:tc>
                  <a:txBody>
                    <a:bodyPr/>
                    <a:lstStyle/>
                    <a:p>
                      <a:r>
                        <a:rPr lang="en-GB" b="1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: F, D, G, B, A, C, H, E,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19112"/>
                  </a:ext>
                </a:extLst>
              </a:tr>
              <a:tr h="268044">
                <a:tc>
                  <a:txBody>
                    <a:bodyPr/>
                    <a:lstStyle/>
                    <a:p>
                      <a:r>
                        <a:rPr lang="en-GB" b="1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: F, G, D, B, H, I, E, C,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91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49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08DA-994D-4EE5-AD6E-B330010C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10" y="51688"/>
            <a:ext cx="10515600" cy="1325563"/>
          </a:xfrm>
        </p:spPr>
        <p:txBody>
          <a:bodyPr/>
          <a:lstStyle/>
          <a:p>
            <a:r>
              <a:rPr lang="en-GB" dirty="0" err="1"/>
              <a:t>Latihan</a:t>
            </a:r>
            <a:r>
              <a:rPr lang="en-GB" dirty="0"/>
              <a:t> 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FBB68CA-CE4F-4C68-B29E-C5D6D7843295}"/>
              </a:ext>
            </a:extLst>
          </p:cNvPr>
          <p:cNvGrpSpPr/>
          <p:nvPr/>
        </p:nvGrpSpPr>
        <p:grpSpPr>
          <a:xfrm>
            <a:off x="1036790" y="522638"/>
            <a:ext cx="10319037" cy="3994059"/>
            <a:chOff x="1096238" y="1201511"/>
            <a:chExt cx="10319037" cy="39940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3A3A942-A249-4550-9F34-AAC2870CF068}"/>
                </a:ext>
              </a:extLst>
            </p:cNvPr>
            <p:cNvGrpSpPr/>
            <p:nvPr/>
          </p:nvGrpSpPr>
          <p:grpSpPr>
            <a:xfrm>
              <a:off x="1827157" y="1201511"/>
              <a:ext cx="8250360" cy="1747508"/>
              <a:chOff x="897170" y="3265839"/>
              <a:chExt cx="8250360" cy="174750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43DDDC3-743F-495B-BAE7-B23D4DD37B79}"/>
                  </a:ext>
                </a:extLst>
              </p:cNvPr>
              <p:cNvGrpSpPr/>
              <p:nvPr/>
            </p:nvGrpSpPr>
            <p:grpSpPr>
              <a:xfrm>
                <a:off x="897170" y="3265839"/>
                <a:ext cx="6867717" cy="1741263"/>
                <a:chOff x="5997808" y="899994"/>
                <a:chExt cx="6867717" cy="1741263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F0ED7598-B538-402D-9E0D-C49DD2D53C91}"/>
                    </a:ext>
                  </a:extLst>
                </p:cNvPr>
                <p:cNvGrpSpPr/>
                <p:nvPr/>
              </p:nvGrpSpPr>
              <p:grpSpPr>
                <a:xfrm>
                  <a:off x="6683658" y="899994"/>
                  <a:ext cx="6181867" cy="1388387"/>
                  <a:chOff x="-1596993" y="2269075"/>
                  <a:chExt cx="6181867" cy="1388387"/>
                </a:xfrm>
              </p:grpSpPr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A0D7D89A-B1F7-4330-9C64-7458FA8C5A1F}"/>
                      </a:ext>
                    </a:extLst>
                  </p:cNvPr>
                  <p:cNvSpPr/>
                  <p:nvPr/>
                </p:nvSpPr>
                <p:spPr>
                  <a:xfrm>
                    <a:off x="1163781" y="2269075"/>
                    <a:ext cx="540000" cy="54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A</a:t>
                    </a:r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839C9939-4194-47B6-81F7-A68EAACAFE06}"/>
                      </a:ext>
                    </a:extLst>
                  </p:cNvPr>
                  <p:cNvSpPr/>
                  <p:nvPr/>
                </p:nvSpPr>
                <p:spPr>
                  <a:xfrm>
                    <a:off x="4044874" y="3117462"/>
                    <a:ext cx="540000" cy="54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C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77B011EE-E8B3-4EF3-8DE1-BDD09CFB3841}"/>
                      </a:ext>
                    </a:extLst>
                  </p:cNvPr>
                  <p:cNvSpPr/>
                  <p:nvPr/>
                </p:nvSpPr>
                <p:spPr>
                  <a:xfrm>
                    <a:off x="-1596993" y="3117462"/>
                    <a:ext cx="540000" cy="54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B</a:t>
                    </a:r>
                  </a:p>
                </p:txBody>
              </p: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54D97E1E-08B1-4EAC-9032-5C2F3893D3CB}"/>
                      </a:ext>
                    </a:extLst>
                  </p:cNvPr>
                  <p:cNvCxnSpPr>
                    <a:cxnSpLocks/>
                    <a:stCxn id="13" idx="0"/>
                    <a:endCxn id="11" idx="3"/>
                  </p:cNvCxnSpPr>
                  <p:nvPr/>
                </p:nvCxnSpPr>
                <p:spPr>
                  <a:xfrm flipV="1">
                    <a:off x="-1326993" y="2729994"/>
                    <a:ext cx="2569855" cy="38746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ADAA4C3F-08F9-4C30-BAE1-65D75CC77121}"/>
                      </a:ext>
                    </a:extLst>
                  </p:cNvPr>
                  <p:cNvCxnSpPr>
                    <a:cxnSpLocks/>
                    <a:stCxn id="12" idx="0"/>
                    <a:endCxn id="11" idx="5"/>
                  </p:cNvCxnSpPr>
                  <p:nvPr/>
                </p:nvCxnSpPr>
                <p:spPr>
                  <a:xfrm flipH="1" flipV="1">
                    <a:off x="1624700" y="2729994"/>
                    <a:ext cx="2690174" cy="38746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794266E3-4989-4148-8A0B-9149312126B7}"/>
                    </a:ext>
                  </a:extLst>
                </p:cNvPr>
                <p:cNvCxnSpPr>
                  <a:cxnSpLocks/>
                  <a:stCxn id="24" idx="0"/>
                  <a:endCxn id="13" idx="3"/>
                </p:cNvCxnSpPr>
                <p:nvPr/>
              </p:nvCxnSpPr>
              <p:spPr>
                <a:xfrm flipV="1">
                  <a:off x="5997808" y="2209300"/>
                  <a:ext cx="764931" cy="43195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27B29652-3B8F-4462-AE50-815906E7CA1B}"/>
                    </a:ext>
                  </a:extLst>
                </p:cNvPr>
                <p:cNvCxnSpPr>
                  <a:cxnSpLocks/>
                  <a:stCxn id="31" idx="0"/>
                  <a:endCxn id="13" idx="5"/>
                </p:cNvCxnSpPr>
                <p:nvPr/>
              </p:nvCxnSpPr>
              <p:spPr>
                <a:xfrm flipH="1" flipV="1">
                  <a:off x="7144577" y="2209300"/>
                  <a:ext cx="729687" cy="43195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D49B7688-EBFA-4DB8-B769-F3B27C83B175}"/>
                  </a:ext>
                </a:extLst>
              </p:cNvPr>
              <p:cNvCxnSpPr>
                <a:cxnSpLocks/>
                <a:stCxn id="66" idx="0"/>
                <a:endCxn id="12" idx="3"/>
              </p:cNvCxnSpPr>
              <p:nvPr/>
            </p:nvCxnSpPr>
            <p:spPr>
              <a:xfrm flipV="1">
                <a:off x="6058790" y="4575145"/>
                <a:ext cx="1245178" cy="43820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05F564C-FCFA-45D4-B736-3B6355A30717}"/>
                  </a:ext>
                </a:extLst>
              </p:cNvPr>
              <p:cNvCxnSpPr>
                <a:cxnSpLocks/>
                <a:stCxn id="116" idx="0"/>
              </p:cNvCxnSpPr>
              <p:nvPr/>
            </p:nvCxnSpPr>
            <p:spPr>
              <a:xfrm flipH="1" flipV="1">
                <a:off x="7669218" y="4606742"/>
                <a:ext cx="1478312" cy="40267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D9FA48B-1DCA-4935-BBCB-31B2B76A6314}"/>
                </a:ext>
              </a:extLst>
            </p:cNvPr>
            <p:cNvGrpSpPr/>
            <p:nvPr/>
          </p:nvGrpSpPr>
          <p:grpSpPr>
            <a:xfrm>
              <a:off x="1096238" y="2942774"/>
              <a:ext cx="3729730" cy="2248865"/>
              <a:chOff x="1096238" y="2942774"/>
              <a:chExt cx="3729730" cy="2248865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2F2E7B1-F4F0-46AD-A53B-F7C5E7901817}"/>
                  </a:ext>
                </a:extLst>
              </p:cNvPr>
              <p:cNvGrpSpPr/>
              <p:nvPr/>
            </p:nvGrpSpPr>
            <p:grpSpPr>
              <a:xfrm>
                <a:off x="1096238" y="2942774"/>
                <a:ext cx="1499027" cy="1388387"/>
                <a:chOff x="702862" y="2269075"/>
                <a:chExt cx="1499027" cy="1388387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9E1DBB65-5430-4C60-8EC7-B4AD6B07D475}"/>
                    </a:ext>
                  </a:extLst>
                </p:cNvPr>
                <p:cNvSpPr/>
                <p:nvPr/>
              </p:nvSpPr>
              <p:spPr>
                <a:xfrm>
                  <a:off x="1163781" y="2269075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D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CBA0472-4C0A-4FF7-AE48-C96836235C51}"/>
                    </a:ext>
                  </a:extLst>
                </p:cNvPr>
                <p:cNvSpPr/>
                <p:nvPr/>
              </p:nvSpPr>
              <p:spPr>
                <a:xfrm>
                  <a:off x="1661889" y="3117462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I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33BE4F3-E3E6-4A41-9EE2-6EA8978BF0A0}"/>
                    </a:ext>
                  </a:extLst>
                </p:cNvPr>
                <p:cNvSpPr/>
                <p:nvPr/>
              </p:nvSpPr>
              <p:spPr>
                <a:xfrm>
                  <a:off x="702862" y="3117462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H</a:t>
                  </a: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A41CE926-0B42-4BFD-BF56-9D4CD50DF07F}"/>
                    </a:ext>
                  </a:extLst>
                </p:cNvPr>
                <p:cNvCxnSpPr>
                  <a:cxnSpLocks/>
                  <a:stCxn id="26" idx="0"/>
                  <a:endCxn id="24" idx="3"/>
                </p:cNvCxnSpPr>
                <p:nvPr/>
              </p:nvCxnSpPr>
              <p:spPr>
                <a:xfrm flipV="1">
                  <a:off x="972862" y="2729994"/>
                  <a:ext cx="270000" cy="38746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4F87AB89-A6F0-445A-960C-4BDB9C4A8799}"/>
                    </a:ext>
                  </a:extLst>
                </p:cNvPr>
                <p:cNvCxnSpPr>
                  <a:cxnSpLocks/>
                  <a:stCxn id="25" idx="0"/>
                  <a:endCxn id="24" idx="5"/>
                </p:cNvCxnSpPr>
                <p:nvPr/>
              </p:nvCxnSpPr>
              <p:spPr>
                <a:xfrm flipH="1" flipV="1">
                  <a:off x="1624700" y="2729994"/>
                  <a:ext cx="307189" cy="38746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93C1940-8BBE-49A2-87C9-62141F619F29}"/>
                  </a:ext>
                </a:extLst>
              </p:cNvPr>
              <p:cNvGrpSpPr/>
              <p:nvPr/>
            </p:nvGrpSpPr>
            <p:grpSpPr>
              <a:xfrm>
                <a:off x="2848951" y="2942774"/>
                <a:ext cx="1977017" cy="1388387"/>
                <a:chOff x="579119" y="2269075"/>
                <a:chExt cx="1977017" cy="1388387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29B02E2-BAF6-4741-A851-EED1A64467E6}"/>
                    </a:ext>
                  </a:extLst>
                </p:cNvPr>
                <p:cNvSpPr/>
                <p:nvPr/>
              </p:nvSpPr>
              <p:spPr>
                <a:xfrm>
                  <a:off x="1163781" y="2269075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E</a:t>
                  </a: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EB8BAE7-EE74-4DAA-A7D8-CE250FCDACEE}"/>
                    </a:ext>
                  </a:extLst>
                </p:cNvPr>
                <p:cNvSpPr/>
                <p:nvPr/>
              </p:nvSpPr>
              <p:spPr>
                <a:xfrm>
                  <a:off x="2016136" y="3117462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K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AEFEDE7-A98C-4E75-9174-180FAD7B1F8D}"/>
                    </a:ext>
                  </a:extLst>
                </p:cNvPr>
                <p:cNvSpPr/>
                <p:nvPr/>
              </p:nvSpPr>
              <p:spPr>
                <a:xfrm>
                  <a:off x="579119" y="3117462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J</a:t>
                  </a: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526CDB12-F23D-4154-996D-BABAC347144E}"/>
                    </a:ext>
                  </a:extLst>
                </p:cNvPr>
                <p:cNvCxnSpPr>
                  <a:cxnSpLocks/>
                  <a:stCxn id="33" idx="0"/>
                  <a:endCxn id="31" idx="3"/>
                </p:cNvCxnSpPr>
                <p:nvPr/>
              </p:nvCxnSpPr>
              <p:spPr>
                <a:xfrm flipV="1">
                  <a:off x="849119" y="2729994"/>
                  <a:ext cx="393743" cy="38746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456B6AF-5C0F-47DB-8C4C-C78BF28FDA38}"/>
                    </a:ext>
                  </a:extLst>
                </p:cNvPr>
                <p:cNvCxnSpPr>
                  <a:cxnSpLocks/>
                  <a:stCxn id="32" idx="0"/>
                  <a:endCxn id="31" idx="5"/>
                </p:cNvCxnSpPr>
                <p:nvPr/>
              </p:nvCxnSpPr>
              <p:spPr>
                <a:xfrm flipH="1" flipV="1">
                  <a:off x="1624700" y="2729994"/>
                  <a:ext cx="661436" cy="38746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4B4A8E6-5A62-4AF5-9E09-67A90085D290}"/>
                  </a:ext>
                </a:extLst>
              </p:cNvPr>
              <p:cNvSpPr/>
              <p:nvPr/>
            </p:nvSpPr>
            <p:spPr>
              <a:xfrm>
                <a:off x="3277429" y="4651639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D91F4D6-E6D0-464F-B30C-5BE9673B0823}"/>
                  </a:ext>
                </a:extLst>
              </p:cNvPr>
              <p:cNvCxnSpPr>
                <a:cxnSpLocks/>
                <a:stCxn id="60" idx="0"/>
                <a:endCxn id="33" idx="5"/>
              </p:cNvCxnSpPr>
              <p:nvPr/>
            </p:nvCxnSpPr>
            <p:spPr>
              <a:xfrm flipH="1" flipV="1">
                <a:off x="3309870" y="4252080"/>
                <a:ext cx="237559" cy="39955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8C76DD3D-7F01-404B-AA07-091F7CBE485C}"/>
                </a:ext>
              </a:extLst>
            </p:cNvPr>
            <p:cNvGrpSpPr/>
            <p:nvPr/>
          </p:nvGrpSpPr>
          <p:grpSpPr>
            <a:xfrm>
              <a:off x="3894532" y="2945088"/>
              <a:ext cx="7520743" cy="2250482"/>
              <a:chOff x="3894532" y="2945088"/>
              <a:chExt cx="7520743" cy="225048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06960DA-0B2F-4F93-9EEA-2C419736CC6C}"/>
                  </a:ext>
                </a:extLst>
              </p:cNvPr>
              <p:cNvSpPr/>
              <p:nvPr/>
            </p:nvSpPr>
            <p:spPr>
              <a:xfrm>
                <a:off x="4712621" y="465557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R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3046B3D-2BFE-488D-8B86-9B781FB9AFAE}"/>
                  </a:ext>
                </a:extLst>
              </p:cNvPr>
              <p:cNvSpPr/>
              <p:nvPr/>
            </p:nvSpPr>
            <p:spPr>
              <a:xfrm>
                <a:off x="3894532" y="465557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C258758-0F79-4A3B-ACD8-06B38892D033}"/>
                  </a:ext>
                </a:extLst>
              </p:cNvPr>
              <p:cNvCxnSpPr>
                <a:cxnSpLocks/>
                <a:stCxn id="40" idx="0"/>
                <a:endCxn id="32" idx="3"/>
              </p:cNvCxnSpPr>
              <p:nvPr/>
            </p:nvCxnSpPr>
            <p:spPr>
              <a:xfrm flipV="1">
                <a:off x="4164532" y="4252080"/>
                <a:ext cx="200517" cy="40349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F76B66E-1A9C-431C-A832-EA302FACD2EF}"/>
                  </a:ext>
                </a:extLst>
              </p:cNvPr>
              <p:cNvCxnSpPr>
                <a:cxnSpLocks/>
                <a:stCxn id="39" idx="0"/>
                <a:endCxn id="32" idx="5"/>
              </p:cNvCxnSpPr>
              <p:nvPr/>
            </p:nvCxnSpPr>
            <p:spPr>
              <a:xfrm flipH="1" flipV="1">
                <a:off x="4746887" y="4252080"/>
                <a:ext cx="235734" cy="40349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2F725BF-2D66-45FD-B57E-1BD0DD955CC8}"/>
                  </a:ext>
                </a:extLst>
              </p:cNvPr>
              <p:cNvGrpSpPr/>
              <p:nvPr/>
            </p:nvGrpSpPr>
            <p:grpSpPr>
              <a:xfrm>
                <a:off x="5505993" y="2949019"/>
                <a:ext cx="2820542" cy="2246551"/>
                <a:chOff x="5505993" y="2949019"/>
                <a:chExt cx="2820542" cy="2246551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CF20E83D-7BBA-47F5-9954-9A54455FADEB}"/>
                    </a:ext>
                  </a:extLst>
                </p:cNvPr>
                <p:cNvGrpSpPr/>
                <p:nvPr/>
              </p:nvGrpSpPr>
              <p:grpSpPr>
                <a:xfrm>
                  <a:off x="5939746" y="2949019"/>
                  <a:ext cx="2030569" cy="1382142"/>
                  <a:chOff x="167196" y="2277099"/>
                  <a:chExt cx="2030569" cy="1382142"/>
                </a:xfrm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84E4D64A-C5B4-4BB2-81A3-1DCBBCB5D55A}"/>
                      </a:ext>
                    </a:extLst>
                  </p:cNvPr>
                  <p:cNvSpPr/>
                  <p:nvPr/>
                </p:nvSpPr>
                <p:spPr>
                  <a:xfrm>
                    <a:off x="946227" y="2277099"/>
                    <a:ext cx="540000" cy="54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F</a:t>
                    </a:r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AD0FE1ED-4971-4D85-A42A-BC0F33E50C65}"/>
                      </a:ext>
                    </a:extLst>
                  </p:cNvPr>
                  <p:cNvSpPr/>
                  <p:nvPr/>
                </p:nvSpPr>
                <p:spPr>
                  <a:xfrm>
                    <a:off x="1657765" y="3119241"/>
                    <a:ext cx="540000" cy="54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M</a:t>
                    </a:r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7209642B-687B-4048-8AE1-F272ED74BC9B}"/>
                      </a:ext>
                    </a:extLst>
                  </p:cNvPr>
                  <p:cNvSpPr/>
                  <p:nvPr/>
                </p:nvSpPr>
                <p:spPr>
                  <a:xfrm>
                    <a:off x="167196" y="3119241"/>
                    <a:ext cx="540000" cy="54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L</a:t>
                    </a:r>
                  </a:p>
                </p:txBody>
              </p: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0E5DB3C3-8D8D-42D4-A10B-638F88E0B24F}"/>
                      </a:ext>
                    </a:extLst>
                  </p:cNvPr>
                  <p:cNvCxnSpPr>
                    <a:cxnSpLocks/>
                    <a:stCxn id="68" idx="0"/>
                    <a:endCxn id="66" idx="3"/>
                  </p:cNvCxnSpPr>
                  <p:nvPr/>
                </p:nvCxnSpPr>
                <p:spPr>
                  <a:xfrm flipV="1">
                    <a:off x="437196" y="2738018"/>
                    <a:ext cx="588112" cy="38122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38847326-CDFC-47C8-B0E5-57092952306D}"/>
                      </a:ext>
                    </a:extLst>
                  </p:cNvPr>
                  <p:cNvCxnSpPr>
                    <a:cxnSpLocks/>
                    <a:stCxn id="67" idx="0"/>
                    <a:endCxn id="66" idx="5"/>
                  </p:cNvCxnSpPr>
                  <p:nvPr/>
                </p:nvCxnSpPr>
                <p:spPr>
                  <a:xfrm flipH="1" flipV="1">
                    <a:off x="1407146" y="2738018"/>
                    <a:ext cx="520619" cy="38122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1876BD98-534A-47FA-A235-BF2892B0BA4D}"/>
                    </a:ext>
                  </a:extLst>
                </p:cNvPr>
                <p:cNvSpPr/>
                <p:nvPr/>
              </p:nvSpPr>
              <p:spPr>
                <a:xfrm>
                  <a:off x="6324082" y="465557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T</a:t>
                  </a: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11B7F600-B974-44A8-BEF4-E604E4D9B23A}"/>
                    </a:ext>
                  </a:extLst>
                </p:cNvPr>
                <p:cNvSpPr/>
                <p:nvPr/>
              </p:nvSpPr>
              <p:spPr>
                <a:xfrm>
                  <a:off x="5505993" y="465557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S</a:t>
                  </a: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B01DF83-DF15-4D2A-B640-80B6BD600595}"/>
                    </a:ext>
                  </a:extLst>
                </p:cNvPr>
                <p:cNvCxnSpPr>
                  <a:cxnSpLocks/>
                  <a:stCxn id="78" idx="0"/>
                  <a:endCxn id="68" idx="3"/>
                </p:cNvCxnSpPr>
                <p:nvPr/>
              </p:nvCxnSpPr>
              <p:spPr>
                <a:xfrm flipV="1">
                  <a:off x="5775993" y="4252080"/>
                  <a:ext cx="242834" cy="40349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F808F262-05CA-4366-91B6-D0C37285DBFE}"/>
                    </a:ext>
                  </a:extLst>
                </p:cNvPr>
                <p:cNvCxnSpPr>
                  <a:cxnSpLocks/>
                  <a:stCxn id="77" idx="0"/>
                  <a:endCxn id="68" idx="5"/>
                </p:cNvCxnSpPr>
                <p:nvPr/>
              </p:nvCxnSpPr>
              <p:spPr>
                <a:xfrm flipH="1" flipV="1">
                  <a:off x="6400665" y="4252080"/>
                  <a:ext cx="193417" cy="40349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108CCF53-4953-4C0F-B6EF-003676007372}"/>
                    </a:ext>
                  </a:extLst>
                </p:cNvPr>
                <p:cNvSpPr/>
                <p:nvPr/>
              </p:nvSpPr>
              <p:spPr>
                <a:xfrm>
                  <a:off x="7786535" y="4651639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V</a:t>
                  </a: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0BFABA7C-4AB2-4D2B-97AF-4521591FEBF4}"/>
                    </a:ext>
                  </a:extLst>
                </p:cNvPr>
                <p:cNvSpPr/>
                <p:nvPr/>
              </p:nvSpPr>
              <p:spPr>
                <a:xfrm>
                  <a:off x="7034526" y="4651639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U</a:t>
                  </a:r>
                </a:p>
              </p:txBody>
            </p: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658E5CC9-F8A8-4482-ACB2-C9375B0CA9F1}"/>
                    </a:ext>
                  </a:extLst>
                </p:cNvPr>
                <p:cNvCxnSpPr>
                  <a:cxnSpLocks/>
                  <a:stCxn id="84" idx="0"/>
                  <a:endCxn id="67" idx="3"/>
                </p:cNvCxnSpPr>
                <p:nvPr/>
              </p:nvCxnSpPr>
              <p:spPr>
                <a:xfrm flipV="1">
                  <a:off x="7304526" y="4252080"/>
                  <a:ext cx="204870" cy="39955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1E62B73E-321E-4ED9-A2FA-3E69432210CC}"/>
                    </a:ext>
                  </a:extLst>
                </p:cNvPr>
                <p:cNvCxnSpPr>
                  <a:cxnSpLocks/>
                  <a:stCxn id="83" idx="0"/>
                  <a:endCxn id="67" idx="5"/>
                </p:cNvCxnSpPr>
                <p:nvPr/>
              </p:nvCxnSpPr>
              <p:spPr>
                <a:xfrm flipH="1" flipV="1">
                  <a:off x="7891234" y="4252080"/>
                  <a:ext cx="165301" cy="39955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C792ED69-C402-4497-8816-D9524993B12B}"/>
                  </a:ext>
                </a:extLst>
              </p:cNvPr>
              <p:cNvGrpSpPr/>
              <p:nvPr/>
            </p:nvGrpSpPr>
            <p:grpSpPr>
              <a:xfrm>
                <a:off x="8594733" y="2945088"/>
                <a:ext cx="2820542" cy="2246551"/>
                <a:chOff x="5505993" y="2949019"/>
                <a:chExt cx="2820542" cy="2246551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BFD2515E-D909-4C02-A91E-F7F880DEAF1C}"/>
                    </a:ext>
                  </a:extLst>
                </p:cNvPr>
                <p:cNvGrpSpPr/>
                <p:nvPr/>
              </p:nvGrpSpPr>
              <p:grpSpPr>
                <a:xfrm>
                  <a:off x="5939746" y="2949019"/>
                  <a:ext cx="2030569" cy="1382142"/>
                  <a:chOff x="167196" y="2277099"/>
                  <a:chExt cx="2030569" cy="1382142"/>
                </a:xfrm>
              </p:grpSpPr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66F546E5-AD90-45E9-85F0-CD127068623C}"/>
                      </a:ext>
                    </a:extLst>
                  </p:cNvPr>
                  <p:cNvSpPr/>
                  <p:nvPr/>
                </p:nvSpPr>
                <p:spPr>
                  <a:xfrm>
                    <a:off x="946227" y="2277099"/>
                    <a:ext cx="540000" cy="54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G</a:t>
                    </a:r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741C9C33-4C2F-42B4-AD03-0E219ED7559A}"/>
                      </a:ext>
                    </a:extLst>
                  </p:cNvPr>
                  <p:cNvSpPr/>
                  <p:nvPr/>
                </p:nvSpPr>
                <p:spPr>
                  <a:xfrm>
                    <a:off x="1657765" y="3119241"/>
                    <a:ext cx="540000" cy="54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O</a:t>
                    </a:r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86AC5973-6B14-4A81-8A64-F0EAAC25B44B}"/>
                      </a:ext>
                    </a:extLst>
                  </p:cNvPr>
                  <p:cNvSpPr/>
                  <p:nvPr/>
                </p:nvSpPr>
                <p:spPr>
                  <a:xfrm>
                    <a:off x="167196" y="3119241"/>
                    <a:ext cx="540000" cy="54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N</a:t>
                    </a:r>
                  </a:p>
                </p:txBody>
              </p: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4E32A364-DBF8-44F3-87C4-12887EDF9E20}"/>
                      </a:ext>
                    </a:extLst>
                  </p:cNvPr>
                  <p:cNvCxnSpPr>
                    <a:cxnSpLocks/>
                    <a:stCxn id="118" idx="0"/>
                    <a:endCxn id="116" idx="3"/>
                  </p:cNvCxnSpPr>
                  <p:nvPr/>
                </p:nvCxnSpPr>
                <p:spPr>
                  <a:xfrm flipV="1">
                    <a:off x="437196" y="2738018"/>
                    <a:ext cx="588112" cy="38122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98DBA497-DAAA-427B-86AD-09AFA2305DB6}"/>
                      </a:ext>
                    </a:extLst>
                  </p:cNvPr>
                  <p:cNvCxnSpPr>
                    <a:cxnSpLocks/>
                    <a:stCxn id="117" idx="0"/>
                    <a:endCxn id="116" idx="5"/>
                  </p:cNvCxnSpPr>
                  <p:nvPr/>
                </p:nvCxnSpPr>
                <p:spPr>
                  <a:xfrm flipH="1" flipV="1">
                    <a:off x="1407146" y="2738018"/>
                    <a:ext cx="520619" cy="38122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F33FEF71-7317-41A2-9A8F-7E9CFD6026D7}"/>
                    </a:ext>
                  </a:extLst>
                </p:cNvPr>
                <p:cNvSpPr/>
                <p:nvPr/>
              </p:nvSpPr>
              <p:spPr>
                <a:xfrm>
                  <a:off x="6324082" y="465557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X</a:t>
                  </a:r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BDD1B1F7-0491-4D3E-8047-DF3546F4B14D}"/>
                    </a:ext>
                  </a:extLst>
                </p:cNvPr>
                <p:cNvSpPr/>
                <p:nvPr/>
              </p:nvSpPr>
              <p:spPr>
                <a:xfrm>
                  <a:off x="5505993" y="465557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W</a:t>
                  </a:r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E21FFFA3-E8FE-4EC4-9252-92624FB07E75}"/>
                    </a:ext>
                  </a:extLst>
                </p:cNvPr>
                <p:cNvCxnSpPr>
                  <a:cxnSpLocks/>
                  <a:stCxn id="109" idx="0"/>
                  <a:endCxn id="118" idx="3"/>
                </p:cNvCxnSpPr>
                <p:nvPr/>
              </p:nvCxnSpPr>
              <p:spPr>
                <a:xfrm flipV="1">
                  <a:off x="5775993" y="4252080"/>
                  <a:ext cx="242834" cy="40349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0BF85634-FF87-46FF-AE73-9F775CDD066D}"/>
                    </a:ext>
                  </a:extLst>
                </p:cNvPr>
                <p:cNvCxnSpPr>
                  <a:cxnSpLocks/>
                  <a:stCxn id="108" idx="0"/>
                  <a:endCxn id="118" idx="5"/>
                </p:cNvCxnSpPr>
                <p:nvPr/>
              </p:nvCxnSpPr>
              <p:spPr>
                <a:xfrm flipH="1" flipV="1">
                  <a:off x="6400665" y="4252080"/>
                  <a:ext cx="193417" cy="40349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1BF7529-B89F-41E2-848E-93BA726A7721}"/>
                    </a:ext>
                  </a:extLst>
                </p:cNvPr>
                <p:cNvSpPr/>
                <p:nvPr/>
              </p:nvSpPr>
              <p:spPr>
                <a:xfrm>
                  <a:off x="7786535" y="4651639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Z</a:t>
                  </a:r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E48B1DFA-C601-4A0B-AE37-395EBABDC279}"/>
                    </a:ext>
                  </a:extLst>
                </p:cNvPr>
                <p:cNvSpPr/>
                <p:nvPr/>
              </p:nvSpPr>
              <p:spPr>
                <a:xfrm>
                  <a:off x="7034526" y="4651639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Y</a:t>
                  </a:r>
                </a:p>
              </p:txBody>
            </p: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D7680B4-FF9A-448E-938C-844271722283}"/>
                    </a:ext>
                  </a:extLst>
                </p:cNvPr>
                <p:cNvCxnSpPr>
                  <a:cxnSpLocks/>
                  <a:stCxn id="113" idx="0"/>
                  <a:endCxn id="117" idx="3"/>
                </p:cNvCxnSpPr>
                <p:nvPr/>
              </p:nvCxnSpPr>
              <p:spPr>
                <a:xfrm flipV="1">
                  <a:off x="7304526" y="4252080"/>
                  <a:ext cx="204870" cy="39955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AB957B90-27A6-4960-B62E-A66019961765}"/>
                    </a:ext>
                  </a:extLst>
                </p:cNvPr>
                <p:cNvCxnSpPr>
                  <a:cxnSpLocks/>
                  <a:stCxn id="112" idx="0"/>
                  <a:endCxn id="117" idx="5"/>
                </p:cNvCxnSpPr>
                <p:nvPr/>
              </p:nvCxnSpPr>
              <p:spPr>
                <a:xfrm flipH="1" flipV="1">
                  <a:off x="7891234" y="4252080"/>
                  <a:ext cx="165301" cy="39955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9336415-8DDF-4A5A-9E56-14843270D75F}"/>
              </a:ext>
            </a:extLst>
          </p:cNvPr>
          <p:cNvSpPr/>
          <p:nvPr/>
        </p:nvSpPr>
        <p:spPr>
          <a:xfrm>
            <a:off x="0" y="6414550"/>
            <a:ext cx="12192000" cy="4434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/>
              </a:solidFill>
            </a:endParaRPr>
          </a:p>
        </p:txBody>
      </p:sp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9969DB97-78CD-46A5-A12D-280FDEB12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578890"/>
              </p:ext>
            </p:extLst>
          </p:nvPr>
        </p:nvGraphicFramePr>
        <p:xfrm>
          <a:off x="639610" y="5041254"/>
          <a:ext cx="10644995" cy="10972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6572">
                  <a:extLst>
                    <a:ext uri="{9D8B030D-6E8A-4147-A177-3AD203B41FA5}">
                      <a16:colId xmlns:a16="http://schemas.microsoft.com/office/drawing/2014/main" val="3968558974"/>
                    </a:ext>
                  </a:extLst>
                </a:gridCol>
                <a:gridCol w="9968423">
                  <a:extLst>
                    <a:ext uri="{9D8B030D-6E8A-4147-A177-3AD203B41FA5}">
                      <a16:colId xmlns:a16="http://schemas.microsoft.com/office/drawing/2014/main" val="259765913"/>
                    </a:ext>
                  </a:extLst>
                </a:gridCol>
              </a:tblGrid>
              <a:tr h="268044">
                <a:tc>
                  <a:txBody>
                    <a:bodyPr/>
                    <a:lstStyle/>
                    <a:p>
                      <a:r>
                        <a:rPr lang="en-GB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: A, B, D, H, I, E, J, P, K, Q, R, C, F, L, S, T, M, U, V, G, N, W, X, O, Y,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159271"/>
                  </a:ext>
                </a:extLst>
              </a:tr>
              <a:tr h="268044">
                <a:tc>
                  <a:txBody>
                    <a:bodyPr/>
                    <a:lstStyle/>
                    <a:p>
                      <a:r>
                        <a:rPr lang="en-GB" b="1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: H, D, I , B, J, P, E, Q, K, R, A, S, L, T, F, U, M, V, C, W, N, X, G, Y, O,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19112"/>
                  </a:ext>
                </a:extLst>
              </a:tr>
              <a:tr h="268044">
                <a:tc>
                  <a:txBody>
                    <a:bodyPr/>
                    <a:lstStyle/>
                    <a:p>
                      <a:r>
                        <a:rPr lang="en-GB" b="1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: H, I, D, P, J, Q, R, K, E, B, S, T, L, U, V, M, F, W, X, N, Y, Z, O, G, C,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91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5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4498-1BA8-4D8F-A6B7-353D221F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Latihan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AAB88-BEB5-4953-A519-5F6E9A14F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Buka </a:t>
            </a:r>
            <a:r>
              <a:rPr lang="en-GB" dirty="0" err="1"/>
              <a:t>halaman</a:t>
            </a:r>
            <a:r>
              <a:rPr lang="en-GB" dirty="0"/>
              <a:t> 234</a:t>
            </a:r>
          </a:p>
          <a:p>
            <a:r>
              <a:rPr lang="en-GB" dirty="0" err="1"/>
              <a:t>Kerjakan</a:t>
            </a:r>
            <a:r>
              <a:rPr lang="en-GB" dirty="0"/>
              <a:t> </a:t>
            </a:r>
            <a:r>
              <a:rPr lang="en-GB" dirty="0" err="1"/>
              <a:t>soal</a:t>
            </a:r>
            <a:r>
              <a:rPr lang="en-GB" dirty="0"/>
              <a:t> </a:t>
            </a:r>
            <a:r>
              <a:rPr lang="en-GB" dirty="0" err="1"/>
              <a:t>nomor</a:t>
            </a:r>
            <a:r>
              <a:rPr lang="en-GB" dirty="0"/>
              <a:t> 1, 2, 5, 6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1E9ED2-B8D9-4397-A0A5-285A17FCE736}"/>
              </a:ext>
            </a:extLst>
          </p:cNvPr>
          <p:cNvSpPr/>
          <p:nvPr/>
        </p:nvSpPr>
        <p:spPr>
          <a:xfrm>
            <a:off x="0" y="6414550"/>
            <a:ext cx="12192000" cy="4434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27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0951-37EC-4EC3-9C04-65AD73E4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50AA-A2D8-4D95-AA7A-2530AB4AD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AF7A6-B82E-4C91-AD87-1F9E7F579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5" y="16407"/>
            <a:ext cx="10016836" cy="685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7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502</Words>
  <Application>Microsoft Office PowerPoint</Application>
  <PresentationFormat>Widescreen</PresentationFormat>
  <Paragraphs>122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 Light Condensed</vt:lpstr>
      <vt:lpstr>Calibri</vt:lpstr>
      <vt:lpstr>Calibri Light</vt:lpstr>
      <vt:lpstr>Segoe UI</vt:lpstr>
      <vt:lpstr>Office Theme</vt:lpstr>
      <vt:lpstr>PowerPoint Presentation</vt:lpstr>
      <vt:lpstr>Penelusuran (Treverse)</vt:lpstr>
      <vt:lpstr>Pre, in dan Post</vt:lpstr>
      <vt:lpstr>Proses Penelusuran</vt:lpstr>
      <vt:lpstr>Latihan </vt:lpstr>
      <vt:lpstr>Latihan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7 Penelusuran Binary Tree</dc:title>
  <dc:creator>Yoga Religia</dc:creator>
  <cp:lastModifiedBy>Yoga Religia</cp:lastModifiedBy>
  <cp:revision>16</cp:revision>
  <dcterms:created xsi:type="dcterms:W3CDTF">2018-07-09T14:24:22Z</dcterms:created>
  <dcterms:modified xsi:type="dcterms:W3CDTF">2021-03-04T11:36:57Z</dcterms:modified>
</cp:coreProperties>
</file>