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zGv9OMmg3S4UQB5/k5ZZ5uAos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D7C86-F1B5-458F-92A1-748C943F42E3}">
  <a:tblStyle styleId="{102D7C86-F1B5-458F-92A1-748C943F42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523999" y="164046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GB" sz="4800"/>
              <a:t>Pertemuan 12</a:t>
            </a:r>
            <a:br>
              <a:rPr lang="en-GB"/>
            </a:br>
            <a:r>
              <a:rPr lang="en-GB"/>
              <a:t>Balanced Binary Tree Search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3999" y="429476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Oleh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 Yoga Religia, S.Kom, M.Kom.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✆  081390601900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🖂 yoga.religia@pelitabangsa.ac.id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67" y="252625"/>
            <a:ext cx="2422850" cy="21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02999" y="1586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Pencarian Pohon Biner Berimbang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3312141" y="1745975"/>
            <a:ext cx="2305946" cy="4284127"/>
            <a:chOff x="1074436" y="1732252"/>
            <a:chExt cx="2305946" cy="4284127"/>
          </a:xfrm>
        </p:grpSpPr>
        <p:grpSp>
          <p:nvGrpSpPr>
            <p:cNvPr id="95" name="Google Shape;95;p2"/>
            <p:cNvGrpSpPr/>
            <p:nvPr/>
          </p:nvGrpSpPr>
          <p:grpSpPr>
            <a:xfrm>
              <a:off x="1155705" y="1732252"/>
              <a:ext cx="2224677" cy="4284127"/>
              <a:chOff x="1155705" y="1732252"/>
              <a:chExt cx="2224677" cy="4284127"/>
            </a:xfrm>
          </p:grpSpPr>
          <p:grpSp>
            <p:nvGrpSpPr>
              <p:cNvPr id="96" name="Google Shape;96;p2"/>
              <p:cNvGrpSpPr/>
              <p:nvPr/>
            </p:nvGrpSpPr>
            <p:grpSpPr>
              <a:xfrm>
                <a:off x="2133271" y="2448649"/>
                <a:ext cx="921365" cy="1432916"/>
                <a:chOff x="2306617" y="1579852"/>
                <a:chExt cx="921365" cy="1432916"/>
              </a:xfrm>
            </p:grpSpPr>
            <p:grpSp>
              <p:nvGrpSpPr>
                <p:cNvPr id="97" name="Google Shape;97;p2"/>
                <p:cNvGrpSpPr/>
                <p:nvPr/>
              </p:nvGrpSpPr>
              <p:grpSpPr>
                <a:xfrm>
                  <a:off x="2306617" y="1579852"/>
                  <a:ext cx="865746" cy="1256397"/>
                  <a:chOff x="2306617" y="1579852"/>
                  <a:chExt cx="865746" cy="1256397"/>
                </a:xfrm>
              </p:grpSpPr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2632363" y="1579852"/>
                    <a:ext cx="540000" cy="5400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GB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>
                    <a:off x="2306617" y="2296249"/>
                    <a:ext cx="540000" cy="5400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GB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cxnSp>
                <p:nvCxnSpPr>
                  <p:cNvPr id="100" name="Google Shape;100;p2"/>
                  <p:cNvCxnSpPr>
                    <a:stCxn id="99" idx="0"/>
                    <a:endCxn id="98" idx="3"/>
                  </p:cNvCxnSpPr>
                  <p:nvPr/>
                </p:nvCxnSpPr>
                <p:spPr>
                  <a:xfrm flipH="1" rot="10800000">
                    <a:off x="2576617" y="2040649"/>
                    <a:ext cx="134700" cy="255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01" name="Google Shape;101;p2"/>
                <p:cNvCxnSpPr>
                  <a:endCxn id="98" idx="5"/>
                </p:cNvCxnSpPr>
                <p:nvPr/>
              </p:nvCxnSpPr>
              <p:spPr>
                <a:xfrm rot="10800000">
                  <a:off x="3093282" y="2040771"/>
                  <a:ext cx="134700" cy="255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2"/>
                <p:cNvCxnSpPr>
                  <a:endCxn id="99" idx="5"/>
                </p:cNvCxnSpPr>
                <p:nvPr/>
              </p:nvCxnSpPr>
              <p:spPr>
                <a:xfrm rot="10800000">
                  <a:off x="2767536" y="2757168"/>
                  <a:ext cx="134700" cy="255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3" name="Google Shape;103;p2"/>
              <p:cNvGrpSpPr/>
              <p:nvPr/>
            </p:nvGrpSpPr>
            <p:grpSpPr>
              <a:xfrm>
                <a:off x="1155705" y="1732252"/>
                <a:ext cx="2224677" cy="4284127"/>
                <a:chOff x="1155705" y="1732252"/>
                <a:chExt cx="2224677" cy="4284127"/>
              </a:xfrm>
            </p:grpSpPr>
            <p:grpSp>
              <p:nvGrpSpPr>
                <p:cNvPr id="104" name="Google Shape;104;p2"/>
                <p:cNvGrpSpPr/>
                <p:nvPr/>
              </p:nvGrpSpPr>
              <p:grpSpPr>
                <a:xfrm>
                  <a:off x="2729144" y="1732252"/>
                  <a:ext cx="651238" cy="716519"/>
                  <a:chOff x="2576744" y="1579852"/>
                  <a:chExt cx="651238" cy="716519"/>
                </a:xfrm>
              </p:grpSpPr>
              <p:grpSp>
                <p:nvGrpSpPr>
                  <p:cNvPr id="105" name="Google Shape;105;p2"/>
                  <p:cNvGrpSpPr/>
                  <p:nvPr/>
                </p:nvGrpSpPr>
                <p:grpSpPr>
                  <a:xfrm>
                    <a:off x="2576744" y="1579852"/>
                    <a:ext cx="595619" cy="716519"/>
                    <a:chOff x="2576744" y="1579852"/>
                    <a:chExt cx="595619" cy="716519"/>
                  </a:xfrm>
                </p:grpSpPr>
                <p:sp>
                  <p:nvSpPr>
                    <p:cNvPr id="106" name="Google Shape;106;p2"/>
                    <p:cNvSpPr/>
                    <p:nvPr/>
                  </p:nvSpPr>
                  <p:spPr>
                    <a:xfrm>
                      <a:off x="2632363" y="1579852"/>
                      <a:ext cx="540000" cy="540000"/>
                    </a:xfrm>
                    <a:prstGeom prst="ellipse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cxnSp>
                  <p:nvCxnSpPr>
                    <p:cNvPr id="107" name="Google Shape;107;p2"/>
                    <p:cNvCxnSpPr>
                      <a:endCxn id="106" idx="3"/>
                    </p:cNvCxnSpPr>
                    <p:nvPr/>
                  </p:nvCxnSpPr>
                  <p:spPr>
                    <a:xfrm flipH="1" rot="10800000">
                      <a:off x="2576744" y="2040771"/>
                      <a:ext cx="134700" cy="25560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108" name="Google Shape;108;p2"/>
                  <p:cNvCxnSpPr>
                    <a:endCxn id="106" idx="5"/>
                  </p:cNvCxnSpPr>
                  <p:nvPr/>
                </p:nvCxnSpPr>
                <p:spPr>
                  <a:xfrm rot="10800000">
                    <a:off x="3093282" y="2040771"/>
                    <a:ext cx="134700" cy="255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09" name="Google Shape;109;p2"/>
                <p:cNvGrpSpPr/>
                <p:nvPr/>
              </p:nvGrpSpPr>
              <p:grpSpPr>
                <a:xfrm>
                  <a:off x="1807197" y="3618920"/>
                  <a:ext cx="595619" cy="972119"/>
                  <a:chOff x="2306617" y="2040649"/>
                  <a:chExt cx="595619" cy="972119"/>
                </a:xfrm>
              </p:grpSpPr>
              <p:grpSp>
                <p:nvGrpSpPr>
                  <p:cNvPr id="110" name="Google Shape;110;p2"/>
                  <p:cNvGrpSpPr/>
                  <p:nvPr/>
                </p:nvGrpSpPr>
                <p:grpSpPr>
                  <a:xfrm>
                    <a:off x="2306617" y="2040649"/>
                    <a:ext cx="540000" cy="795600"/>
                    <a:chOff x="2306617" y="2040649"/>
                    <a:chExt cx="540000" cy="795600"/>
                  </a:xfrm>
                </p:grpSpPr>
                <p:sp>
                  <p:nvSpPr>
                    <p:cNvPr id="111" name="Google Shape;111;p2"/>
                    <p:cNvSpPr/>
                    <p:nvPr/>
                  </p:nvSpPr>
                  <p:spPr>
                    <a:xfrm>
                      <a:off x="2306617" y="2296249"/>
                      <a:ext cx="540000" cy="540000"/>
                    </a:xfrm>
                    <a:prstGeom prst="ellipse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p:txBody>
                </p:sp>
                <p:cxnSp>
                  <p:nvCxnSpPr>
                    <p:cNvPr id="112" name="Google Shape;112;p2"/>
                    <p:cNvCxnSpPr>
                      <a:stCxn id="111" idx="0"/>
                    </p:cNvCxnSpPr>
                    <p:nvPr/>
                  </p:nvCxnSpPr>
                  <p:spPr>
                    <a:xfrm flipH="1" rot="10800000">
                      <a:off x="2576617" y="2040649"/>
                      <a:ext cx="134700" cy="25560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113" name="Google Shape;113;p2"/>
                  <p:cNvCxnSpPr>
                    <a:endCxn id="111" idx="5"/>
                  </p:cNvCxnSpPr>
                  <p:nvPr/>
                </p:nvCxnSpPr>
                <p:spPr>
                  <a:xfrm rot="10800000">
                    <a:off x="2767536" y="2757168"/>
                    <a:ext cx="134700" cy="255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1481451" y="4336872"/>
                  <a:ext cx="595619" cy="972119"/>
                  <a:chOff x="2306617" y="2040649"/>
                  <a:chExt cx="595619" cy="972119"/>
                </a:xfrm>
              </p:grpSpPr>
              <p:grpSp>
                <p:nvGrpSpPr>
                  <p:cNvPr id="115" name="Google Shape;115;p2"/>
                  <p:cNvGrpSpPr/>
                  <p:nvPr/>
                </p:nvGrpSpPr>
                <p:grpSpPr>
                  <a:xfrm>
                    <a:off x="2306617" y="2040649"/>
                    <a:ext cx="540000" cy="795600"/>
                    <a:chOff x="2306617" y="2040649"/>
                    <a:chExt cx="540000" cy="795600"/>
                  </a:xfrm>
                </p:grpSpPr>
                <p:sp>
                  <p:nvSpPr>
                    <p:cNvPr id="116" name="Google Shape;116;p2"/>
                    <p:cNvSpPr/>
                    <p:nvPr/>
                  </p:nvSpPr>
                  <p:spPr>
                    <a:xfrm>
                      <a:off x="2306617" y="2296249"/>
                      <a:ext cx="540000" cy="540000"/>
                    </a:xfrm>
                    <a:prstGeom prst="ellipse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p:txBody>
                </p:sp>
                <p:cxnSp>
                  <p:nvCxnSpPr>
                    <p:cNvPr id="117" name="Google Shape;117;p2"/>
                    <p:cNvCxnSpPr>
                      <a:stCxn id="116" idx="0"/>
                    </p:cNvCxnSpPr>
                    <p:nvPr/>
                  </p:nvCxnSpPr>
                  <p:spPr>
                    <a:xfrm flipH="1" rot="10800000">
                      <a:off x="2576617" y="2040649"/>
                      <a:ext cx="134700" cy="25560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118" name="Google Shape;118;p2"/>
                  <p:cNvCxnSpPr>
                    <a:endCxn id="116" idx="5"/>
                  </p:cNvCxnSpPr>
                  <p:nvPr/>
                </p:nvCxnSpPr>
                <p:spPr>
                  <a:xfrm rot="10800000">
                    <a:off x="2767536" y="2757168"/>
                    <a:ext cx="134700" cy="255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19" name="Google Shape;119;p2"/>
                <p:cNvGrpSpPr/>
                <p:nvPr/>
              </p:nvGrpSpPr>
              <p:grpSpPr>
                <a:xfrm>
                  <a:off x="1155705" y="5044260"/>
                  <a:ext cx="595619" cy="972119"/>
                  <a:chOff x="2306617" y="2040649"/>
                  <a:chExt cx="595619" cy="972119"/>
                </a:xfrm>
              </p:grpSpPr>
              <p:grpSp>
                <p:nvGrpSpPr>
                  <p:cNvPr id="120" name="Google Shape;120;p2"/>
                  <p:cNvGrpSpPr/>
                  <p:nvPr/>
                </p:nvGrpSpPr>
                <p:grpSpPr>
                  <a:xfrm>
                    <a:off x="2306617" y="2040649"/>
                    <a:ext cx="540000" cy="795600"/>
                    <a:chOff x="2306617" y="2040649"/>
                    <a:chExt cx="540000" cy="795600"/>
                  </a:xfrm>
                </p:grpSpPr>
                <p:sp>
                  <p:nvSpPr>
                    <p:cNvPr id="121" name="Google Shape;121;p2"/>
                    <p:cNvSpPr/>
                    <p:nvPr/>
                  </p:nvSpPr>
                  <p:spPr>
                    <a:xfrm>
                      <a:off x="2306617" y="2296249"/>
                      <a:ext cx="540000" cy="540000"/>
                    </a:xfrm>
                    <a:prstGeom prst="ellipse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p:txBody>
                </p:sp>
                <p:cxnSp>
                  <p:nvCxnSpPr>
                    <p:cNvPr id="122" name="Google Shape;122;p2"/>
                    <p:cNvCxnSpPr>
                      <a:stCxn id="121" idx="0"/>
                    </p:cNvCxnSpPr>
                    <p:nvPr/>
                  </p:nvCxnSpPr>
                  <p:spPr>
                    <a:xfrm flipH="1" rot="10800000">
                      <a:off x="2576617" y="2040649"/>
                      <a:ext cx="134700" cy="25560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123" name="Google Shape;123;p2"/>
                  <p:cNvCxnSpPr>
                    <a:endCxn id="121" idx="5"/>
                  </p:cNvCxnSpPr>
                  <p:nvPr/>
                </p:nvCxnSpPr>
                <p:spPr>
                  <a:xfrm rot="10800000">
                    <a:off x="2767536" y="2757168"/>
                    <a:ext cx="134700" cy="255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124" name="Google Shape;124;p2"/>
            <p:cNvCxnSpPr/>
            <p:nvPr/>
          </p:nvCxnSpPr>
          <p:spPr>
            <a:xfrm flipH="1" rot="10800000">
              <a:off x="1074436" y="5750511"/>
              <a:ext cx="134827" cy="2554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5" name="Google Shape;125;p2"/>
          <p:cNvGrpSpPr/>
          <p:nvPr/>
        </p:nvGrpSpPr>
        <p:grpSpPr>
          <a:xfrm>
            <a:off x="1001096" y="1739706"/>
            <a:ext cx="2534040" cy="2251642"/>
            <a:chOff x="5391112" y="1629923"/>
            <a:chExt cx="2534040" cy="2251642"/>
          </a:xfrm>
        </p:grpSpPr>
        <p:grpSp>
          <p:nvGrpSpPr>
            <p:cNvPr id="126" name="Google Shape;126;p2"/>
            <p:cNvGrpSpPr/>
            <p:nvPr/>
          </p:nvGrpSpPr>
          <p:grpSpPr>
            <a:xfrm>
              <a:off x="5728489" y="2407085"/>
              <a:ext cx="651238" cy="716519"/>
              <a:chOff x="5728489" y="2407085"/>
              <a:chExt cx="651238" cy="716519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5784108" y="240708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cxnSp>
            <p:nvCxnSpPr>
              <p:cNvPr id="128" name="Google Shape;128;p2"/>
              <p:cNvCxnSpPr>
                <a:endCxn id="127" idx="3"/>
              </p:cNvCxnSpPr>
              <p:nvPr/>
            </p:nvCxnSpPr>
            <p:spPr>
              <a:xfrm flipH="1" rot="10800000">
                <a:off x="5728489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2"/>
              <p:cNvCxnSpPr>
                <a:endCxn id="127" idx="5"/>
              </p:cNvCxnSpPr>
              <p:nvPr/>
            </p:nvCxnSpPr>
            <p:spPr>
              <a:xfrm rot="10800000">
                <a:off x="6245027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0" name="Google Shape;130;p2"/>
            <p:cNvGrpSpPr/>
            <p:nvPr/>
          </p:nvGrpSpPr>
          <p:grpSpPr>
            <a:xfrm>
              <a:off x="6054108" y="1629923"/>
              <a:ext cx="1224977" cy="818726"/>
              <a:chOff x="5788268" y="1690688"/>
              <a:chExt cx="1224977" cy="818726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6109854" y="1690688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32" name="Google Shape;132;p2"/>
              <p:cNvCxnSpPr>
                <a:stCxn id="127" idx="0"/>
                <a:endCxn id="131" idx="3"/>
              </p:cNvCxnSpPr>
              <p:nvPr/>
            </p:nvCxnSpPr>
            <p:spPr>
              <a:xfrm flipH="1" rot="10800000">
                <a:off x="5788268" y="2151650"/>
                <a:ext cx="400800" cy="31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2"/>
              <p:cNvCxnSpPr>
                <a:stCxn id="134" idx="0"/>
                <a:endCxn id="131" idx="5"/>
              </p:cNvCxnSpPr>
              <p:nvPr/>
            </p:nvCxnSpPr>
            <p:spPr>
              <a:xfrm rot="10800000">
                <a:off x="6570745" y="2151514"/>
                <a:ext cx="442500" cy="35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5" name="Google Shape;135;p2"/>
            <p:cNvGrpSpPr/>
            <p:nvPr/>
          </p:nvGrpSpPr>
          <p:grpSpPr>
            <a:xfrm>
              <a:off x="6953466" y="2448649"/>
              <a:ext cx="651238" cy="716519"/>
              <a:chOff x="5728489" y="2407085"/>
              <a:chExt cx="651238" cy="716519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5784108" y="240708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cxnSp>
            <p:nvCxnSpPr>
              <p:cNvPr id="136" name="Google Shape;136;p2"/>
              <p:cNvCxnSpPr>
                <a:endCxn id="134" idx="3"/>
              </p:cNvCxnSpPr>
              <p:nvPr/>
            </p:nvCxnSpPr>
            <p:spPr>
              <a:xfrm flipH="1" rot="10800000">
                <a:off x="5728489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2"/>
              <p:cNvCxnSpPr>
                <a:endCxn id="134" idx="5"/>
              </p:cNvCxnSpPr>
              <p:nvPr/>
            </p:nvCxnSpPr>
            <p:spPr>
              <a:xfrm rot="10800000">
                <a:off x="6245027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8" name="Google Shape;138;p2"/>
            <p:cNvGrpSpPr/>
            <p:nvPr/>
          </p:nvGrpSpPr>
          <p:grpSpPr>
            <a:xfrm>
              <a:off x="6125770" y="3123482"/>
              <a:ext cx="595945" cy="716519"/>
              <a:chOff x="5783782" y="2407085"/>
              <a:chExt cx="595945" cy="716519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5784108" y="240708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  <p:cxnSp>
            <p:nvCxnSpPr>
              <p:cNvPr id="140" name="Google Shape;140;p2"/>
              <p:cNvCxnSpPr/>
              <p:nvPr/>
            </p:nvCxnSpPr>
            <p:spPr>
              <a:xfrm flipH="1" rot="10800000">
                <a:off x="5783782" y="2868004"/>
                <a:ext cx="72000" cy="18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2"/>
              <p:cNvCxnSpPr>
                <a:endCxn id="139" idx="5"/>
              </p:cNvCxnSpPr>
              <p:nvPr/>
            </p:nvCxnSpPr>
            <p:spPr>
              <a:xfrm rot="10800000">
                <a:off x="6245027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2" name="Google Shape;142;p2"/>
            <p:cNvGrpSpPr/>
            <p:nvPr/>
          </p:nvGrpSpPr>
          <p:grpSpPr>
            <a:xfrm>
              <a:off x="5391112" y="3137337"/>
              <a:ext cx="595619" cy="716519"/>
              <a:chOff x="5728489" y="2407085"/>
              <a:chExt cx="595619" cy="716519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5784108" y="240708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cxnSp>
            <p:nvCxnSpPr>
              <p:cNvPr id="144" name="Google Shape;144;p2"/>
              <p:cNvCxnSpPr>
                <a:endCxn id="143" idx="3"/>
              </p:cNvCxnSpPr>
              <p:nvPr/>
            </p:nvCxnSpPr>
            <p:spPr>
              <a:xfrm flipH="1" rot="10800000">
                <a:off x="5728489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2"/>
              <p:cNvCxnSpPr>
                <a:endCxn id="143" idx="5"/>
              </p:cNvCxnSpPr>
              <p:nvPr/>
            </p:nvCxnSpPr>
            <p:spPr>
              <a:xfrm rot="10800000">
                <a:off x="6245027" y="2868004"/>
                <a:ext cx="72000" cy="18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6" name="Google Shape;146;p2"/>
            <p:cNvGrpSpPr/>
            <p:nvPr/>
          </p:nvGrpSpPr>
          <p:grpSpPr>
            <a:xfrm>
              <a:off x="7329207" y="3165046"/>
              <a:ext cx="595945" cy="716519"/>
              <a:chOff x="5783782" y="2407085"/>
              <a:chExt cx="595945" cy="716519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5784108" y="240708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cxnSp>
            <p:nvCxnSpPr>
              <p:cNvPr id="148" name="Google Shape;148;p2"/>
              <p:cNvCxnSpPr/>
              <p:nvPr/>
            </p:nvCxnSpPr>
            <p:spPr>
              <a:xfrm flipH="1" rot="10800000">
                <a:off x="5783782" y="2868004"/>
                <a:ext cx="72000" cy="18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2"/>
              <p:cNvCxnSpPr>
                <a:endCxn id="147" idx="5"/>
              </p:cNvCxnSpPr>
              <p:nvPr/>
            </p:nvCxnSpPr>
            <p:spPr>
              <a:xfrm rot="10800000">
                <a:off x="6245027" y="286800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0" name="Google Shape;150;p2"/>
          <p:cNvSpPr txBox="1"/>
          <p:nvPr/>
        </p:nvSpPr>
        <p:spPr>
          <a:xfrm>
            <a:off x="1716471" y="4264341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 1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4533530" y="515074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 2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6501202" y="1704465"/>
            <a:ext cx="5263167" cy="4022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23" l="-1504" r="-1386" t="-10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Contoh Balance Binary Tree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838200" y="1649124"/>
            <a:ext cx="496685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/>
              <a:t>Jika </a:t>
            </a:r>
            <a:r>
              <a:rPr b="1" lang="en-GB" sz="2400">
                <a:solidFill>
                  <a:schemeClr val="accent1"/>
                </a:solidFill>
              </a:rPr>
              <a:t>Depth = 3</a:t>
            </a:r>
            <a:r>
              <a:rPr lang="en-GB" sz="2400"/>
              <a:t>, </a:t>
            </a:r>
            <a:r>
              <a:rPr b="1" lang="en-GB" sz="2400">
                <a:solidFill>
                  <a:schemeClr val="accent1"/>
                </a:solidFill>
              </a:rPr>
              <a:t>jumlah simpul = 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/>
              <a:t>Maka, </a:t>
            </a:r>
            <a:r>
              <a:rPr b="1" lang="en-GB" sz="2400">
                <a:solidFill>
                  <a:schemeClr val="accent1"/>
                </a:solidFill>
              </a:rPr>
              <a:t>Waktu rata-rata pencarian </a:t>
            </a:r>
            <a:r>
              <a:rPr lang="en-GB" sz="2400"/>
              <a:t>= (1*1 + 2*2 + 4*3 + 8*4) / 15 = 3.27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3"/>
          <p:cNvGraphicFramePr/>
          <p:nvPr/>
        </p:nvGraphicFramePr>
        <p:xfrm>
          <a:off x="838200" y="2894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{102D7C86-F1B5-458F-92A1-748C943F42E3}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Kedalaman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Jumlah Simpul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Waktu </a:t>
                      </a:r>
                      <a:br>
                        <a:rPr lang="en-GB" sz="1800" u="none" cap="none" strike="noStrike"/>
                      </a:br>
                      <a:r>
                        <a:rPr lang="en-GB" sz="1800" u="none" cap="none" strike="noStrike"/>
                        <a:t>Rata-rata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Kenaikan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1.00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1.66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66 %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2.43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46 %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3.27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34 %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4.16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27 %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5.09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22 %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3"/>
          <p:cNvSpPr txBox="1"/>
          <p:nvPr/>
        </p:nvSpPr>
        <p:spPr>
          <a:xfrm>
            <a:off x="6556620" y="1924724"/>
            <a:ext cx="479718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Meskipun jumlah simpul naik 2 kali lipat, karena pohon binernya </a:t>
            </a:r>
            <a:r>
              <a:rPr b="1" i="1" lang="en-GB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waktu rata-rata pencarian tidak naik 2 kali lipat. </a:t>
            </a:r>
            <a:b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6556620" y="3847984"/>
            <a:ext cx="538599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Balenching Binary Tree ada 4 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	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Rotation dilanjut Left Rotation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Rotation dilanjut Right Rotation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838200" y="481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Algoritma Right Rotation &amp; Left Rotation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8874895" y="1342122"/>
            <a:ext cx="1473264" cy="2149313"/>
            <a:chOff x="1207659" y="2189321"/>
            <a:chExt cx="1473264" cy="2149313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1377738" y="2189321"/>
              <a:ext cx="1303185" cy="2149313"/>
              <a:chOff x="4314902" y="1745975"/>
              <a:chExt cx="1303185" cy="2149313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4696722" y="2462372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4370976" y="3178769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cxnSp>
            <p:nvCxnSpPr>
              <p:cNvPr id="173" name="Google Shape;173;p4"/>
              <p:cNvCxnSpPr>
                <a:stCxn id="172" idx="0"/>
                <a:endCxn id="171" idx="3"/>
              </p:cNvCxnSpPr>
              <p:nvPr/>
            </p:nvCxnSpPr>
            <p:spPr>
              <a:xfrm flipH="1" rot="10800000">
                <a:off x="4640976" y="2923169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4"/>
              <p:cNvCxnSpPr>
                <a:endCxn id="171" idx="5"/>
              </p:cNvCxnSpPr>
              <p:nvPr/>
            </p:nvCxnSpPr>
            <p:spPr>
              <a:xfrm rot="10800000">
                <a:off x="5157641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>
                <a:endCxn id="172" idx="5"/>
              </p:cNvCxnSpPr>
              <p:nvPr/>
            </p:nvCxnSpPr>
            <p:spPr>
              <a:xfrm rot="10800000">
                <a:off x="4831895" y="3639688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6" name="Google Shape;176;p4"/>
              <p:cNvSpPr/>
              <p:nvPr/>
            </p:nvSpPr>
            <p:spPr>
              <a:xfrm>
                <a:off x="5022468" y="174597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77" name="Google Shape;177;p4"/>
              <p:cNvCxnSpPr>
                <a:endCxn id="176" idx="3"/>
              </p:cNvCxnSpPr>
              <p:nvPr/>
            </p:nvCxnSpPr>
            <p:spPr>
              <a:xfrm flipH="1" rot="10800000">
                <a:off x="4966849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>
                <a:endCxn id="176" idx="5"/>
              </p:cNvCxnSpPr>
              <p:nvPr/>
            </p:nvCxnSpPr>
            <p:spPr>
              <a:xfrm rot="10800000">
                <a:off x="5483387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flipH="1" rot="10800000">
                <a:off x="4314902" y="3632765"/>
                <a:ext cx="134827" cy="25547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80" name="Google Shape;180;p4"/>
            <p:cNvCxnSpPr>
              <a:endCxn id="171" idx="2"/>
            </p:cNvCxnSpPr>
            <p:nvPr/>
          </p:nvCxnSpPr>
          <p:spPr>
            <a:xfrm>
              <a:off x="1512658" y="3175718"/>
              <a:ext cx="246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1" name="Google Shape;181;p4"/>
            <p:cNvSpPr txBox="1"/>
            <p:nvPr/>
          </p:nvSpPr>
          <p:spPr>
            <a:xfrm>
              <a:off x="1207659" y="2997305"/>
              <a:ext cx="340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</p:grpSp>
      <p:sp>
        <p:nvSpPr>
          <p:cNvPr id="182" name="Google Shape;182;p4"/>
          <p:cNvSpPr txBox="1"/>
          <p:nvPr/>
        </p:nvSpPr>
        <p:spPr>
          <a:xfrm>
            <a:off x="4021238" y="1287633"/>
            <a:ext cx="3848143" cy="24622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RightRotation (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Simpul *Q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 = Root -&gt; Left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Root -&gt; Left = Q -&gt; Right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 -&gt; Right = Root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Root = Q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4021239" y="3902876"/>
            <a:ext cx="3848143" cy="24622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LeftRotation ( 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Simpul *Q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 = Root -&gt; Right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Root -&gt; Right = Q -&gt; Left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Q -&gt; Left = Root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Root = Q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 flipH="1">
            <a:off x="1540295" y="4059325"/>
            <a:ext cx="1473264" cy="2149313"/>
            <a:chOff x="1207659" y="2189321"/>
            <a:chExt cx="1473264" cy="2149313"/>
          </a:xfrm>
        </p:grpSpPr>
        <p:grpSp>
          <p:nvGrpSpPr>
            <p:cNvPr id="185" name="Google Shape;185;p4"/>
            <p:cNvGrpSpPr/>
            <p:nvPr/>
          </p:nvGrpSpPr>
          <p:grpSpPr>
            <a:xfrm>
              <a:off x="1377738" y="2189321"/>
              <a:ext cx="1303185" cy="2149313"/>
              <a:chOff x="4314902" y="1745975"/>
              <a:chExt cx="1303185" cy="2149313"/>
            </a:xfrm>
          </p:grpSpPr>
          <p:sp>
            <p:nvSpPr>
              <p:cNvPr id="186" name="Google Shape;186;p4"/>
              <p:cNvSpPr/>
              <p:nvPr/>
            </p:nvSpPr>
            <p:spPr>
              <a:xfrm>
                <a:off x="4696722" y="2462372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4370976" y="3178769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cxnSp>
            <p:nvCxnSpPr>
              <p:cNvPr id="188" name="Google Shape;188;p4"/>
              <p:cNvCxnSpPr>
                <a:stCxn id="187" idx="0"/>
                <a:endCxn id="186" idx="3"/>
              </p:cNvCxnSpPr>
              <p:nvPr/>
            </p:nvCxnSpPr>
            <p:spPr>
              <a:xfrm flipH="1" rot="10800000">
                <a:off x="4640976" y="2923169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4"/>
              <p:cNvCxnSpPr>
                <a:endCxn id="186" idx="5"/>
              </p:cNvCxnSpPr>
              <p:nvPr/>
            </p:nvCxnSpPr>
            <p:spPr>
              <a:xfrm rot="10800000">
                <a:off x="5157641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4"/>
              <p:cNvCxnSpPr>
                <a:endCxn id="187" idx="5"/>
              </p:cNvCxnSpPr>
              <p:nvPr/>
            </p:nvCxnSpPr>
            <p:spPr>
              <a:xfrm rot="10800000">
                <a:off x="4831895" y="3639688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1" name="Google Shape;191;p4"/>
              <p:cNvSpPr/>
              <p:nvPr/>
            </p:nvSpPr>
            <p:spPr>
              <a:xfrm>
                <a:off x="5022468" y="174597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92" name="Google Shape;192;p4"/>
              <p:cNvCxnSpPr>
                <a:endCxn id="191" idx="3"/>
              </p:cNvCxnSpPr>
              <p:nvPr/>
            </p:nvCxnSpPr>
            <p:spPr>
              <a:xfrm flipH="1" rot="10800000">
                <a:off x="4966849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4"/>
              <p:cNvCxnSpPr>
                <a:endCxn id="191" idx="5"/>
              </p:cNvCxnSpPr>
              <p:nvPr/>
            </p:nvCxnSpPr>
            <p:spPr>
              <a:xfrm rot="10800000">
                <a:off x="5483387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flipH="1" rot="10800000">
                <a:off x="4314902" y="3632765"/>
                <a:ext cx="134827" cy="25547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95" name="Google Shape;195;p4"/>
            <p:cNvCxnSpPr>
              <a:endCxn id="186" idx="2"/>
            </p:cNvCxnSpPr>
            <p:nvPr/>
          </p:nvCxnSpPr>
          <p:spPr>
            <a:xfrm>
              <a:off x="1512658" y="3175718"/>
              <a:ext cx="246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6" name="Google Shape;196;p4"/>
            <p:cNvSpPr txBox="1"/>
            <p:nvPr/>
          </p:nvSpPr>
          <p:spPr>
            <a:xfrm>
              <a:off x="1207659" y="2997305"/>
              <a:ext cx="3401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</p:grpSp>
      <p:pic>
        <p:nvPicPr>
          <p:cNvPr descr="Hasil gambar untuk rotation"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167" y="4059325"/>
            <a:ext cx="3162745" cy="2110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il gambar untuk think" id="198" name="Google Shape;198;p4"/>
          <p:cNvPicPr preferRelativeResize="0"/>
          <p:nvPr/>
        </p:nvPicPr>
        <p:blipFill rotWithShape="1">
          <a:blip r:embed="rId4">
            <a:alphaModFix/>
          </a:blip>
          <a:srcRect b="0" l="18408" r="5392" t="0"/>
          <a:stretch/>
        </p:blipFill>
        <p:spPr>
          <a:xfrm>
            <a:off x="841545" y="1226079"/>
            <a:ext cx="2829836" cy="243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type="title"/>
          </p:nvPr>
        </p:nvSpPr>
        <p:spPr>
          <a:xfrm>
            <a:off x="838200" y="365126"/>
            <a:ext cx="10515600" cy="123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Latihan Individu : Buatlah algoritmanya agar binary tree tersebut dapat balance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5"/>
          <p:cNvGrpSpPr/>
          <p:nvPr/>
        </p:nvGrpSpPr>
        <p:grpSpPr>
          <a:xfrm>
            <a:off x="3102478" y="2750237"/>
            <a:ext cx="976984" cy="2149313"/>
            <a:chOff x="1872804" y="1690688"/>
            <a:chExt cx="976984" cy="2149313"/>
          </a:xfrm>
        </p:grpSpPr>
        <p:grpSp>
          <p:nvGrpSpPr>
            <p:cNvPr id="206" name="Google Shape;206;p5"/>
            <p:cNvGrpSpPr/>
            <p:nvPr/>
          </p:nvGrpSpPr>
          <p:grpSpPr>
            <a:xfrm flipH="1">
              <a:off x="1872804" y="1690688"/>
              <a:ext cx="976984" cy="1432916"/>
              <a:chOff x="4641103" y="1745975"/>
              <a:chExt cx="976984" cy="1432916"/>
            </a:xfrm>
          </p:grpSpPr>
          <p:sp>
            <p:nvSpPr>
              <p:cNvPr id="207" name="Google Shape;207;p5"/>
              <p:cNvSpPr/>
              <p:nvPr/>
            </p:nvSpPr>
            <p:spPr>
              <a:xfrm>
                <a:off x="4696722" y="2462372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cxnSp>
            <p:nvCxnSpPr>
              <p:cNvPr id="208" name="Google Shape;208;p5"/>
              <p:cNvCxnSpPr>
                <a:endCxn id="207" idx="3"/>
              </p:cNvCxnSpPr>
              <p:nvPr/>
            </p:nvCxnSpPr>
            <p:spPr>
              <a:xfrm flipH="1" rot="10800000">
                <a:off x="4641103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5"/>
              <p:cNvCxnSpPr>
                <a:endCxn id="207" idx="5"/>
              </p:cNvCxnSpPr>
              <p:nvPr/>
            </p:nvCxnSpPr>
            <p:spPr>
              <a:xfrm rot="10800000">
                <a:off x="5157641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0" name="Google Shape;210;p5"/>
              <p:cNvSpPr/>
              <p:nvPr/>
            </p:nvSpPr>
            <p:spPr>
              <a:xfrm>
                <a:off x="5022468" y="174597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211" name="Google Shape;211;p5"/>
              <p:cNvCxnSpPr>
                <a:endCxn id="210" idx="3"/>
              </p:cNvCxnSpPr>
              <p:nvPr/>
            </p:nvCxnSpPr>
            <p:spPr>
              <a:xfrm flipH="1" rot="10800000">
                <a:off x="4966849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5"/>
              <p:cNvCxnSpPr>
                <a:endCxn id="210" idx="5"/>
              </p:cNvCxnSpPr>
              <p:nvPr/>
            </p:nvCxnSpPr>
            <p:spPr>
              <a:xfrm rot="10800000">
                <a:off x="5483387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13" name="Google Shape;213;p5"/>
            <p:cNvSpPr/>
            <p:nvPr/>
          </p:nvSpPr>
          <p:spPr>
            <a:xfrm flipH="1">
              <a:off x="1928423" y="3123482"/>
              <a:ext cx="540000" cy="540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cxnSp>
          <p:nvCxnSpPr>
            <p:cNvPr id="214" name="Google Shape;214;p5"/>
            <p:cNvCxnSpPr>
              <a:endCxn id="213" idx="5"/>
            </p:cNvCxnSpPr>
            <p:nvPr/>
          </p:nvCxnSpPr>
          <p:spPr>
            <a:xfrm flipH="1" rot="10800000">
              <a:off x="1872804" y="3584401"/>
              <a:ext cx="134700" cy="25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5"/>
            <p:cNvCxnSpPr/>
            <p:nvPr/>
          </p:nvCxnSpPr>
          <p:spPr>
            <a:xfrm rot="10800000">
              <a:off x="2389670" y="3577478"/>
              <a:ext cx="134827" cy="2554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6" name="Google Shape;216;p5"/>
          <p:cNvGrpSpPr/>
          <p:nvPr/>
        </p:nvGrpSpPr>
        <p:grpSpPr>
          <a:xfrm flipH="1">
            <a:off x="8867776" y="2729459"/>
            <a:ext cx="976984" cy="2149313"/>
            <a:chOff x="1872804" y="1690688"/>
            <a:chExt cx="976984" cy="2149313"/>
          </a:xfrm>
        </p:grpSpPr>
        <p:grpSp>
          <p:nvGrpSpPr>
            <p:cNvPr id="217" name="Google Shape;217;p5"/>
            <p:cNvGrpSpPr/>
            <p:nvPr/>
          </p:nvGrpSpPr>
          <p:grpSpPr>
            <a:xfrm flipH="1">
              <a:off x="1872804" y="1690688"/>
              <a:ext cx="976984" cy="1432916"/>
              <a:chOff x="4641103" y="1745975"/>
              <a:chExt cx="976984" cy="1432916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4696722" y="2462372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cxnSp>
            <p:nvCxnSpPr>
              <p:cNvPr id="219" name="Google Shape;219;p5"/>
              <p:cNvCxnSpPr>
                <a:endCxn id="218" idx="3"/>
              </p:cNvCxnSpPr>
              <p:nvPr/>
            </p:nvCxnSpPr>
            <p:spPr>
              <a:xfrm flipH="1" rot="10800000">
                <a:off x="4641103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5"/>
              <p:cNvCxnSpPr>
                <a:endCxn id="218" idx="5"/>
              </p:cNvCxnSpPr>
              <p:nvPr/>
            </p:nvCxnSpPr>
            <p:spPr>
              <a:xfrm rot="10800000">
                <a:off x="5157641" y="2923291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1" name="Google Shape;221;p5"/>
              <p:cNvSpPr/>
              <p:nvPr/>
            </p:nvSpPr>
            <p:spPr>
              <a:xfrm>
                <a:off x="5022468" y="1745975"/>
                <a:ext cx="540000" cy="5400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222" name="Google Shape;222;p5"/>
              <p:cNvCxnSpPr>
                <a:endCxn id="221" idx="3"/>
              </p:cNvCxnSpPr>
              <p:nvPr/>
            </p:nvCxnSpPr>
            <p:spPr>
              <a:xfrm flipH="1" rot="10800000">
                <a:off x="4966849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"/>
              <p:cNvCxnSpPr>
                <a:endCxn id="221" idx="5"/>
              </p:cNvCxnSpPr>
              <p:nvPr/>
            </p:nvCxnSpPr>
            <p:spPr>
              <a:xfrm rot="10800000">
                <a:off x="5483387" y="2206894"/>
                <a:ext cx="134700" cy="25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24" name="Google Shape;224;p5"/>
            <p:cNvSpPr/>
            <p:nvPr/>
          </p:nvSpPr>
          <p:spPr>
            <a:xfrm flipH="1">
              <a:off x="1928423" y="3123482"/>
              <a:ext cx="540000" cy="540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cxnSp>
          <p:nvCxnSpPr>
            <p:cNvPr id="225" name="Google Shape;225;p5"/>
            <p:cNvCxnSpPr>
              <a:endCxn id="224" idx="5"/>
            </p:cNvCxnSpPr>
            <p:nvPr/>
          </p:nvCxnSpPr>
          <p:spPr>
            <a:xfrm flipH="1" rot="10800000">
              <a:off x="1872804" y="3584401"/>
              <a:ext cx="134700" cy="25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5"/>
            <p:cNvCxnSpPr/>
            <p:nvPr/>
          </p:nvCxnSpPr>
          <p:spPr>
            <a:xfrm rot="10800000">
              <a:off x="2389670" y="3577478"/>
              <a:ext cx="134827" cy="25547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7" name="Google Shape;227;p5"/>
          <p:cNvSpPr/>
          <p:nvPr/>
        </p:nvSpPr>
        <p:spPr>
          <a:xfrm>
            <a:off x="7531176" y="3715856"/>
            <a:ext cx="540000" cy="540000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1862860" y="3466634"/>
            <a:ext cx="540000" cy="540000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Jawaban</a:t>
            </a:r>
            <a:endParaRPr/>
          </a:p>
        </p:txBody>
      </p:sp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838200" y="1690688"/>
            <a:ext cx="53686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Nomor 1.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Q = Root -&gt; Right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R = Q -&gt; 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Q -&gt; Left = R -&gt; Right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R -&gt; Right = 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Root -&gt; Right = R -&gt; 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R -&gt; Left = Root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i="1" lang="en-GB">
                <a:solidFill>
                  <a:schemeClr val="accent1"/>
                </a:solidFill>
              </a:rPr>
              <a:t>Root = 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6823364" y="1690688"/>
            <a:ext cx="53686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2.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 = Root -&gt; Left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 = Q -&gt; Right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 -&gt; Right = R -&gt; Left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 -&gt; Left = Q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Root -&gt; Left = R -&gt; Right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 -&gt; Right = Root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i="1" lang="en-GB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Root = 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2018-07-23T07:28:57Z</dcterms:created>
  <dc:creator>Yoga Religia</dc:creator>
</cp:coreProperties>
</file>