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85" d="100"/>
          <a:sy n="85" d="100"/>
        </p:scale>
        <p:origin x="138" y="66"/>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12/10/2021</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12/10/2021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12/10/2021</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12/10/2021</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12/10/2021</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endParaRPr lang="en-GB" sz="3600" b="1" i="1" dirty="0"/>
          </a:p>
          <a:p>
            <a:endParaRPr lang="en-US" b="1" noProof="0" dirty="0"/>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p:txBody>
          <a:bodyPr/>
          <a:lstStyle/>
          <a:p>
            <a:endParaRPr lang="en-US" sz="4000" noProof="0" dirty="0"/>
          </a:p>
          <a:p>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146</TotalTime>
  <Words>2719</Words>
  <Application>Microsoft Office PowerPoint</Application>
  <PresentationFormat>Widescreen</PresentationFormat>
  <Paragraphs>252</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Rockwell</vt:lpstr>
      <vt:lpstr>Wingdings</vt: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umarfarookh nadaf</cp:lastModifiedBy>
  <cp:revision>2</cp:revision>
  <dcterms:created xsi:type="dcterms:W3CDTF">2021-09-03T17:08:18Z</dcterms:created>
  <dcterms:modified xsi:type="dcterms:W3CDTF">2021-12-10T08:58:50Z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