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5" r:id="rId19"/>
    <p:sldId id="326" r:id="rId20"/>
    <p:sldId id="327" r:id="rId21"/>
    <p:sldId id="315"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5"/>
            <p14:sldId id="326"/>
            <p14:sldId id="327"/>
            <p14:sldId id="315"/>
            <p14:sldId id="308"/>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xmlns=""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218" autoAdjust="0"/>
    <p:restoredTop sz="95226" autoAdjust="0"/>
  </p:normalViewPr>
  <p:slideViewPr>
    <p:cSldViewPr snapToGrid="0">
      <p:cViewPr varScale="1">
        <p:scale>
          <a:sx n="88" d="100"/>
          <a:sy n="88" d="100"/>
        </p:scale>
        <p:origin x="-547" y="-77"/>
      </p:cViewPr>
      <p:guideLst>
        <p:guide orient="horz" pos="2160"/>
        <p:guide pos="3840"/>
      </p:guideLst>
    </p:cSldViewPr>
  </p:slideViewPr>
  <p:outlineViewPr>
    <p:cViewPr>
      <p:scale>
        <a:sx n="33" d="100"/>
        <a:sy n="33" d="100"/>
      </p:scale>
      <p:origin x="0" y="-318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t>
        <a:bodyPr/>
        <a:lstStyle/>
        <a:p>
          <a:endParaRPr lang="en-US"/>
        </a:p>
      </dgm:t>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t>
        <a:bodyPr/>
        <a:lstStyle/>
        <a:p>
          <a:endParaRPr lang="en-US"/>
        </a:p>
      </dgm:t>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t>
        <a:bodyPr/>
        <a:lstStyle/>
        <a:p>
          <a:endParaRPr lang="en-US"/>
        </a:p>
      </dgm:t>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t>
        <a:bodyPr/>
        <a:lstStyle/>
        <a:p>
          <a:endParaRPr lang="en-US"/>
        </a:p>
      </dgm:t>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t>
        <a:bodyPr/>
        <a:lstStyle/>
        <a:p>
          <a:endParaRPr lang="en-US"/>
        </a:p>
      </dgm:t>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t>
        <a:bodyPr/>
        <a:lstStyle/>
        <a:p>
          <a:endParaRPr lang="en-US"/>
        </a:p>
      </dgm:t>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t>
        <a:bodyPr/>
        <a:lstStyle/>
        <a:p>
          <a:endParaRPr lang="en-US"/>
        </a:p>
      </dgm:t>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t>
        <a:bodyPr/>
        <a:lstStyle/>
        <a:p>
          <a:endParaRPr lang="en-US"/>
        </a:p>
      </dgm:t>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t>
        <a:bodyPr/>
        <a:lstStyle/>
        <a:p>
          <a:endParaRPr lang="en-US"/>
        </a:p>
      </dgm:t>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t>
        <a:bodyPr/>
        <a:lstStyle/>
        <a:p>
          <a:endParaRPr lang="en-US"/>
        </a:p>
      </dgm:t>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t>
        <a:bodyPr/>
        <a:lstStyle/>
        <a:p>
          <a:endParaRPr lang="en-US"/>
        </a:p>
      </dgm:t>
    </dgm:pt>
    <dgm:pt modelId="{E17DA4BD-6F19-4F01-8C51-71769787DB21}" type="pres">
      <dgm:prSet presAssocID="{4ABC8B09-04D6-410A-B33B-7083EDBBC3E5}" presName="EmptyPlaceHolder" presStyleCnt="0"/>
      <dgm:spPr/>
    </dgm:pt>
  </dgm:ptLst>
  <dgm:cxnLst>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B99A16EB-76FE-4849-B2FD-2CE171274594}" type="presOf" srcId="{F5CEF079-1403-4593-BC5C-4FD5B51E7EBD}" destId="{1F1B09A6-DA7E-41D1-B8A6-E3B6E775E5C1}" srcOrd="0" destOrd="1"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57A314E4-6E73-4100-AE2F-B6B1DCF0BA26}" srcId="{AACEAFD5-63CF-4AFC-B46F-BE086C5D447C}" destId="{50F145FF-1B4A-4E07-9ABB-76FFB199D5FD}" srcOrd="1" destOrd="0" parTransId="{D61F354C-F1F3-44E1-8FA0-A874E08A90B0}" sibTransId="{0F3C59C2-16F8-4B1B-9CE4-B88B76F2A35E}"/>
    <dgm:cxn modelId="{4065AA7A-DDDB-4BB6-96B9-AE186EDB8D37}" srcId="{4ABC8B09-04D6-410A-B33B-7083EDBBC3E5}" destId="{A698A6DB-E816-48EA-A973-9B34CCB1F3C2}" srcOrd="0" destOrd="0" parTransId="{5E2EA396-40D6-49E2-AEAD-44E668F86E4D}" sibTransId="{F2A542AE-4D65-4C87-A147-A665AC7C0369}"/>
    <dgm:cxn modelId="{BF6E9FCC-2FE1-415F-B01C-2A183305A7CD}" type="presOf" srcId="{5D70EFF5-8B31-4A1F-AE44-51E4CF0013EB}" destId="{5E07F9E4-149C-4A89-848F-4ABDD305F0C5}"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219EA357-E48B-4A91-91A7-8282DFF10601}" type="presOf" srcId="{55C0B14E-AEA6-48D3-A387-ED4A3A3BF840}" destId="{594BF422-752C-42F3-A230-3D0E6AE9A886}" srcOrd="0" destOrd="0"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48EEF84C-92C4-4D7F-AFD4-9B0F69543DC2}" type="presOf" srcId="{F757DBC8-3670-4122-937A-47DB91C0F3FE}" destId="{1F1B09A6-DA7E-41D1-B8A6-E3B6E775E5C1}" srcOrd="0" destOrd="0" presId="urn:microsoft.com/office/officeart/2016/7/layout/AccentHomeChevronProcess"/>
    <dgm:cxn modelId="{87EFA3AF-DDF5-491C-BAB4-D2223BBF8209}" type="presOf" srcId="{D07AD3FD-84FF-467E-9693-752776549C61}" destId="{6C46E586-0364-4C52-98F9-74A7ACD803D1}" srcOrd="0" destOrd="0"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D0643A62-A027-4529-9E49-74178FB968A8}" type="presOf" srcId="{50F145FF-1B4A-4E07-9ABB-76FFB199D5FD}" destId="{810D7AA7-A541-4507-BE7F-36CCF210089F}" srcOrd="0" destOrd="1"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8A3D4B73-3658-4A4C-9DFE-F59E22A79482}" srcId="{5EDA317F-AB2E-47DE-BA46-16FA60C3C561}" destId="{F757DBC8-3670-4122-937A-47DB91C0F3FE}" srcOrd="0" destOrd="0" parTransId="{8F483F27-8D97-48E5-9210-1B448F1CE277}" sibTransId="{A46A41DD-2CA4-4800-8F85-546ABB24ED07}"/>
    <dgm:cxn modelId="{215E2DDE-55B6-44DB-B4CC-7EAEA1BFFFC7}" srcId="{5EDA317F-AB2E-47DE-BA46-16FA60C3C561}" destId="{F5CEF079-1403-4593-BC5C-4FD5B51E7EBD}" srcOrd="1" destOrd="0" parTransId="{9AD6AE2C-DB4D-413F-9FA7-91C3259ED9B0}" sibTransId="{8FFD1775-1BB1-4522-A866-4472E4A0DA47}"/>
    <dgm:cxn modelId="{573898BA-750F-47C5-A386-D49B35B7FE02}" type="presOf" srcId="{4A6BB192-9983-4F48-BBC5-6E384EED7EC5}" destId="{FD7B29F2-0D66-4B4B-BC8A-82DA23575305}"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B9E3E0F-5AD8-4A94-B237-F3BC44AC5325}"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F2674C8A-D80C-4D70-92EB-E39262E2617E}" type="presOf" srcId="{4ABC8B09-04D6-410A-B33B-7083EDBBC3E5}" destId="{76DF1867-CEEA-418D-89E8-3F579207B88C}"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pPr/>
              <a:t>7/27/2022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pPr/>
              <a:t>‹#›</a:t>
            </a:fld>
            <a:endParaRPr lang="en-US" dirty="0"/>
          </a:p>
        </p:txBody>
      </p:sp>
    </p:spTree>
    <p:extLst>
      <p:ext uri="{BB962C8B-B14F-4D97-AF65-F5344CB8AC3E}">
        <p14:creationId xmlns:p14="http://schemas.microsoft.com/office/powerpoint/2010/main" xmlns=""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pPr/>
              <a:t>19</a:t>
            </a:fld>
            <a:endParaRPr lang="en-US" dirty="0"/>
          </a:p>
        </p:txBody>
      </p:sp>
    </p:spTree>
    <p:extLst>
      <p:ext uri="{BB962C8B-B14F-4D97-AF65-F5344CB8AC3E}">
        <p14:creationId xmlns:p14="http://schemas.microsoft.com/office/powerpoint/2010/main" xmlns=""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xmlns=""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xmlns=""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5984E7FD-271C-4B10-826F-A323C479DDC9}"/>
              </a:ext>
              <a:ext uri="{C183D7F6-B498-43B3-948B-1728B52AA6E4}">
                <adec:decorative xmlns:adec="http://schemas.microsoft.com/office/drawing/2017/decorative" xmlns=""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xmlns=""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xmlns="" id="{F1A75FE3-6719-4790-AA00-251BC2A6E5AF}"/>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xmlns=""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xmlns=""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xmlns=""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xmlns="" id="{C425DB15-1B5A-4780-98B4-C0921A42F5E2}"/>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xmlns="" id="{996A2980-FE4D-41BC-9B3F-DEC465C64C2D}"/>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xmlns="" id="{2BBEE260-2DCA-4E68-9719-2D94DA7933BA}"/>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xmlns=""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xmlns="" id="{8E95D367-78A2-47F5-B8D8-808AF3A34589}"/>
              </a:ext>
              <a:ext uri="{C183D7F6-B498-43B3-948B-1728B52AA6E4}">
                <adec:decorative xmlns:adec="http://schemas.microsoft.com/office/drawing/2017/decorative" xmlns=""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xmlns="" id="{6109EF88-13AD-41C1-97AF-8C27729818AE}"/>
              </a:ext>
              <a:ext uri="{C183D7F6-B498-43B3-948B-1728B52AA6E4}">
                <adec:decorative xmlns:adec="http://schemas.microsoft.com/office/drawing/2017/decorative" xmlns=""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xmlns="" id="{45E9990E-4826-4D59-9C78-9A4A6CA115C1}"/>
              </a:ext>
              <a:ext uri="{C183D7F6-B498-43B3-948B-1728B52AA6E4}">
                <adec:decorative xmlns:adec="http://schemas.microsoft.com/office/drawing/2017/decorative" xmlns=""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xmlns=""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xmlns=""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xmlns=""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xmlns=""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xmlns="" id="{EFD46DF2-E81B-4E77-B06D-F09DC585313D}"/>
              </a:ext>
              <a:ext uri="{C183D7F6-B498-43B3-948B-1728B52AA6E4}">
                <adec:decorative xmlns:adec="http://schemas.microsoft.com/office/drawing/2017/decorative" xmlns=""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xmlns="" id="{D044CC36-2EFF-44B0-90A3-986DACB7E88C}"/>
              </a:ext>
              <a:ext uri="{C183D7F6-B498-43B3-948B-1728B52AA6E4}">
                <adec:decorative xmlns:adec="http://schemas.microsoft.com/office/drawing/2017/decorative" xmlns=""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xmlns="" id="{AAA3D090-A815-4AF9-88CE-94F0B7DD36E3}"/>
              </a:ext>
              <a:ext uri="{C183D7F6-B498-43B3-948B-1728B52AA6E4}">
                <adec:decorative xmlns:adec="http://schemas.microsoft.com/office/drawing/2017/decorative" xmlns=""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xmlns=""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xmlns=""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xmlns=""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xmlns=""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xmlns=""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xmlns="" id="{A8ABD619-DC62-4FA6-8ABC-122A5C4B422D}"/>
              </a:ext>
              <a:ext uri="{C183D7F6-B498-43B3-948B-1728B52AA6E4}">
                <adec:decorative xmlns:adec="http://schemas.microsoft.com/office/drawing/2017/decorative" xmlns=""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xmlns=""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xmlns=""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AFE17E6-924C-47EE-8164-2CD1687C753A}"/>
              </a:ext>
              <a:ext uri="{C183D7F6-B498-43B3-948B-1728B52AA6E4}">
                <adec:decorative xmlns:adec="http://schemas.microsoft.com/office/drawing/2017/decorative" xmlns=""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6572DC8-7C70-4BE2-9DB2-CFABD37F8F56}"/>
              </a:ext>
              <a:ext uri="{C183D7F6-B498-43B3-948B-1728B52AA6E4}">
                <adec:decorative xmlns:adec="http://schemas.microsoft.com/office/drawing/2017/decorative" xmlns=""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xmlns=""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xmlns=""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xmlns=""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xmlns=""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xmlns=""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xmlns=""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E48A8E28-7873-4AFA-A619-0E497E0180D0}"/>
              </a:ext>
              <a:ext uri="{C183D7F6-B498-43B3-948B-1728B52AA6E4}">
                <adec:decorative xmlns:adec="http://schemas.microsoft.com/office/drawing/2017/decorative" xmlns=""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xmlns=""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xmlns="" id="{5EB0124E-1A8A-4EB1-A9CF-E273590B60B9}"/>
              </a:ext>
              <a:ext uri="{C183D7F6-B498-43B3-948B-1728B52AA6E4}">
                <adec:decorative xmlns:adec="http://schemas.microsoft.com/office/drawing/2017/decorative" xmlns=""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xmlns="" id="{44654EA2-A648-4219-B093-1C05AE964626}"/>
              </a:ext>
              <a:ext uri="{C183D7F6-B498-43B3-948B-1728B52AA6E4}">
                <adec:decorative xmlns:adec="http://schemas.microsoft.com/office/drawing/2017/decorative" xmlns=""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xmlns="" id="{81C0EC89-A66C-4027-8FF0-F7605B506229}"/>
              </a:ext>
              <a:ext uri="{C183D7F6-B498-43B3-948B-1728B52AA6E4}">
                <adec:decorative xmlns:adec="http://schemas.microsoft.com/office/drawing/2017/decorative" xmlns=""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xmlns=""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xmlns=""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xmlns=""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xmlns=""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xmlns=""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xmlns=""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xmlns=""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xmlns=""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xmlns=""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5C05CAAB-DBA2-4548-AD5F-01BB97FBB207}"/>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xmlns=""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p>
            <a:fld id="{27CE633F-9882-4A5C-83A2-1109D0C73261}" type="slidenum">
              <a:rPr lang="en-US" smtClean="0"/>
              <a:pPr/>
              <a:t>‹#›</a:t>
            </a:fld>
            <a:endParaRPr lang="en-US" dirty="0"/>
          </a:p>
        </p:txBody>
      </p:sp>
    </p:spTree>
    <p:extLst>
      <p:ext uri="{BB962C8B-B14F-4D97-AF65-F5344CB8AC3E}">
        <p14:creationId xmlns:p14="http://schemas.microsoft.com/office/powerpoint/2010/main" xmlns=""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xmlns=""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p>
            <a:fld id="{27CE633F-9882-4A5C-83A2-1109D0C73261}" type="slidenum">
              <a:rPr lang="en-US" smtClean="0"/>
              <a:pPr/>
              <a:t>‹#›</a:t>
            </a:fld>
            <a:endParaRPr lang="en-US" dirty="0"/>
          </a:p>
        </p:txBody>
      </p:sp>
      <p:cxnSp>
        <p:nvCxnSpPr>
          <p:cNvPr id="7" name="Straight Connector 6">
            <a:extLst>
              <a:ext uri="{FF2B5EF4-FFF2-40B4-BE49-F238E27FC236}">
                <a16:creationId xmlns:a16="http://schemas.microsoft.com/office/drawing/2014/main" xmlns="" id="{5C05CAAB-DBA2-4548-AD5F-01BB97FBB207}"/>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D67D4E1F-D8DD-4ED2-8901-A47E930891B9}"/>
              </a:ext>
              <a:ext uri="{C183D7F6-B498-43B3-948B-1728B52AA6E4}">
                <adec:decorative xmlns:adec="http://schemas.microsoft.com/office/drawing/2017/decorative" xmlns=""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xmlns=""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xmlns=""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xmlns=""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xmlns=""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xmlns=""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xmlns=""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xmlns=""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xmlns=""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xmlns=""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xmlns=""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xmlns=""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xmlns=""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xmlns=""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xmlns=""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xmlns=""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xmlns=""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xmlns=""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xmlns=""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xmlns=""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xmlns=""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xmlns=""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xmlns=""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xmlns="" id="{F1A75FE3-6719-4790-AA00-251BC2A6E5AF}"/>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xmlns="" id="{AF89E921-750A-4005-BEC2-04B9514B2D76}"/>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xmlns="" id="{3B378915-E570-47AE-8F85-FB8ED4A6CC72}"/>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xmlns="" id="{3AF1E926-D68F-4DC8-9F6D-C2C1576F92E5}"/>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xmlns=""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xmlns=""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xmlns=""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pic>
        <p:nvPicPr>
          <p:cNvPr id="5" name="Picture Placeholder 5" descr="Man in a safety vest looking up at a wall of stacked shipping containers. ">
            <a:extLst>
              <a:ext uri="{FF2B5EF4-FFF2-40B4-BE49-F238E27FC236}">
                <a16:creationId xmlns:a16="http://schemas.microsoft.com/office/drawing/2014/main" xmlns=""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xmlns="" val="0"/>
              </a:ext>
            </a:extLst>
          </a:blip>
          <a:srcRect/>
          <a:stretch/>
        </p:blipFill>
        <p:spPr>
          <a:xfrm>
            <a:off x="5818908" y="72737"/>
            <a:ext cx="6300355" cy="6858000"/>
          </a:xfrm>
        </p:spPr>
      </p:pic>
    </p:spTree>
    <p:extLst>
      <p:ext uri="{BB962C8B-B14F-4D97-AF65-F5344CB8AC3E}">
        <p14:creationId xmlns:p14="http://schemas.microsoft.com/office/powerpoint/2010/main" xmlns=""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xmlns="" id="{CEC6DA80-0404-4CED-A682-9D41A16B341E}"/>
              </a:ext>
            </a:extLst>
          </p:cNvPr>
          <p:cNvGraphicFramePr>
            <a:graphicFrameLocks noGrp="1"/>
          </p:cNvGraphicFramePr>
          <p:nvPr>
            <p:ph idx="1"/>
            <p:extLst>
              <p:ext uri="{D42A27DB-BD31-4B8C-83A1-F6EECF244321}">
                <p14:modId xmlns:p14="http://schemas.microsoft.com/office/powerpoint/2010/main" xmlns=""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xmlns=""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xmlns=""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xmlns="" id="{F1150805-8174-42CE-833A-44AEEBC0F359}"/>
              </a:ext>
            </a:extLst>
          </p:cNvPr>
          <p:cNvSpPr>
            <a:spLocks noGrp="1"/>
          </p:cNvSpPr>
          <p:nvPr>
            <p:ph type="sldNum" sz="quarter" idx="12"/>
          </p:nvPr>
        </p:nvSpPr>
        <p:spPr/>
        <p:txBody>
          <a:bodyPr/>
          <a:lstStyle/>
          <a:p>
            <a:fld id="{27CE633F-9882-4A5C-83A2-1109D0C73261}" type="slidenum">
              <a:rPr lang="en-US" smtClean="0"/>
              <a:pPr/>
              <a:t>10</a:t>
            </a:fld>
            <a:endParaRPr lang="en-US" dirty="0"/>
          </a:p>
        </p:txBody>
      </p:sp>
    </p:spTree>
    <p:extLst>
      <p:ext uri="{BB962C8B-B14F-4D97-AF65-F5344CB8AC3E}">
        <p14:creationId xmlns:p14="http://schemas.microsoft.com/office/powerpoint/2010/main" xmlns=""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xmlns=""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189177FB-D33A-40E2-AC1E-9B7E7658540B}"/>
              </a:ext>
            </a:extLst>
          </p:cNvPr>
          <p:cNvSpPr>
            <a:spLocks noGrp="1"/>
          </p:cNvSpPr>
          <p:nvPr>
            <p:ph type="sldNum" sz="quarter" idx="12"/>
          </p:nvPr>
        </p:nvSpPr>
        <p:spPr/>
        <p:txBody>
          <a:bodyPr/>
          <a:lstStyle/>
          <a:p>
            <a:fld id="{27CE633F-9882-4A5C-83A2-1109D0C73261}" type="slidenum">
              <a:rPr lang="en-US" smtClean="0"/>
              <a:pPr/>
              <a:t>11</a:t>
            </a:fld>
            <a:endParaRPr lang="en-US" dirty="0"/>
          </a:p>
        </p:txBody>
      </p:sp>
      <p:pic>
        <p:nvPicPr>
          <p:cNvPr id="5" name="Picture 4">
            <a:extLst>
              <a:ext uri="{FF2B5EF4-FFF2-40B4-BE49-F238E27FC236}">
                <a16:creationId xmlns:a16="http://schemas.microsoft.com/office/drawing/2014/main" xmlns="" id="{8A052DD7-B654-4637-8C4C-8B48C1CD3EAD}"/>
              </a:ext>
            </a:extLst>
          </p:cNvPr>
          <p:cNvPicPr>
            <a:picLocks noChangeAspect="1"/>
          </p:cNvPicPr>
          <p:nvPr/>
        </p:nvPicPr>
        <p:blipFill>
          <a:blip r:embed="rId2"/>
          <a:stretch>
            <a:fillRect/>
          </a:stretch>
        </p:blipFill>
        <p:spPr>
          <a:xfrm>
            <a:off x="785812" y="1371600"/>
            <a:ext cx="10620375" cy="4114800"/>
          </a:xfrm>
          <a:prstGeom prst="rect">
            <a:avLst/>
          </a:prstGeom>
        </p:spPr>
      </p:pic>
    </p:spTree>
    <p:extLst>
      <p:ext uri="{BB962C8B-B14F-4D97-AF65-F5344CB8AC3E}">
        <p14:creationId xmlns:p14="http://schemas.microsoft.com/office/powerpoint/2010/main" xmlns=""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xmlns=""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189177FB-D33A-40E2-AC1E-9B7E7658540B}"/>
              </a:ext>
            </a:extLst>
          </p:cNvPr>
          <p:cNvSpPr>
            <a:spLocks noGrp="1"/>
          </p:cNvSpPr>
          <p:nvPr>
            <p:ph type="sldNum" sz="quarter" idx="12"/>
          </p:nvPr>
        </p:nvSpPr>
        <p:spPr/>
        <p:txBody>
          <a:bodyPr/>
          <a:lstStyle/>
          <a:p>
            <a:fld id="{27CE633F-9882-4A5C-83A2-1109D0C73261}" type="slidenum">
              <a:rPr lang="en-US" smtClean="0"/>
              <a:pPr/>
              <a:t>12</a:t>
            </a:fld>
            <a:endParaRPr lang="en-US" dirty="0"/>
          </a:p>
        </p:txBody>
      </p:sp>
      <p:pic>
        <p:nvPicPr>
          <p:cNvPr id="5" name="Picture 4">
            <a:extLst>
              <a:ext uri="{FF2B5EF4-FFF2-40B4-BE49-F238E27FC236}">
                <a16:creationId xmlns:a16="http://schemas.microsoft.com/office/drawing/2014/main" xmlns="" id="{6C6C7CFD-59B6-4CC4-8261-99E5E2D9CF2C}"/>
              </a:ext>
            </a:extLst>
          </p:cNvPr>
          <p:cNvPicPr>
            <a:picLocks noChangeAspect="1"/>
          </p:cNvPicPr>
          <p:nvPr/>
        </p:nvPicPr>
        <p:blipFill>
          <a:blip r:embed="rId2"/>
          <a:stretch>
            <a:fillRect/>
          </a:stretch>
        </p:blipFill>
        <p:spPr>
          <a:xfrm>
            <a:off x="1327288" y="1690688"/>
            <a:ext cx="9086850" cy="4019550"/>
          </a:xfrm>
          <a:prstGeom prst="rect">
            <a:avLst/>
          </a:prstGeom>
        </p:spPr>
      </p:pic>
    </p:spTree>
    <p:extLst>
      <p:ext uri="{BB962C8B-B14F-4D97-AF65-F5344CB8AC3E}">
        <p14:creationId xmlns:p14="http://schemas.microsoft.com/office/powerpoint/2010/main" xmlns=""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xmlns=""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189177FB-D33A-40E2-AC1E-9B7E7658540B}"/>
              </a:ext>
            </a:extLst>
          </p:cNvPr>
          <p:cNvSpPr>
            <a:spLocks noGrp="1"/>
          </p:cNvSpPr>
          <p:nvPr>
            <p:ph type="sldNum" sz="quarter" idx="12"/>
          </p:nvPr>
        </p:nvSpPr>
        <p:spPr/>
        <p:txBody>
          <a:bodyPr/>
          <a:lstStyle/>
          <a:p>
            <a:fld id="{27CE633F-9882-4A5C-83A2-1109D0C73261}" type="slidenum">
              <a:rPr lang="en-US" smtClean="0"/>
              <a:pPr/>
              <a:t>13</a:t>
            </a:fld>
            <a:endParaRPr lang="en-US" dirty="0"/>
          </a:p>
        </p:txBody>
      </p:sp>
      <p:pic>
        <p:nvPicPr>
          <p:cNvPr id="5" name="Picture 4">
            <a:extLst>
              <a:ext uri="{FF2B5EF4-FFF2-40B4-BE49-F238E27FC236}">
                <a16:creationId xmlns:a16="http://schemas.microsoft.com/office/drawing/2014/main" xmlns="" id="{A906C069-9AB8-4B3F-A1EE-68388578A300}"/>
              </a:ext>
            </a:extLst>
          </p:cNvPr>
          <p:cNvPicPr>
            <a:picLocks noChangeAspect="1"/>
          </p:cNvPicPr>
          <p:nvPr/>
        </p:nvPicPr>
        <p:blipFill>
          <a:blip r:embed="rId2"/>
          <a:stretch>
            <a:fillRect/>
          </a:stretch>
        </p:blipFill>
        <p:spPr>
          <a:xfrm>
            <a:off x="1857375" y="2000250"/>
            <a:ext cx="8477250" cy="2857500"/>
          </a:xfrm>
          <a:prstGeom prst="rect">
            <a:avLst/>
          </a:prstGeom>
        </p:spPr>
      </p:pic>
    </p:spTree>
    <p:extLst>
      <p:ext uri="{BB962C8B-B14F-4D97-AF65-F5344CB8AC3E}">
        <p14:creationId xmlns:p14="http://schemas.microsoft.com/office/powerpoint/2010/main" xmlns=""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xmlns=""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xmlns=""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xmlns=""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xmlns=""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xmlns="" id="{3DD2F3DE-28CB-46E3-9FEE-D3F738C1B9E9}"/>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3" name="TextBox 2">
            <a:extLst>
              <a:ext uri="{FF2B5EF4-FFF2-40B4-BE49-F238E27FC236}">
                <a16:creationId xmlns:a16="http://schemas.microsoft.com/office/drawing/2014/main" xmlns=""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Seven different algorithms and tried in sorting the top performed algorithm they are “Logistic Regression",  "Random Forest", "Decision Tree", "Extra Tree", "Ada Boost", "Gradient Boosting", "</a:t>
            </a:r>
            <a:r>
              <a:rPr lang="en-US" dirty="0" err="1"/>
              <a:t>XGBoost</a:t>
            </a:r>
            <a:r>
              <a:rPr lang="en-US" dirty="0"/>
              <a:t>”.</a:t>
            </a:r>
          </a:p>
        </p:txBody>
      </p:sp>
      <p:pic>
        <p:nvPicPr>
          <p:cNvPr id="4" name="Picture 3">
            <a:extLst>
              <a:ext uri="{FF2B5EF4-FFF2-40B4-BE49-F238E27FC236}">
                <a16:creationId xmlns:a16="http://schemas.microsoft.com/office/drawing/2014/main" xmlns="" id="{9B797C0C-CC9C-4900-8834-F5949A75E2C0}"/>
              </a:ext>
            </a:extLst>
          </p:cNvPr>
          <p:cNvPicPr>
            <a:picLocks noChangeAspect="1"/>
          </p:cNvPicPr>
          <p:nvPr/>
        </p:nvPicPr>
        <p:blipFill>
          <a:blip r:embed="rId2"/>
          <a:stretch>
            <a:fillRect/>
          </a:stretch>
        </p:blipFill>
        <p:spPr>
          <a:xfrm>
            <a:off x="3600450" y="2076450"/>
            <a:ext cx="4991100" cy="2705100"/>
          </a:xfrm>
          <a:prstGeom prst="rect">
            <a:avLst/>
          </a:prstGeom>
        </p:spPr>
      </p:pic>
    </p:spTree>
    <p:extLst>
      <p:ext uri="{BB962C8B-B14F-4D97-AF65-F5344CB8AC3E}">
        <p14:creationId xmlns:p14="http://schemas.microsoft.com/office/powerpoint/2010/main" xmlns="" val="140052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xmlns=""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xmlns=""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xmlns="" id="{3DD2F3DE-28CB-46E3-9FEE-D3F738C1B9E9}"/>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3" name="TextBox 2">
            <a:extLst>
              <a:ext uri="{FF2B5EF4-FFF2-40B4-BE49-F238E27FC236}">
                <a16:creationId xmlns:a16="http://schemas.microsoft.com/office/drawing/2014/main" xmlns=""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4" name="Picture 3">
            <a:extLst>
              <a:ext uri="{FF2B5EF4-FFF2-40B4-BE49-F238E27FC236}">
                <a16:creationId xmlns:a16="http://schemas.microsoft.com/office/drawing/2014/main" xmlns="" id="{9FE7A48B-A96F-4549-9293-02B6A2290209}"/>
              </a:ext>
            </a:extLst>
          </p:cNvPr>
          <p:cNvPicPr>
            <a:picLocks noChangeAspect="1"/>
          </p:cNvPicPr>
          <p:nvPr/>
        </p:nvPicPr>
        <p:blipFill>
          <a:blip r:embed="rId2"/>
          <a:stretch>
            <a:fillRect/>
          </a:stretch>
        </p:blipFill>
        <p:spPr>
          <a:xfrm>
            <a:off x="2107097" y="2001079"/>
            <a:ext cx="5384316" cy="2623526"/>
          </a:xfrm>
          <a:prstGeom prst="rect">
            <a:avLst/>
          </a:prstGeom>
        </p:spPr>
      </p:pic>
    </p:spTree>
    <p:extLst>
      <p:ext uri="{BB962C8B-B14F-4D97-AF65-F5344CB8AC3E}">
        <p14:creationId xmlns:p14="http://schemas.microsoft.com/office/powerpoint/2010/main" xmlns="" val="269321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xmlns=""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xmlns=""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xmlns="" id="{3DD2F3DE-28CB-46E3-9FEE-D3F738C1B9E9}"/>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10" name="TextBox 9">
            <a:extLst>
              <a:ext uri="{FF2B5EF4-FFF2-40B4-BE49-F238E27FC236}">
                <a16:creationId xmlns:a16="http://schemas.microsoft.com/office/drawing/2014/main" xmlns=""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3" name="Picture 2">
            <a:extLst>
              <a:ext uri="{FF2B5EF4-FFF2-40B4-BE49-F238E27FC236}">
                <a16:creationId xmlns:a16="http://schemas.microsoft.com/office/drawing/2014/main" xmlns="" id="{AFBC9F82-6865-447E-82E0-0D57633A2555}"/>
              </a:ext>
            </a:extLst>
          </p:cNvPr>
          <p:cNvPicPr>
            <a:picLocks noChangeAspect="1"/>
          </p:cNvPicPr>
          <p:nvPr/>
        </p:nvPicPr>
        <p:blipFill>
          <a:blip r:embed="rId2"/>
          <a:stretch>
            <a:fillRect/>
          </a:stretch>
        </p:blipFill>
        <p:spPr>
          <a:xfrm>
            <a:off x="836612" y="1454219"/>
            <a:ext cx="2555945" cy="1974782"/>
          </a:xfrm>
          <a:prstGeom prst="rect">
            <a:avLst/>
          </a:prstGeom>
        </p:spPr>
      </p:pic>
      <p:pic>
        <p:nvPicPr>
          <p:cNvPr id="4" name="Picture 3">
            <a:extLst>
              <a:ext uri="{FF2B5EF4-FFF2-40B4-BE49-F238E27FC236}">
                <a16:creationId xmlns:a16="http://schemas.microsoft.com/office/drawing/2014/main" xmlns="" id="{212CBCDD-AD15-414D-A3E9-B1E641D6A3B9}"/>
              </a:ext>
            </a:extLst>
          </p:cNvPr>
          <p:cNvPicPr>
            <a:picLocks noChangeAspect="1"/>
          </p:cNvPicPr>
          <p:nvPr/>
        </p:nvPicPr>
        <p:blipFill>
          <a:blip r:embed="rId3"/>
          <a:stretch>
            <a:fillRect/>
          </a:stretch>
        </p:blipFill>
        <p:spPr>
          <a:xfrm>
            <a:off x="4038600" y="1454218"/>
            <a:ext cx="2703443" cy="1974782"/>
          </a:xfrm>
          <a:prstGeom prst="rect">
            <a:avLst/>
          </a:prstGeom>
        </p:spPr>
      </p:pic>
      <p:pic>
        <p:nvPicPr>
          <p:cNvPr id="5" name="Picture 4">
            <a:extLst>
              <a:ext uri="{FF2B5EF4-FFF2-40B4-BE49-F238E27FC236}">
                <a16:creationId xmlns:a16="http://schemas.microsoft.com/office/drawing/2014/main" xmlns="" id="{6CD9BE69-78BC-4B8A-8755-C4593B7C6FA6}"/>
              </a:ext>
            </a:extLst>
          </p:cNvPr>
          <p:cNvPicPr>
            <a:picLocks noChangeAspect="1"/>
          </p:cNvPicPr>
          <p:nvPr/>
        </p:nvPicPr>
        <p:blipFill>
          <a:blip r:embed="rId4"/>
          <a:stretch>
            <a:fillRect/>
          </a:stretch>
        </p:blipFill>
        <p:spPr>
          <a:xfrm>
            <a:off x="833542" y="3564594"/>
            <a:ext cx="2555946" cy="2531405"/>
          </a:xfrm>
          <a:prstGeom prst="rect">
            <a:avLst/>
          </a:prstGeom>
        </p:spPr>
      </p:pic>
      <p:pic>
        <p:nvPicPr>
          <p:cNvPr id="6" name="Picture 5">
            <a:extLst>
              <a:ext uri="{FF2B5EF4-FFF2-40B4-BE49-F238E27FC236}">
                <a16:creationId xmlns:a16="http://schemas.microsoft.com/office/drawing/2014/main" xmlns="" id="{AC715102-163D-4814-AB2C-DD1B9AD95A82}"/>
              </a:ext>
            </a:extLst>
          </p:cNvPr>
          <p:cNvPicPr>
            <a:picLocks noChangeAspect="1"/>
          </p:cNvPicPr>
          <p:nvPr/>
        </p:nvPicPr>
        <p:blipFill>
          <a:blip r:embed="rId5"/>
          <a:stretch>
            <a:fillRect/>
          </a:stretch>
        </p:blipFill>
        <p:spPr>
          <a:xfrm>
            <a:off x="4038600" y="3564594"/>
            <a:ext cx="2703444" cy="2531406"/>
          </a:xfrm>
          <a:prstGeom prst="rect">
            <a:avLst/>
          </a:prstGeom>
        </p:spPr>
      </p:pic>
    </p:spTree>
    <p:extLst>
      <p:ext uri="{BB962C8B-B14F-4D97-AF65-F5344CB8AC3E}">
        <p14:creationId xmlns:p14="http://schemas.microsoft.com/office/powerpoint/2010/main" xmlns="" val="33967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xmlns=""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xmlns=""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xmlns=""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xmlns=""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xmlns="" id="{1759D170-9847-4908-8027-FDA03D74EF67}"/>
              </a:ext>
            </a:extLst>
          </p:cNvPr>
          <p:cNvSpPr>
            <a:spLocks noGrp="1"/>
          </p:cNvSpPr>
          <p:nvPr>
            <p:ph type="sldNum" sz="quarter" idx="18"/>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xmlns="" val="228707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xmlns=""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xmlns=""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xmlns=""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xmlns=""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xmlns=""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xmlns=""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xmlns=""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xmlns="" id="{3E796413-D756-477E-9170-1EF1E340CB07}"/>
              </a:ext>
            </a:extLst>
          </p:cNvPr>
          <p:cNvSpPr>
            <a:spLocks noGrp="1"/>
          </p:cNvSpPr>
          <p:nvPr>
            <p:ph type="body" sz="quarter" idx="16"/>
          </p:nvPr>
        </p:nvSpPr>
        <p:spPr>
          <a:xfrm>
            <a:off x="1604905" y="3728425"/>
            <a:ext cx="5181735" cy="776900"/>
          </a:xfrm>
        </p:spPr>
        <p:txBody>
          <a:bodyPr/>
          <a:lstStyle/>
          <a:p>
            <a:endParaRPr lang="en-US" dirty="0"/>
          </a:p>
          <a:p>
            <a:endParaRPr lang="en-US" dirty="0"/>
          </a:p>
        </p:txBody>
      </p:sp>
      <p:pic>
        <p:nvPicPr>
          <p:cNvPr id="24" name="Picture Placeholder 23" descr="Aerial view of a container shipyard">
            <a:extLst>
              <a:ext uri="{FF2B5EF4-FFF2-40B4-BE49-F238E27FC236}">
                <a16:creationId xmlns:a16="http://schemas.microsoft.com/office/drawing/2014/main" xmlns=""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xmlns=""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xmlns="" id="{CFC4993C-22B1-4153-9289-D26CFB4B4496}"/>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xmlns=""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xmlns=""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xmlns=""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xmlns=""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xmlns=""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xmlns=""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xmlns=""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xmlns=""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xmlns=""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xmlns=""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xmlns=""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xmlns=""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xmlns=""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xmlns=""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xmlns=""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67645B2C-27EE-4324-8CED-B87E66FE4F2C}"/>
              </a:ext>
            </a:extLst>
          </p:cNvPr>
          <p:cNvSpPr>
            <a:spLocks noGrp="1"/>
          </p:cNvSpPr>
          <p:nvPr>
            <p:ph type="sldNum" sz="quarter" idx="12"/>
          </p:nvPr>
        </p:nvSpPr>
        <p:spPr/>
        <p:txBody>
          <a:bodyPr/>
          <a:lstStyle/>
          <a:p>
            <a:fld id="{27CE633F-9882-4A5C-83A2-1109D0C73261}" type="slidenum">
              <a:rPr lang="en-US" smtClean="0"/>
              <a:pPr/>
              <a:t>5</a:t>
            </a:fld>
            <a:endParaRPr lang="en-US" dirty="0"/>
          </a:p>
        </p:txBody>
      </p:sp>
      <p:sp>
        <p:nvSpPr>
          <p:cNvPr id="7" name="TextBox 6">
            <a:extLst>
              <a:ext uri="{FF2B5EF4-FFF2-40B4-BE49-F238E27FC236}">
                <a16:creationId xmlns:a16="http://schemas.microsoft.com/office/drawing/2014/main" xmlns=""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xmlns=""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xmlns=""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189177FB-D33A-40E2-AC1E-9B7E7658540B}"/>
              </a:ext>
            </a:extLst>
          </p:cNvPr>
          <p:cNvSpPr>
            <a:spLocks noGrp="1"/>
          </p:cNvSpPr>
          <p:nvPr>
            <p:ph type="sldNum" sz="quarter" idx="12"/>
          </p:nvPr>
        </p:nvSpPr>
        <p:spPr/>
        <p:txBody>
          <a:bodyPr/>
          <a:lstStyle/>
          <a:p>
            <a:fld id="{27CE633F-9882-4A5C-83A2-1109D0C73261}" type="slidenum">
              <a:rPr lang="en-US" smtClean="0"/>
              <a:pPr/>
              <a:t>6</a:t>
            </a:fld>
            <a:endParaRPr lang="en-US" dirty="0"/>
          </a:p>
        </p:txBody>
      </p:sp>
      <p:pic>
        <p:nvPicPr>
          <p:cNvPr id="5" name="Picture 4">
            <a:extLst>
              <a:ext uri="{FF2B5EF4-FFF2-40B4-BE49-F238E27FC236}">
                <a16:creationId xmlns:a16="http://schemas.microsoft.com/office/drawing/2014/main" xmlns="" id="{7ECEEF77-5371-4394-92A3-50FC1F038C51}"/>
              </a:ext>
            </a:extLst>
          </p:cNvPr>
          <p:cNvPicPr>
            <a:picLocks noChangeAspect="1"/>
          </p:cNvPicPr>
          <p:nvPr/>
        </p:nvPicPr>
        <p:blipFill>
          <a:blip r:embed="rId2"/>
          <a:stretch>
            <a:fillRect/>
          </a:stretch>
        </p:blipFill>
        <p:spPr>
          <a:xfrm>
            <a:off x="1185656" y="1933368"/>
            <a:ext cx="8972550" cy="3971925"/>
          </a:xfrm>
          <a:prstGeom prst="rect">
            <a:avLst/>
          </a:prstGeom>
        </p:spPr>
      </p:pic>
    </p:spTree>
    <p:extLst>
      <p:ext uri="{BB962C8B-B14F-4D97-AF65-F5344CB8AC3E}">
        <p14:creationId xmlns:p14="http://schemas.microsoft.com/office/powerpoint/2010/main" xmlns=""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xmlns=""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xmlns=""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xmlns="" id="{189177FB-D33A-40E2-AC1E-9B7E7658540B}"/>
              </a:ext>
            </a:extLst>
          </p:cNvPr>
          <p:cNvSpPr>
            <a:spLocks noGrp="1"/>
          </p:cNvSpPr>
          <p:nvPr>
            <p:ph type="sldNum" sz="quarter" idx="12"/>
          </p:nvPr>
        </p:nvSpPr>
        <p:spPr/>
        <p:txBody>
          <a:bodyPr/>
          <a:lstStyle/>
          <a:p>
            <a:fld id="{27CE633F-9882-4A5C-83A2-1109D0C73261}" type="slidenum">
              <a:rPr lang="en-US" smtClean="0"/>
              <a:pPr/>
              <a:t>7</a:t>
            </a:fld>
            <a:endParaRPr lang="en-US" dirty="0"/>
          </a:p>
        </p:txBody>
      </p:sp>
      <p:pic>
        <p:nvPicPr>
          <p:cNvPr id="5" name="Picture 4">
            <a:extLst>
              <a:ext uri="{FF2B5EF4-FFF2-40B4-BE49-F238E27FC236}">
                <a16:creationId xmlns:a16="http://schemas.microsoft.com/office/drawing/2014/main" xmlns="" id="{32BBD253-01E6-4E83-B73D-F5DE933F05FF}"/>
              </a:ext>
            </a:extLst>
          </p:cNvPr>
          <p:cNvPicPr>
            <a:picLocks noChangeAspect="1"/>
          </p:cNvPicPr>
          <p:nvPr/>
        </p:nvPicPr>
        <p:blipFill>
          <a:blip r:embed="rId2"/>
          <a:stretch>
            <a:fillRect/>
          </a:stretch>
        </p:blipFill>
        <p:spPr>
          <a:xfrm>
            <a:off x="1450077" y="2598046"/>
            <a:ext cx="5819775" cy="2085975"/>
          </a:xfrm>
          <a:prstGeom prst="rect">
            <a:avLst/>
          </a:prstGeom>
        </p:spPr>
      </p:pic>
    </p:spTree>
    <p:extLst>
      <p:ext uri="{BB962C8B-B14F-4D97-AF65-F5344CB8AC3E}">
        <p14:creationId xmlns:p14="http://schemas.microsoft.com/office/powerpoint/2010/main" xmlns=""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xmlns=""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xmlns=""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xmlns=""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xmlns=""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xmlns=""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xmlns=""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xmlns=""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xmlns=""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xmlns=""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Gradient design</Template>
  <TotalTime>157</TotalTime>
  <Words>797</Words>
  <Application>Microsoft Office PowerPoint</Application>
  <PresentationFormat>Custom</PresentationFormat>
  <Paragraphs>93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farhan</cp:lastModifiedBy>
  <cp:revision>12</cp:revision>
  <dcterms:created xsi:type="dcterms:W3CDTF">2021-06-28T15:09:16Z</dcterms:created>
  <dcterms:modified xsi:type="dcterms:W3CDTF">2022-07-27T16:16:56Z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