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p15="http://schemas.microsoft.com/office/powerpoint/2012/main"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52b086741a9cd0" providerId="LiveId" clId="{100093A5-5708-48C7-807A-60923244F74E}"/>
    <pc:docChg chg="modSld">
      <pc:chgData name="" userId="fc52b086741a9cd0" providerId="LiveId" clId="{100093A5-5708-48C7-807A-60923244F74E}" dt="2021-10-31T05:53:03.164" v="1" actId="20577"/>
      <pc:docMkLst>
        <pc:docMk/>
      </pc:docMkLst>
      <pc:sldChg chg="modSp">
        <pc:chgData name="" userId="fc52b086741a9cd0" providerId="LiveId" clId="{100093A5-5708-48C7-807A-60923244F74E}" dt="2021-10-31T05:53:03.164" v="1" actId="20577"/>
        <pc:sldMkLst>
          <pc:docMk/>
          <pc:sldMk cId="504346577" sldId="256"/>
        </pc:sldMkLst>
        <pc:spChg chg="mod">
          <ac:chgData name="" userId="fc52b086741a9cd0" providerId="LiveId" clId="{100093A5-5708-48C7-807A-60923244F74E}" dt="2021-10-31T05:53:03.164" v="1" actId="20577"/>
          <ac:spMkLst>
            <pc:docMk/>
            <pc:sldMk cId="504346577" sldId="256"/>
            <ac:spMk id="2" creationId="{4303E0FE-C2AC-476F-8D79-F132F5DE42A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22T19:35:31.997" idx="1">
    <p:pos x="6720" y="226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AD81-CDB9-41DB-8B78-4F0BBA5CB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ED1004-9A1F-4F04-B5CE-BE42CBD5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5CA2BE-6E2E-45AD-968C-2D892005BC10}"/>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5" name="Footer Placeholder 4">
            <a:extLst>
              <a:ext uri="{FF2B5EF4-FFF2-40B4-BE49-F238E27FC236}">
                <a16:creationId xmlns:a16="http://schemas.microsoft.com/office/drawing/2014/main" id="{5A87EF06-E37E-4D33-B43D-6353EC64C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ABAE2-EB9E-4D74-9F50-144628FE7B7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9978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AD0-034E-4710-A4E3-A790576AC6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178E9-F004-4FD9-8591-5D67FBA31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626F1-089C-489F-95AE-A03A5EE4405E}"/>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5" name="Footer Placeholder 4">
            <a:extLst>
              <a:ext uri="{FF2B5EF4-FFF2-40B4-BE49-F238E27FC236}">
                <a16:creationId xmlns:a16="http://schemas.microsoft.com/office/drawing/2014/main" id="{121E08A8-1EFC-45F6-9499-38A1AC626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87C0C-C4C2-4347-A5D1-F61C43B75751}"/>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21759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3A8-0E1B-410D-A14E-37BCABD82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86D5A7-85BE-4E74-879E-0967821068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25864-97EA-4FA8-9E01-FC3DA500B693}"/>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5" name="Footer Placeholder 4">
            <a:extLst>
              <a:ext uri="{FF2B5EF4-FFF2-40B4-BE49-F238E27FC236}">
                <a16:creationId xmlns:a16="http://schemas.microsoft.com/office/drawing/2014/main" id="{D9358643-984E-412B-B1A0-8625310E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BAB3-8FB3-4D4F-83DC-E61F87173C2D}"/>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01090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AC8-AE31-4643-83D3-086C49E2C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B1E42-CB15-4883-85BE-EFB9D2A8D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0AF10-DED7-40EE-8A48-BAC4F4210A10}"/>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5" name="Footer Placeholder 4">
            <a:extLst>
              <a:ext uri="{FF2B5EF4-FFF2-40B4-BE49-F238E27FC236}">
                <a16:creationId xmlns:a16="http://schemas.microsoft.com/office/drawing/2014/main" id="{519D2A59-1017-4479-BB8D-8CF91933C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8EC64-F6C3-4972-9396-2410F5266E5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594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DE7-FD7A-4A9D-A34F-689E9F3C5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D1967-36A6-4602-84ED-6D970FD4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5ADB1-D6C7-4042-B6CE-6FE1BD48FB4B}"/>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5" name="Footer Placeholder 4">
            <a:extLst>
              <a:ext uri="{FF2B5EF4-FFF2-40B4-BE49-F238E27FC236}">
                <a16:creationId xmlns:a16="http://schemas.microsoft.com/office/drawing/2014/main" id="{054E3064-7FA8-4967-8CCB-17009F02D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279E-418D-406C-ADA8-2857173BB75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486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F51A-CAED-412F-A931-00845F1B4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1253B-4FC1-43E7-9F21-1E428AAD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5143B-0031-4301-A066-DA3C4A020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BD35-FD9B-44D2-B167-F12C69A5E1AB}"/>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6" name="Footer Placeholder 5">
            <a:extLst>
              <a:ext uri="{FF2B5EF4-FFF2-40B4-BE49-F238E27FC236}">
                <a16:creationId xmlns:a16="http://schemas.microsoft.com/office/drawing/2014/main" id="{7F508A4E-4280-47B0-9B7B-DD0F878C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08FD1-AD80-4BC7-8869-1C6BF5D1EFA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152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01-EF84-4653-A63F-46E6E1FF5D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424A1-66ED-49C1-883D-A933601E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0899C-9CF9-46EF-9537-E4E465B4D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8AA43-B798-4B85-A13C-EAFC770BF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DA12F-44F9-4220-A46A-DC630C171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BF4E5-224B-49DF-AF4C-A82B910A26FF}"/>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8" name="Footer Placeholder 7">
            <a:extLst>
              <a:ext uri="{FF2B5EF4-FFF2-40B4-BE49-F238E27FC236}">
                <a16:creationId xmlns:a16="http://schemas.microsoft.com/office/drawing/2014/main" id="{44DF4E10-FC09-4996-95E9-224A89BA4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A668C-B47E-4D9C-A7DD-45DCCCE5399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601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3D0-7AC7-4646-8A1E-65F3C48B4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608E6-8B06-41FB-A75F-B101B1213F53}"/>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4" name="Footer Placeholder 3">
            <a:extLst>
              <a:ext uri="{FF2B5EF4-FFF2-40B4-BE49-F238E27FC236}">
                <a16:creationId xmlns:a16="http://schemas.microsoft.com/office/drawing/2014/main" id="{7FE6EF4C-5975-41F7-84A8-916BD322E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F060C-B7E6-4A31-B1FF-6A4A7BBBDF6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33561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9BEEC-0450-44CC-9A1B-A2FB8B5FCE31}"/>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3" name="Footer Placeholder 2">
            <a:extLst>
              <a:ext uri="{FF2B5EF4-FFF2-40B4-BE49-F238E27FC236}">
                <a16:creationId xmlns:a16="http://schemas.microsoft.com/office/drawing/2014/main" id="{8CB60200-8F1F-4423-9B8A-F11166953C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19956-6553-4A2E-B306-52D0C1D1EEF8}"/>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4510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1BDF-5537-4B6E-9DFD-644564D3C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5508B-04E6-4C80-A88A-A5FC8CD8D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746C04-3FDB-40D2-819E-D83FC257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CDE0E-BBCA-4118-9BA7-9288E0AE33B3}"/>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6" name="Footer Placeholder 5">
            <a:extLst>
              <a:ext uri="{FF2B5EF4-FFF2-40B4-BE49-F238E27FC236}">
                <a16:creationId xmlns:a16="http://schemas.microsoft.com/office/drawing/2014/main" id="{CFF98A3C-163A-4D41-9AB3-8567D57EF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7C025-4CA4-4E59-9853-589A841826F6}"/>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6315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24B-E4CC-4B68-9EFC-89DDD5DE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887468-426F-4648-A33E-E6A16BFD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3CCCFE-D4CA-47DF-BD2F-3992399D1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E8CFF-9609-4CB7-9E80-640231F88741}"/>
              </a:ext>
            </a:extLst>
          </p:cNvPr>
          <p:cNvSpPr>
            <a:spLocks noGrp="1"/>
          </p:cNvSpPr>
          <p:nvPr>
            <p:ph type="dt" sz="half" idx="10"/>
          </p:nvPr>
        </p:nvSpPr>
        <p:spPr/>
        <p:txBody>
          <a:bodyPr/>
          <a:lstStyle/>
          <a:p>
            <a:fld id="{E321A000-72B3-455B-AE81-7A205B380B7D}" type="datetimeFigureOut">
              <a:rPr lang="en-IN" smtClean="0"/>
              <a:t>31-10-2021</a:t>
            </a:fld>
            <a:endParaRPr lang="en-IN"/>
          </a:p>
        </p:txBody>
      </p:sp>
      <p:sp>
        <p:nvSpPr>
          <p:cNvPr id="6" name="Footer Placeholder 5">
            <a:extLst>
              <a:ext uri="{FF2B5EF4-FFF2-40B4-BE49-F238E27FC236}">
                <a16:creationId xmlns:a16="http://schemas.microsoft.com/office/drawing/2014/main" id="{535F5B13-7C41-4887-B679-2FA427D19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A4407-D04F-4CCC-AA2C-23A8B4BD388E}"/>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3322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3D6E0-17A7-41ED-8B1F-1B34FCFE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50E81-D87B-497F-9DBF-0044FA8D4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0289D-718E-43FD-A941-26D6B4C9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A000-72B3-455B-AE81-7A205B380B7D}" type="datetimeFigureOut">
              <a:rPr lang="en-IN" smtClean="0"/>
              <a:t>31-10-2021</a:t>
            </a:fld>
            <a:endParaRPr lang="en-IN"/>
          </a:p>
        </p:txBody>
      </p:sp>
      <p:sp>
        <p:nvSpPr>
          <p:cNvPr id="5" name="Footer Placeholder 4">
            <a:extLst>
              <a:ext uri="{FF2B5EF4-FFF2-40B4-BE49-F238E27FC236}">
                <a16:creationId xmlns:a16="http://schemas.microsoft.com/office/drawing/2014/main" id="{EF6B71D5-6FFE-4A99-BCA1-2DCE8067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E6AD5-B0DD-4AE7-9E54-C9B859CD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5541-335D-47CD-B4D8-DBBBE682114F}" type="slidenum">
              <a:rPr lang="en-IN" smtClean="0"/>
              <a:t>‹#›</a:t>
            </a:fld>
            <a:endParaRPr lang="en-IN"/>
          </a:p>
        </p:txBody>
      </p:sp>
    </p:spTree>
    <p:extLst>
      <p:ext uri="{BB962C8B-B14F-4D97-AF65-F5344CB8AC3E}">
        <p14:creationId xmlns:p14="http://schemas.microsoft.com/office/powerpoint/2010/main" val="37914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E0FE-C2AC-476F-8D79-F132F5DE42A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FLIGHT PRICE </a:t>
            </a:r>
            <a:r>
              <a:rPr lang="en-US">
                <a:latin typeface="Times New Roman" panose="02020603050405020304" pitchFamily="18" charset="0"/>
                <a:cs typeface="Times New Roman" panose="02020603050405020304" pitchFamily="18" charset="0"/>
              </a:rPr>
              <a:t>PREDICTION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4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CD8D4-7DB1-4E35-93F8-460758EE2C86}"/>
              </a:ext>
            </a:extLst>
          </p:cNvPr>
          <p:cNvSpPr txBox="1"/>
          <p:nvPr/>
        </p:nvSpPr>
        <p:spPr>
          <a:xfrm>
            <a:off x="2385391" y="1616578"/>
            <a:ext cx="6096000" cy="4220899"/>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80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FDE9D-D532-4F53-8BDB-7920E51C59D7}"/>
              </a:ext>
            </a:extLst>
          </p:cNvPr>
          <p:cNvSpPr txBox="1"/>
          <p:nvPr/>
        </p:nvSpPr>
        <p:spPr>
          <a:xfrm>
            <a:off x="2796209" y="1997839"/>
            <a:ext cx="6096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val="52764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13DD8C-7886-48F5-BB72-559D479F52E6}"/>
              </a:ext>
            </a:extLst>
          </p:cNvPr>
          <p:cNvSpPr txBox="1"/>
          <p:nvPr/>
        </p:nvSpPr>
        <p:spPr>
          <a:xfrm>
            <a:off x="3048000" y="2320342"/>
            <a:ext cx="6096000" cy="2862322"/>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4154B-CDA0-4CA8-8958-06A5009D425C}"/>
              </a:ext>
            </a:extLst>
          </p:cNvPr>
          <p:cNvSpPr txBox="1"/>
          <p:nvPr/>
        </p:nvSpPr>
        <p:spPr>
          <a:xfrm>
            <a:off x="3048000" y="1724153"/>
            <a:ext cx="6096000" cy="5262979"/>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9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1C6C5-572F-430F-8F2D-2E308DF1345D}"/>
              </a:ext>
            </a:extLst>
          </p:cNvPr>
          <p:cNvSpPr txBox="1"/>
          <p:nvPr/>
        </p:nvSpPr>
        <p:spPr>
          <a:xfrm>
            <a:off x="3048000" y="1677987"/>
            <a:ext cx="6096000" cy="5324535"/>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3FC18-E481-4F90-B23B-033C1058CC9A}"/>
              </a:ext>
            </a:extLst>
          </p:cNvPr>
          <p:cNvSpPr txBox="1"/>
          <p:nvPr/>
        </p:nvSpPr>
        <p:spPr>
          <a:xfrm>
            <a:off x="2279374" y="1397675"/>
            <a:ext cx="6096000" cy="3477875"/>
          </a:xfrm>
          <a:prstGeom prst="rect">
            <a:avLst/>
          </a:prstGeom>
          <a:noFill/>
        </p:spPr>
        <p:txBody>
          <a:bodyPr wrap="square">
            <a:spAutoFit/>
          </a:bodyPr>
          <a:lstStyle/>
          <a:p>
            <a:r>
              <a:rPr lang="en-US" sz="2800" b="0" i="0" dirty="0">
                <a:solidFill>
                  <a:srgbClr val="333333"/>
                </a:solidFill>
                <a:effectLst/>
                <a:latin typeface="Lato" panose="020F0502020204030203" pitchFamily="34" charset="0"/>
              </a:rPr>
              <a:t> </a:t>
            </a:r>
            <a:r>
              <a:rPr lang="en-US" sz="2800" b="0" i="0" dirty="0">
                <a:solidFill>
                  <a:srgbClr val="333333"/>
                </a:solidFill>
                <a:effectLst/>
                <a:latin typeface="Times New Roman" panose="02020603050405020304" pitchFamily="18" charset="0"/>
                <a:cs typeface="Times New Roman" panose="02020603050405020304" pitchFamily="18" charset="0"/>
              </a:rPr>
              <a:t>ABSTRACT</a:t>
            </a: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43E4C-FDF8-461D-A130-BA7EC14C4FEF}"/>
              </a:ext>
            </a:extLst>
          </p:cNvPr>
          <p:cNvSpPr txBox="1"/>
          <p:nvPr/>
        </p:nvSpPr>
        <p:spPr>
          <a:xfrm>
            <a:off x="2928731" y="2197342"/>
            <a:ext cx="6096000" cy="3477875"/>
          </a:xfrm>
          <a:prstGeom prst="rect">
            <a:avLst/>
          </a:prstGeom>
          <a:noFill/>
        </p:spPr>
        <p:txBody>
          <a:bodyPr wrap="square">
            <a:sp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INTRODUCTION</a:t>
            </a:r>
          </a:p>
          <a:p>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17AE2-94C1-443F-9901-CDA8DE519F0C}"/>
              </a:ext>
            </a:extLst>
          </p:cNvPr>
          <p:cNvSpPr txBox="1"/>
          <p:nvPr/>
        </p:nvSpPr>
        <p:spPr>
          <a:xfrm>
            <a:off x="3048000" y="2185818"/>
            <a:ext cx="6096000"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396EA-9E9B-468B-9006-E6DFC79584D7}"/>
              </a:ext>
            </a:extLst>
          </p:cNvPr>
          <p:cNvSpPr>
            <a:spLocks noChangeArrowheads="1"/>
          </p:cNvSpPr>
          <p:nvPr/>
        </p:nvSpPr>
        <p:spPr bwMode="auto">
          <a:xfrm>
            <a:off x="3432313" y="-7111871"/>
            <a:ext cx="808384" cy="1468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DEB70-2BF4-47D5-B822-DCCAC68E4D98}"/>
              </a:ext>
            </a:extLst>
          </p:cNvPr>
          <p:cNvSpPr txBox="1"/>
          <p:nvPr/>
        </p:nvSpPr>
        <p:spPr>
          <a:xfrm>
            <a:off x="3048000" y="1816486"/>
            <a:ext cx="6096000" cy="4278094"/>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4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96B07-B211-41E4-AF1D-FD3B41DFCEEA}"/>
              </a:ext>
            </a:extLst>
          </p:cNvPr>
          <p:cNvSpPr>
            <a:spLocks noChangeArrowheads="1"/>
          </p:cNvSpPr>
          <p:nvPr/>
        </p:nvSpPr>
        <p:spPr bwMode="auto">
          <a:xfrm>
            <a:off x="3511826" y="-396529"/>
            <a:ext cx="3973845" cy="3524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76" y="3127513"/>
            <a:ext cx="3571875" cy="29408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FC11B7-DEE6-4624-886B-2D632AE28369}"/>
              </a:ext>
            </a:extLst>
          </p:cNvPr>
          <p:cNvSpPr>
            <a:spLocks noChangeArrowheads="1"/>
          </p:cNvSpPr>
          <p:nvPr/>
        </p:nvSpPr>
        <p:spPr bwMode="auto">
          <a:xfrm>
            <a:off x="2862470" y="1728535"/>
            <a:ext cx="3829575"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1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2" y="2169994"/>
            <a:ext cx="7014948" cy="34741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7CFBA33-B192-413D-99B1-0748CCCD75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=True)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1026F-EED3-4E39-BC31-0152F898E33C}"/>
              </a:ext>
            </a:extLst>
          </p:cNvPr>
          <p:cNvSpPr txBox="1"/>
          <p:nvPr/>
        </p:nvSpPr>
        <p:spPr>
          <a:xfrm>
            <a:off x="2080591" y="1831034"/>
            <a:ext cx="6096000" cy="60631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0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875</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vt:lpstr>
      <vt:lpstr>Times New Roman</vt:lpstr>
      <vt:lpstr>Office Theme</vt:lpstr>
      <vt:lpstr>FLIGHT PRICE PREDICTION PROJECT</vt:lpstr>
      <vt:lpstr>PowerPoint Presentation</vt:lpstr>
      <vt:lpstr>PowerPoint Presentation</vt:lpstr>
      <vt:lpstr>PowerPoint Presentation</vt:lpstr>
      <vt:lpstr>PowerPoint Presentation</vt:lpstr>
      <vt:lpstr>PowerPoint Presentation</vt:lpstr>
      <vt:lpstr>sns.catplot(x="Airline",y="Source",data=df)</vt:lpstr>
      <vt:lpstr>sns.displot(df_visualization_continuous['Total_Stops'], kde=True)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HP</cp:lastModifiedBy>
  <cp:revision>3</cp:revision>
  <dcterms:created xsi:type="dcterms:W3CDTF">2021-10-14T13:38:58Z</dcterms:created>
  <dcterms:modified xsi:type="dcterms:W3CDTF">2021-10-31T05:53:04Z</dcterms:modified>
</cp:coreProperties>
</file>