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8" r:id="rId4"/>
    <p:sldId id="257" r:id="rId5"/>
    <p:sldId id="258" r:id="rId6"/>
    <p:sldId id="259" r:id="rId7"/>
    <p:sldId id="260" r:id="rId8"/>
    <p:sldId id="261" r:id="rId9"/>
    <p:sldId id="28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74E6790-1CCE-4A44-956B-682F49A0F5A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FA22C5A-4D32-40AC-A9DE-D7F312A2B6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ythonindo.com/lis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indo.com/s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PENGENALAN</a:t>
            </a:r>
            <a:br>
              <a:rPr lang="en-US" sz="8000" dirty="0" smtClean="0"/>
            </a:br>
            <a:r>
              <a:rPr lang="en-US" sz="8000" dirty="0" smtClean="0"/>
              <a:t>PHYTON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5561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Variabel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Tipe</a:t>
            </a:r>
            <a:r>
              <a:rPr lang="en-US" sz="2000" b="1" dirty="0" smtClean="0"/>
              <a:t> Data Python</a:t>
            </a:r>
          </a:p>
          <a:p>
            <a:pPr marL="0" indent="0">
              <a:buNone/>
            </a:pP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di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, </a:t>
            </a:r>
            <a:r>
              <a:rPr lang="en-US" sz="2000" dirty="0" err="1" smtClean="0"/>
              <a:t>kita</a:t>
            </a:r>
            <a:r>
              <a:rPr lang="en-US" sz="2000" dirty="0" smtClean="0"/>
              <a:t> ‘</a:t>
            </a:r>
            <a:r>
              <a:rPr lang="en-US" sz="2000" dirty="0" err="1" smtClean="0"/>
              <a:t>memesan</a:t>
            </a:r>
            <a:r>
              <a:rPr lang="en-US" sz="2000" dirty="0" smtClean="0"/>
              <a:t>’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.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,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bulat</a:t>
            </a:r>
            <a:r>
              <a:rPr lang="en-US" sz="2000" dirty="0" smtClean="0"/>
              <a:t> (integer), </a:t>
            </a:r>
            <a:r>
              <a:rPr lang="en-US" sz="2000" dirty="0" err="1" smtClean="0"/>
              <a:t>pecahan</a:t>
            </a:r>
            <a:r>
              <a:rPr lang="en-US" sz="2000" dirty="0" smtClean="0"/>
              <a:t> (float),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(string), </a:t>
            </a:r>
            <a:r>
              <a:rPr lang="en-US" sz="2000" dirty="0" err="1" smtClean="0"/>
              <a:t>dan</a:t>
            </a:r>
            <a:r>
              <a:rPr lang="en-US" sz="2000" dirty="0" smtClean="0"/>
              <a:t> lain – lain.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err="1" smtClean="0"/>
              <a:t>Memberi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Variabel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Di python,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dideklarasikan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eksplisit</a:t>
            </a:r>
            <a:r>
              <a:rPr lang="en-US" sz="2000" dirty="0" smtClean="0"/>
              <a:t>. </a:t>
            </a:r>
            <a:r>
              <a:rPr lang="en-US" sz="2000" dirty="0" err="1" smtClean="0"/>
              <a:t>Deklarasi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(</a:t>
            </a:r>
            <a:r>
              <a:rPr lang="en-US" sz="2000" dirty="0" err="1" smtClean="0"/>
              <a:t>menugaskan</a:t>
            </a:r>
            <a:r>
              <a:rPr lang="en-US" sz="2000" dirty="0" smtClean="0"/>
              <a:t>)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.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( = )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Operand di </a:t>
            </a:r>
            <a:r>
              <a:rPr lang="en-US" sz="2000" dirty="0" err="1" smtClean="0"/>
              <a:t>sebelah</a:t>
            </a:r>
            <a:r>
              <a:rPr lang="en-US" sz="2000" dirty="0" smtClean="0"/>
              <a:t> </a:t>
            </a:r>
            <a:r>
              <a:rPr lang="en-US" sz="2000" dirty="0" err="1" smtClean="0"/>
              <a:t>kiri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=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di </a:t>
            </a:r>
            <a:r>
              <a:rPr lang="en-US" sz="2000" dirty="0" err="1" smtClean="0"/>
              <a:t>sebelah</a:t>
            </a:r>
            <a:r>
              <a:rPr lang="en-US" sz="2000" dirty="0" smtClean="0"/>
              <a:t> </a:t>
            </a:r>
            <a:r>
              <a:rPr lang="en-US" sz="2000" dirty="0" err="1" smtClean="0"/>
              <a:t>kanan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=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.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7934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4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effectLst/>
              </a:rPr>
              <a:t>Tipe</a:t>
            </a:r>
            <a:r>
              <a:rPr lang="en-US" sz="2000" b="1" dirty="0" smtClean="0">
                <a:effectLst/>
              </a:rPr>
              <a:t> Data Python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Data yang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di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– </a:t>
            </a:r>
            <a:r>
              <a:rPr lang="en-US" sz="2000" dirty="0" err="1" smtClean="0"/>
              <a:t>beda</a:t>
            </a:r>
            <a:r>
              <a:rPr lang="en-US" sz="2000" dirty="0" smtClean="0"/>
              <a:t>.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,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. </a:t>
            </a:r>
            <a:r>
              <a:rPr lang="en-US" sz="2000" dirty="0" err="1" smtClean="0"/>
              <a:t>Nama</a:t>
            </a:r>
            <a:r>
              <a:rPr lang="en-US" sz="2000" dirty="0" smtClean="0"/>
              <a:t> orang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string/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. </a:t>
            </a:r>
            <a:r>
              <a:rPr lang="en-US" sz="2000" dirty="0" err="1" smtClean="0"/>
              <a:t>Suhu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berkoma</a:t>
            </a:r>
            <a:r>
              <a:rPr lang="en-US" sz="2000" dirty="0" smtClean="0"/>
              <a:t>. Dan lain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 </a:t>
            </a:r>
            <a:r>
              <a:rPr lang="en-US" sz="2000" dirty="0" err="1" smtClean="0"/>
              <a:t>Masing</a:t>
            </a:r>
            <a:r>
              <a:rPr lang="en-US" sz="2000" dirty="0" smtClean="0"/>
              <a:t> – </a:t>
            </a:r>
            <a:r>
              <a:rPr lang="en-US" sz="2000" dirty="0" err="1" smtClean="0"/>
              <a:t>masing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– </a:t>
            </a:r>
            <a:r>
              <a:rPr lang="en-US" sz="2000" dirty="0" err="1" smtClean="0"/>
              <a:t>beda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Python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enam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Bilangan</a:t>
            </a:r>
            <a:r>
              <a:rPr lang="en-US" sz="2000" dirty="0" smtClean="0"/>
              <a:t> (Number)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Dictionary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11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1. </a:t>
            </a:r>
            <a:r>
              <a:rPr lang="en-US" sz="2000" b="1" dirty="0" err="1" smtClean="0"/>
              <a:t>Bilangan</a:t>
            </a:r>
            <a:r>
              <a:rPr lang="en-US" sz="2000" b="1" dirty="0" smtClean="0"/>
              <a:t> (Number)</a:t>
            </a:r>
            <a:br>
              <a:rPr lang="en-US" sz="2000" b="1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umum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integer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float. Integer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bulat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sedangkan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float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pecahan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Selain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lain,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kompleks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memiliki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bagian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real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imajiner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Integer, float,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kompleks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masing-masing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 Python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diwakili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oleh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kelas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float,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complex.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Tipe</a:t>
            </a:r>
            <a:r>
              <a:rPr lang="en-US" sz="2000" dirty="0" smtClean="0"/>
              <a:t> data integer di Python </a:t>
            </a:r>
            <a:r>
              <a:rPr lang="en-US" sz="2000" dirty="0" err="1" smtClean="0"/>
              <a:t>panjangnya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.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float </a:t>
            </a:r>
            <a:r>
              <a:rPr lang="en-US" sz="2000" dirty="0" err="1" smtClean="0"/>
              <a:t>akurat</a:t>
            </a:r>
            <a:r>
              <a:rPr lang="en-US" sz="2000" dirty="0" smtClean="0"/>
              <a:t>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17 </a:t>
            </a:r>
            <a:r>
              <a:rPr lang="en-US" sz="2000" dirty="0" err="1" smtClean="0"/>
              <a:t>angka</a:t>
            </a:r>
            <a:r>
              <a:rPr lang="en-US" sz="2000" dirty="0" smtClean="0"/>
              <a:t> di </a:t>
            </a:r>
            <a:r>
              <a:rPr lang="en-US" sz="2000" dirty="0" err="1" smtClean="0"/>
              <a:t>belakang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mode </a:t>
            </a:r>
            <a:r>
              <a:rPr lang="en-US" sz="2000" dirty="0" err="1" smtClean="0"/>
              <a:t>interaktif</a:t>
            </a:r>
            <a:r>
              <a:rPr lang="en-US" sz="2000" dirty="0" smtClean="0"/>
              <a:t> di IDLE. </a:t>
            </a:r>
            <a:r>
              <a:rPr lang="en-US" sz="2000" dirty="0" err="1" smtClean="0"/>
              <a:t>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float </a:t>
            </a:r>
            <a:r>
              <a:rPr lang="en-US" sz="2000" dirty="0" err="1" smtClean="0"/>
              <a:t>terpotong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14" y="4495800"/>
            <a:ext cx="8001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53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2. String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diantara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kutip</a:t>
            </a:r>
            <a:r>
              <a:rPr lang="en-US" sz="2000" dirty="0" smtClean="0"/>
              <a:t>,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kutip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( ‘ )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 ( ” ). </a:t>
            </a:r>
            <a:r>
              <a:rPr lang="en-US" sz="2000" dirty="0" err="1" smtClean="0"/>
              <a:t>Huruf</a:t>
            </a:r>
            <a:r>
              <a:rPr lang="en-US" sz="2000" dirty="0" smtClean="0"/>
              <a:t>, </a:t>
            </a:r>
            <a:r>
              <a:rPr lang="en-US" sz="2000" dirty="0" err="1" smtClean="0"/>
              <a:t>angka</a:t>
            </a:r>
            <a:r>
              <a:rPr lang="en-US" sz="2000" dirty="0" smtClean="0"/>
              <a:t>,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digabung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string.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berurut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.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0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depan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-1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diindeks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belakang</a:t>
            </a:r>
            <a:r>
              <a:rPr lang="en-US" sz="2000" dirty="0" smtClean="0"/>
              <a:t>. </a:t>
            </a:r>
            <a:r>
              <a:rPr lang="en-US" sz="2000" dirty="0" err="1" smtClean="0"/>
              <a:t>Tiap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indeksnya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formatnamastring</a:t>
            </a:r>
            <a:r>
              <a:rPr lang="en-US" sz="2000" dirty="0" smtClean="0"/>
              <a:t>[</a:t>
            </a:r>
            <a:r>
              <a:rPr lang="en-US" sz="2000" dirty="0" err="1" smtClean="0"/>
              <a:t>indeks</a:t>
            </a:r>
            <a:r>
              <a:rPr lang="en-US" sz="2000" dirty="0" smtClean="0"/>
              <a:t>] . </a:t>
            </a:r>
            <a:r>
              <a:rPr lang="en-US" sz="2000" dirty="0" err="1" smtClean="0"/>
              <a:t>Pada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slicing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sekelompok</a:t>
            </a:r>
            <a:r>
              <a:rPr lang="en-US" sz="2000" dirty="0" smtClean="0"/>
              <a:t> substring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namastring</a:t>
            </a:r>
            <a:r>
              <a:rPr lang="en-US" sz="2000" dirty="0" smtClean="0"/>
              <a:t>[</a:t>
            </a:r>
            <a:r>
              <a:rPr lang="en-US" sz="2000" dirty="0" err="1" smtClean="0"/>
              <a:t>awal:akhir</a:t>
            </a:r>
            <a:r>
              <a:rPr lang="en-US" sz="2000" dirty="0" smtClean="0"/>
              <a:t>].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34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3. List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item yang </a:t>
            </a:r>
            <a:r>
              <a:rPr lang="en-US" sz="2000" dirty="0" err="1" smtClean="0"/>
              <a:t>berurut</a:t>
            </a:r>
            <a:r>
              <a:rPr lang="en-US" sz="2000" dirty="0" smtClean="0"/>
              <a:t>.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halnya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string, </a:t>
            </a:r>
            <a:r>
              <a:rPr lang="en-US" sz="2000" dirty="0" err="1" smtClean="0"/>
              <a:t>tiap</a:t>
            </a:r>
            <a:r>
              <a:rPr lang="en-US" sz="2000" dirty="0" smtClean="0"/>
              <a:t> item (</a:t>
            </a:r>
            <a:r>
              <a:rPr lang="en-US" sz="2000" dirty="0" err="1" smtClean="0"/>
              <a:t>anggota</a:t>
            </a:r>
            <a:r>
              <a:rPr lang="en-US" sz="2000" dirty="0" smtClean="0"/>
              <a:t>) list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urutannya</a:t>
            </a:r>
            <a:r>
              <a:rPr lang="en-US" sz="2000" dirty="0" smtClean="0"/>
              <a:t>.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mendeklarasikan</a:t>
            </a:r>
            <a:r>
              <a:rPr lang="en-US" sz="2000" dirty="0" smtClean="0"/>
              <a:t> list,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 [ ]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 </a:t>
            </a:r>
            <a:r>
              <a:rPr lang="en-US" sz="2000" dirty="0" err="1" smtClean="0"/>
              <a:t>dipisahkan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item </a:t>
            </a:r>
            <a:r>
              <a:rPr lang="en-US" sz="2000" dirty="0" err="1" smtClean="0"/>
              <a:t>dari</a:t>
            </a:r>
            <a:r>
              <a:rPr lang="en-US" sz="2000" dirty="0" smtClean="0"/>
              <a:t> list </a:t>
            </a:r>
            <a:r>
              <a:rPr lang="en-US" sz="2000" dirty="0" err="1" smtClean="0"/>
              <a:t>caranya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list </a:t>
            </a:r>
            <a:r>
              <a:rPr lang="en-US" sz="2000" dirty="0" err="1" smtClean="0"/>
              <a:t>diikuti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item yang </a:t>
            </a:r>
            <a:r>
              <a:rPr lang="en-US" sz="2000" dirty="0" err="1" smtClean="0"/>
              <a:t>bersangkutan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namalist</a:t>
            </a:r>
            <a:r>
              <a:rPr lang="en-US" sz="2000" dirty="0" smtClean="0"/>
              <a:t>[index]</a:t>
            </a:r>
            <a:br>
              <a:rPr lang="en-US" sz="2000" dirty="0" smtClean="0"/>
            </a:b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pengaksesan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item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. Hal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slicing.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214688"/>
            <a:ext cx="80200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87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4. Tuple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Tuple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data lain yang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list. </a:t>
            </a:r>
            <a:r>
              <a:rPr lang="en-US" sz="2000" dirty="0" err="1" smtClean="0"/>
              <a:t>Perbedaannya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list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(immutable). List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mutable,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tuple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immutable. </a:t>
            </a:r>
            <a:r>
              <a:rPr lang="en-US" sz="2000" dirty="0" err="1" smtClean="0"/>
              <a:t>Sekali</a:t>
            </a:r>
            <a:r>
              <a:rPr lang="en-US" sz="2000" dirty="0" smtClean="0"/>
              <a:t> tuple </a:t>
            </a:r>
            <a:r>
              <a:rPr lang="en-US" sz="2000" dirty="0" err="1" smtClean="0"/>
              <a:t>dibuat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isinya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dimodifikasi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Tuple </a:t>
            </a:r>
            <a:r>
              <a:rPr lang="en-US" sz="2000" dirty="0" err="1" smtClean="0"/>
              <a:t>dideklarasikan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 ( ).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 </a:t>
            </a:r>
            <a:r>
              <a:rPr lang="en-US" sz="2000" dirty="0" err="1" smtClean="0"/>
              <a:t>dipisahkan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Tuple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dimaksudkan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</a:t>
            </a:r>
            <a:r>
              <a:rPr lang="en-US" sz="2000" dirty="0" err="1" smtClean="0"/>
              <a:t>isinya</a:t>
            </a:r>
            <a:r>
              <a:rPr lang="en-US" sz="2000" dirty="0" smtClean="0"/>
              <a:t>.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tuple </a:t>
            </a:r>
            <a:r>
              <a:rPr lang="en-US" sz="2000" dirty="0" err="1" smtClean="0"/>
              <a:t>komposisi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putih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(255,255,255).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halnya</a:t>
            </a:r>
            <a:r>
              <a:rPr lang="en-US" sz="2000" dirty="0" smtClean="0"/>
              <a:t> list,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tuple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indeksnya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8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5. Set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/>
              <a:t>Set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di Python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berurut</a:t>
            </a:r>
            <a:r>
              <a:rPr lang="en-US" sz="2000" dirty="0" smtClean="0"/>
              <a:t> (</a:t>
            </a:r>
            <a:r>
              <a:rPr lang="en-US" sz="2000" i="1" dirty="0" smtClean="0"/>
              <a:t>unordered</a:t>
            </a:r>
            <a:r>
              <a:rPr lang="en-US" sz="2000" dirty="0" smtClean="0"/>
              <a:t>). Set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yang </a:t>
            </a:r>
            <a:r>
              <a:rPr lang="en-US" sz="2000" dirty="0" err="1" smtClean="0"/>
              <a:t>unik</a:t>
            </a:r>
            <a:r>
              <a:rPr lang="en-US" sz="2000" dirty="0" smtClean="0"/>
              <a:t> (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duplikasi</a:t>
            </a:r>
            <a:r>
              <a:rPr lang="en-US" sz="2000" dirty="0" smtClean="0"/>
              <a:t>).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set,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set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menghilangkan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himpunan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, </a:t>
            </a:r>
            <a:r>
              <a:rPr lang="en-US" sz="2000" dirty="0" err="1" smtClean="0"/>
              <a:t>irisan</a:t>
            </a:r>
            <a:r>
              <a:rPr lang="en-US" sz="2000" dirty="0" smtClean="0"/>
              <a:t>, </a:t>
            </a:r>
            <a:r>
              <a:rPr lang="en-US" sz="2000" dirty="0" err="1" smtClean="0"/>
              <a:t>selisih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komplemen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Set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–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 </a:t>
            </a:r>
            <a:r>
              <a:rPr lang="en-US" sz="2000" dirty="0" err="1" smtClean="0"/>
              <a:t>kurawal</a:t>
            </a:r>
            <a:r>
              <a:rPr lang="en-US" sz="2000" dirty="0" smtClean="0"/>
              <a:t> { }, </a:t>
            </a:r>
            <a:r>
              <a:rPr lang="en-US" sz="2000" dirty="0" err="1" smtClean="0"/>
              <a:t>dipisahkan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Kita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set </a:t>
            </a:r>
            <a:r>
              <a:rPr lang="en-US" sz="2000" dirty="0" err="1" smtClean="0"/>
              <a:t>dari</a:t>
            </a:r>
            <a:r>
              <a:rPr lang="en-US" sz="2000" dirty="0" smtClean="0"/>
              <a:t> list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memasukkan</a:t>
            </a:r>
            <a:r>
              <a:rPr lang="en-US" sz="2000" dirty="0" smtClean="0"/>
              <a:t> list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set()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campuran</a:t>
            </a:r>
            <a:r>
              <a:rPr lang="en-US" sz="2000" dirty="0" smtClean="0"/>
              <a:t>, </a:t>
            </a:r>
            <a:r>
              <a:rPr lang="en-US" sz="2000" dirty="0" err="1" smtClean="0"/>
              <a:t>baik</a:t>
            </a:r>
            <a:r>
              <a:rPr lang="en-US" sz="2000" dirty="0" smtClean="0"/>
              <a:t> integer, float, string, </a:t>
            </a:r>
            <a:r>
              <a:rPr lang="en-US" sz="2000" dirty="0" err="1" smtClean="0"/>
              <a:t>dan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 Akan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set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list, set, </a:t>
            </a:r>
            <a:r>
              <a:rPr lang="en-US" sz="2000" dirty="0" err="1" smtClean="0"/>
              <a:t>dan</a:t>
            </a:r>
            <a:r>
              <a:rPr lang="en-US" sz="2000" dirty="0" smtClean="0"/>
              <a:t> dictionary.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20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6. Dictionary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Dictionary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tiap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</a:t>
            </a:r>
            <a:r>
              <a:rPr lang="en-US" sz="2000" dirty="0" err="1" smtClean="0"/>
              <a:t>kunci-nilai</a:t>
            </a:r>
            <a:r>
              <a:rPr lang="en-US" sz="2000" dirty="0" smtClean="0"/>
              <a:t> (key-value).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kamus</a:t>
            </a:r>
            <a:r>
              <a:rPr lang="en-US" sz="2000" dirty="0" smtClean="0"/>
              <a:t>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kata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arti</a:t>
            </a:r>
            <a:r>
              <a:rPr lang="en-US" sz="2000" dirty="0" smtClean="0"/>
              <a:t>. Dictionary </a:t>
            </a:r>
            <a:r>
              <a:rPr lang="en-US" sz="2000" dirty="0" err="1" smtClean="0"/>
              <a:t>umumnya</a:t>
            </a:r>
            <a:r>
              <a:rPr lang="en-US" sz="2000" dirty="0" smtClean="0"/>
              <a:t>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data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acak</a:t>
            </a:r>
            <a:r>
              <a:rPr lang="en-US" sz="2000" dirty="0" smtClean="0"/>
              <a:t>.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dictionary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Dictionary </a:t>
            </a:r>
            <a:r>
              <a:rPr lang="en-US" sz="2000" dirty="0" err="1" smtClean="0"/>
              <a:t>dideklarasikan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 </a:t>
            </a:r>
            <a:r>
              <a:rPr lang="en-US" sz="2000" dirty="0" err="1" smtClean="0"/>
              <a:t>kurawal</a:t>
            </a:r>
            <a:r>
              <a:rPr lang="en-US" sz="2000" dirty="0" smtClean="0"/>
              <a:t> { },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kunci:nilai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key:value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tiap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</a:t>
            </a:r>
            <a:r>
              <a:rPr lang="en-US" sz="2000" dirty="0" err="1" smtClean="0"/>
              <a:t>dipisah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sembarang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dictionary,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key-</a:t>
            </a:r>
            <a:r>
              <a:rPr lang="en-US" sz="2000" dirty="0" err="1" smtClean="0"/>
              <a:t>nya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97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OPERATOR PADA PHYTON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6292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Operator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simbol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.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padanya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operand.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  2 + 3. Di </a:t>
            </a:r>
            <a:r>
              <a:rPr lang="en-US" sz="2000" dirty="0" err="1" smtClean="0"/>
              <a:t>sini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+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. 2 </a:t>
            </a:r>
            <a:r>
              <a:rPr lang="en-US" sz="2000" dirty="0" err="1" smtClean="0"/>
              <a:t>dan</a:t>
            </a:r>
            <a:r>
              <a:rPr lang="en-US" sz="2000" dirty="0" smtClean="0"/>
              <a:t> 3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operand.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Beberapa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wajib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Aritmatika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Perbandingan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Penugasan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Operator Bitwise</a:t>
            </a:r>
          </a:p>
        </p:txBody>
      </p:sp>
    </p:spTree>
    <p:extLst>
      <p:ext uri="{BB962C8B-B14F-4D97-AF65-F5344CB8AC3E}">
        <p14:creationId xmlns:p14="http://schemas.microsoft.com/office/powerpoint/2010/main" val="29664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Phyton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sebuah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bahasa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pemrograman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tingkat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tinggi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berorientasi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diciptakan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oleh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Guido van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Rossum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000" dirty="0" smtClean="0"/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memiliki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sintaks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sederhana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mudah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sehingga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membuatnya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menjadi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bahasa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sangat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cocok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pemula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belajar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pemrograman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komputer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80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Operator </a:t>
            </a:r>
            <a:r>
              <a:rPr lang="en-US" sz="2000" b="1" dirty="0" err="1" smtClean="0"/>
              <a:t>Aritmatika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operator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, </a:t>
            </a:r>
            <a:r>
              <a:rPr lang="en-US" sz="2000" dirty="0" err="1" smtClean="0"/>
              <a:t>perkalian</a:t>
            </a:r>
            <a:r>
              <a:rPr lang="en-US" sz="2000" dirty="0" smtClean="0"/>
              <a:t>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07482"/>
            <a:ext cx="5243513" cy="337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57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Operator </a:t>
            </a:r>
            <a:r>
              <a:rPr lang="en-US" sz="2000" b="1" dirty="0" err="1" smtClean="0"/>
              <a:t>Perbandingan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perbandingan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operator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membandingkan</a:t>
            </a:r>
            <a:r>
              <a:rPr lang="en-US" sz="2000" dirty="0" smtClean="0"/>
              <a:t> 2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.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perbandingannya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True </a:t>
            </a:r>
            <a:r>
              <a:rPr lang="en-US" sz="2000" dirty="0" err="1" smtClean="0"/>
              <a:t>atau</a:t>
            </a:r>
            <a:r>
              <a:rPr lang="en-US" sz="2000" dirty="0" smtClean="0"/>
              <a:t> False </a:t>
            </a:r>
            <a:r>
              <a:rPr lang="en-US" sz="2000" dirty="0" err="1" smtClean="0"/>
              <a:t>tergantung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37" y="2286000"/>
            <a:ext cx="4648200" cy="38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82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Operator </a:t>
            </a:r>
            <a:r>
              <a:rPr lang="en-US" sz="2000" b="1" dirty="0" err="1" smtClean="0"/>
              <a:t>Penugasan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operator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variabel.a</a:t>
            </a:r>
            <a:r>
              <a:rPr lang="en-US" sz="2000" dirty="0" smtClean="0"/>
              <a:t>  = 7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7 di </a:t>
            </a:r>
            <a:r>
              <a:rPr lang="en-US" sz="2000" dirty="0" err="1" smtClean="0"/>
              <a:t>kanan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a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</a:t>
            </a:r>
            <a:r>
              <a:rPr lang="en-US" sz="2000" dirty="0" err="1" smtClean="0"/>
              <a:t>kiri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324225" cy="411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029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Operator </a:t>
            </a:r>
            <a:r>
              <a:rPr lang="en-US" sz="2000" b="1" dirty="0" err="1" smtClean="0"/>
              <a:t>Logika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operator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486554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507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Operator Bitwise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Operator bitwise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operator yang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bit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operand.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beroperasi</a:t>
            </a:r>
            <a:r>
              <a:rPr lang="en-US" sz="2000" dirty="0" smtClean="0"/>
              <a:t> bit per bit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namanya</a:t>
            </a:r>
            <a:r>
              <a:rPr lang="en-US" sz="2000" dirty="0" smtClean="0"/>
              <a:t>.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misal</a:t>
            </a:r>
            <a:r>
              <a:rPr lang="en-US" sz="2000" dirty="0" smtClean="0"/>
              <a:t>, </a:t>
            </a:r>
            <a:r>
              <a:rPr lang="en-US" sz="2000" dirty="0" err="1" smtClean="0"/>
              <a:t>angka</a:t>
            </a:r>
            <a:r>
              <a:rPr lang="en-US" sz="2000" dirty="0" smtClean="0"/>
              <a:t> 2 </a:t>
            </a:r>
            <a:r>
              <a:rPr lang="en-US" sz="2000" dirty="0" err="1" smtClean="0"/>
              <a:t>dalam</a:t>
            </a:r>
            <a:r>
              <a:rPr lang="en-US" sz="2000" dirty="0" smtClean="0"/>
              <a:t> bit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10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notasi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7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111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di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misalkan</a:t>
            </a:r>
            <a:r>
              <a:rPr lang="en-US" sz="2000" dirty="0" smtClean="0"/>
              <a:t> x = 10 ( 0000 1010)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y = 4 (0000 0100)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8" y="3352800"/>
            <a:ext cx="665707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7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DASAR-DASAR PHYTON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3849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25112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Kata </a:t>
            </a:r>
            <a:r>
              <a:rPr lang="en-US" sz="2000" b="1" dirty="0" err="1"/>
              <a:t>K</a:t>
            </a:r>
            <a:r>
              <a:rPr lang="en-US" sz="2000" b="1" dirty="0" err="1" smtClean="0"/>
              <a:t>unci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Phyton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Kata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kata – kata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ditetapkan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. Kata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, </a:t>
            </a:r>
            <a:r>
              <a:rPr lang="en-US" sz="2000" dirty="0" err="1" smtClean="0"/>
              <a:t>fungsi</a:t>
            </a:r>
            <a:r>
              <a:rPr lang="en-US" sz="2000" dirty="0" smtClean="0"/>
              <a:t>,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pengenal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Keyword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i="1" dirty="0" smtClean="0"/>
              <a:t>case sensitive</a:t>
            </a:r>
            <a:r>
              <a:rPr lang="en-US" sz="2000" dirty="0" smtClean="0"/>
              <a:t>.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.</a:t>
            </a:r>
            <a:r>
              <a:rPr lang="fi-FI" sz="2000" dirty="0" smtClean="0"/>
              <a:t> Sejauh ini, ada 33 kata kunci di Python.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503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Semua</a:t>
            </a:r>
            <a:r>
              <a:rPr lang="en-US" sz="2000" dirty="0" smtClean="0"/>
              <a:t> kata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kecuali</a:t>
            </a:r>
            <a:r>
              <a:rPr lang="en-US" sz="2000" dirty="0" smtClean="0"/>
              <a:t> </a:t>
            </a:r>
            <a:r>
              <a:rPr lang="en-US" sz="2000" dirty="0"/>
              <a:t>True, False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/>
              <a:t>None</a:t>
            </a:r>
            <a:r>
              <a:rPr lang="en-US" sz="2000" dirty="0" smtClean="0"/>
              <a:t>.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kata </a:t>
            </a:r>
            <a:r>
              <a:rPr lang="en-US" sz="2000" dirty="0" err="1" smtClean="0"/>
              <a:t>kunci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66863"/>
            <a:ext cx="80105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9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Identifier </a:t>
            </a:r>
            <a:r>
              <a:rPr lang="en-US" sz="2000" b="1" dirty="0" err="1" smtClean="0"/>
              <a:t>Phyton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Identifier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menamai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di python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, </a:t>
            </a:r>
            <a:r>
              <a:rPr lang="en-US" sz="2000" dirty="0" err="1" smtClean="0"/>
              <a:t>fungsi</a:t>
            </a:r>
            <a:r>
              <a:rPr lang="en-US" sz="2000" dirty="0" smtClean="0"/>
              <a:t>, </a:t>
            </a:r>
            <a:r>
              <a:rPr lang="en-US" sz="2000" dirty="0" err="1" smtClean="0"/>
              <a:t>kelas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err="1" smtClean="0"/>
              <a:t>Aturan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Penulisan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Pengenal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Pengenal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(a-z)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(A-Z), </a:t>
            </a:r>
            <a:r>
              <a:rPr lang="en-US" sz="2000" dirty="0" err="1" smtClean="0"/>
              <a:t>angka</a:t>
            </a:r>
            <a:r>
              <a:rPr lang="en-US" sz="2000" dirty="0" smtClean="0"/>
              <a:t> ( 0-9 ), </a:t>
            </a:r>
            <a:r>
              <a:rPr lang="en-US" sz="2000" dirty="0" err="1" smtClean="0"/>
              <a:t>dan</a:t>
            </a:r>
            <a:r>
              <a:rPr lang="en-US" sz="2000" dirty="0" smtClean="0"/>
              <a:t> underscore ( _ ). </a:t>
            </a:r>
            <a:r>
              <a:rPr lang="en-US" sz="2000" dirty="0" err="1" smtClean="0"/>
              <a:t>namaKaryawan</a:t>
            </a:r>
            <a:r>
              <a:rPr lang="en-US" sz="2000" dirty="0" smtClean="0"/>
              <a:t>, bilangan_2,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jenis_kenderaan_umum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yang valid.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Pengenal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. 1nama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invalid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nama1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valid.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Kata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pengenal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spesial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!, @, %, $,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pengenal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Python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case sensitive.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dianggap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VARIABEL,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3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37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Sintaks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Dasar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Phyton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Python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sederhana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dimengerti</a:t>
            </a:r>
            <a:r>
              <a:rPr lang="en-US" sz="2000" dirty="0" smtClean="0"/>
              <a:t>. Python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filosofi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dibaca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>
                <a:effectLst/>
              </a:rPr>
              <a:t>Statement (</a:t>
            </a:r>
            <a:r>
              <a:rPr lang="en-US" sz="2000" b="1" dirty="0" err="1" smtClean="0">
                <a:effectLst/>
              </a:rPr>
              <a:t>Pernyataan</a:t>
            </a:r>
            <a:r>
              <a:rPr lang="en-US" sz="2000" b="1" dirty="0" smtClean="0">
                <a:effectLst/>
              </a:rPr>
              <a:t>) di Python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statement.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, a = 1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. </a:t>
            </a:r>
            <a:r>
              <a:rPr lang="en-US" sz="2000" dirty="0" err="1" smtClean="0"/>
              <a:t>Selain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statement lain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statement if, statement for, </a:t>
            </a:r>
            <a:r>
              <a:rPr lang="en-US" sz="2000" dirty="0" err="1" smtClean="0"/>
              <a:t>dan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87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Statement </a:t>
            </a:r>
            <a:r>
              <a:rPr lang="en-US" sz="2000" b="1" dirty="0" err="1" smtClean="0"/>
              <a:t>Multibaris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Di Python, </a:t>
            </a:r>
            <a:r>
              <a:rPr lang="en-US" sz="2000" dirty="0" err="1" smtClean="0"/>
              <a:t>akhir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(newline). Kita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backslash ( \ ).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 smtClean="0">
                <a:effectLst/>
              </a:rPr>
              <a:t>Baris</a:t>
            </a:r>
            <a:r>
              <a:rPr lang="en-US" sz="2000" b="1" dirty="0" smtClean="0">
                <a:effectLst/>
              </a:rPr>
              <a:t> </a:t>
            </a:r>
            <a:r>
              <a:rPr lang="en-US" sz="2000" b="1" dirty="0" err="1" smtClean="0">
                <a:effectLst/>
              </a:rPr>
              <a:t>dan</a:t>
            </a:r>
            <a:r>
              <a:rPr lang="en-US" sz="2000" b="1" dirty="0" smtClean="0">
                <a:effectLst/>
              </a:rPr>
              <a:t> </a:t>
            </a:r>
            <a:r>
              <a:rPr lang="en-US" sz="2000" b="1" dirty="0" err="1" smtClean="0">
                <a:effectLst/>
              </a:rPr>
              <a:t>Indentasi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Python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{ }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menandai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/ </a:t>
            </a:r>
            <a:r>
              <a:rPr lang="en-US" sz="2000" dirty="0" err="1" smtClean="0"/>
              <a:t>grup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. Blok </a:t>
            </a:r>
            <a:r>
              <a:rPr lang="en-US" sz="2000" dirty="0" err="1" smtClean="0"/>
              <a:t>kode</a:t>
            </a:r>
            <a:r>
              <a:rPr lang="en-US" sz="2000" dirty="0" smtClean="0"/>
              <a:t> di python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indentasi</a:t>
            </a:r>
            <a:r>
              <a:rPr lang="en-US" sz="2000" dirty="0" smtClean="0"/>
              <a:t> (</a:t>
            </a:r>
            <a:r>
              <a:rPr lang="en-US" sz="2000" dirty="0" err="1" smtClean="0"/>
              <a:t>spasi</a:t>
            </a:r>
            <a:r>
              <a:rPr lang="en-US" sz="2000" dirty="0" smtClean="0"/>
              <a:t>).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spasi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7" y="2133600"/>
            <a:ext cx="7962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7" y="4953000"/>
            <a:ext cx="8001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0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VARIABEL DAN TIPE DATA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91230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</TotalTime>
  <Words>1328</Words>
  <Application>Microsoft Office PowerPoint</Application>
  <PresentationFormat>On-screen Show (4:3)</PresentationFormat>
  <Paragraphs>122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PENGENALAN PHYTON</vt:lpstr>
      <vt:lpstr>Apa itu Phyton?</vt:lpstr>
      <vt:lpstr>DASAR-DASAR PHYTON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VARIABEL DAN TIPE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PADA PHYTON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2019-03-23T09:40:59Z</dcterms:created>
  <dcterms:modified xsi:type="dcterms:W3CDTF">2019-03-23T10:40:57Z</dcterms:modified>
</cp:coreProperties>
</file>