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60" r:id="rId5"/>
    <p:sldId id="262" r:id="rId6"/>
    <p:sldId id="263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4D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7" autoAdjust="0"/>
    <p:restoredTop sz="94673" autoAdjust="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8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9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652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63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66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8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11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147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82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1342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2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AB8C5BC-5AD9-4E24-9B48-C86358EE3215}" type="datetimeFigureOut">
              <a:rPr lang="en-ID" smtClean="0"/>
              <a:t>19/06/2019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173CF44-A784-46E5-A91E-B32EA6626A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71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15"/>
          <a:stretch/>
        </p:blipFill>
        <p:spPr>
          <a:xfrm>
            <a:off x="2716777" y="0"/>
            <a:ext cx="7007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9628" cy="14630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44828" y="524858"/>
            <a:ext cx="375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Apa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itu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‘</a:t>
            </a:r>
            <a:r>
              <a:rPr lang="en-US" sz="2800" b="1" i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mBolang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’ 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?</a:t>
            </a:r>
            <a:endParaRPr lang="en-ID" sz="2800" b="1" dirty="0">
              <a:solidFill>
                <a:schemeClr val="bg1"/>
              </a:solidFill>
              <a:latin typeface="Segoe Print" panose="02000600000000000000" pitchFamily="2" charset="0"/>
              <a:ea typeface="Yu Gothic" panose="020B04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6322" y="2474893"/>
            <a:ext cx="76705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mBolang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adalah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jawaban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bagi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kalian yang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kesusahan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mencari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referensi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tempat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penyewaan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alat-alat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dan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motor adventure.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mBolang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menyediakan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barang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yang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berkualitas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tinggi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dan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NSimSun" panose="02010609030101010101" pitchFamily="49" charset="-122"/>
              </a:rPr>
              <a:t>terpercaya</a:t>
            </a:r>
            <a:endParaRPr lang="en-ID" sz="2800" b="1" dirty="0">
              <a:solidFill>
                <a:schemeClr val="bg1"/>
              </a:solidFill>
              <a:latin typeface="Century" panose="02040604050505020304" pitchFamily="18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4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9628" cy="14630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0" y="208283"/>
            <a:ext cx="5833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Fitur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Dalam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‘</a:t>
            </a:r>
            <a:r>
              <a:rPr lang="en-US" sz="2800" b="1" i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mBolang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’</a:t>
            </a:r>
            <a:endParaRPr lang="en-ID" sz="2800" b="1" i="1" dirty="0">
              <a:solidFill>
                <a:schemeClr val="bg1"/>
              </a:solidFill>
              <a:latin typeface="Segoe Print" panose="02000600000000000000" pitchFamily="2" charset="0"/>
              <a:ea typeface="Yu Gothic" panose="020B04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79" y="5789593"/>
            <a:ext cx="12050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Referensi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Tempat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Persewaan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Peralatan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dan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Kendaraan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Adventure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Referensi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Tempat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Wisata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Yang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Sering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Dikunjungi</a:t>
            </a:r>
            <a:endParaRPr lang="en-ID" sz="2800" b="1" dirty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7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9628" cy="1463007"/>
          </a:xfrm>
        </p:spPr>
      </p:pic>
      <p:sp>
        <p:nvSpPr>
          <p:cNvPr id="7" name="TextBox 6"/>
          <p:cNvSpPr txBox="1"/>
          <p:nvPr/>
        </p:nvSpPr>
        <p:spPr>
          <a:xfrm>
            <a:off x="1779628" y="439115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Print" panose="02000600000000000000" pitchFamily="2" charset="0"/>
                <a:ea typeface="Yu Gothic" panose="020B0400000000000000" pitchFamily="34" charset="-128"/>
              </a:rPr>
              <a:t>Target </a:t>
            </a:r>
            <a:r>
              <a:rPr lang="en-US" sz="3200" b="1" i="1" dirty="0" smtClean="0">
                <a:latin typeface="Segoe Print" panose="02000600000000000000" pitchFamily="2" charset="0"/>
                <a:ea typeface="Yu Gothic" panose="020B0400000000000000" pitchFamily="34" charset="-128"/>
              </a:rPr>
              <a:t>‘</a:t>
            </a:r>
            <a:r>
              <a:rPr lang="en-US" sz="3200" b="1" i="1" dirty="0" err="1" smtClean="0">
                <a:latin typeface="Segoe Print" panose="02000600000000000000" pitchFamily="2" charset="0"/>
                <a:ea typeface="Yu Gothic" panose="020B0400000000000000" pitchFamily="34" charset="-128"/>
              </a:rPr>
              <a:t>mBolang</a:t>
            </a:r>
            <a:r>
              <a:rPr lang="en-US" sz="3200" b="1" i="1" dirty="0" smtClean="0">
                <a:latin typeface="Segoe Print" panose="02000600000000000000" pitchFamily="2" charset="0"/>
                <a:ea typeface="Yu Gothic" panose="020B0400000000000000" pitchFamily="34" charset="-128"/>
              </a:rPr>
              <a:t>’</a:t>
            </a:r>
            <a:endParaRPr lang="en-ID" sz="3200" b="1" i="1" dirty="0">
              <a:latin typeface="Segoe Print" panose="02000600000000000000" pitchFamily="2" charset="0"/>
              <a:ea typeface="Yu Gothic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8179" y="5144562"/>
            <a:ext cx="9883859" cy="1569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Masyarakat</a:t>
            </a:r>
            <a:r>
              <a:rPr lang="en-US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Indonesia </a:t>
            </a:r>
            <a:r>
              <a:rPr lang="en-US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maupun</a:t>
            </a:r>
            <a:r>
              <a:rPr lang="en-US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komunitas</a:t>
            </a:r>
            <a:r>
              <a:rPr lang="en-US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yang </a:t>
            </a:r>
            <a:r>
              <a:rPr lang="en-US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memiliki</a:t>
            </a:r>
            <a:r>
              <a:rPr lang="en-US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hobi</a:t>
            </a:r>
            <a:r>
              <a:rPr lang="en-US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untuk</a:t>
            </a:r>
            <a:r>
              <a:rPr lang="en-US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berpetualang</a:t>
            </a:r>
            <a:endParaRPr lang="en-US" sz="3200" b="1" dirty="0" smtClean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Wisatawan</a:t>
            </a:r>
            <a:r>
              <a:rPr lang="en-ID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pendatang</a:t>
            </a:r>
            <a:r>
              <a:rPr lang="en-ID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3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baru</a:t>
            </a:r>
            <a:r>
              <a:rPr lang="en-ID" sz="32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di Malang</a:t>
            </a:r>
            <a:endParaRPr lang="en-ID" sz="3200" b="1" dirty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0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9628" cy="14630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31068" y="731503"/>
            <a:ext cx="697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Apa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kelebihan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dari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‘</a:t>
            </a:r>
            <a:r>
              <a:rPr lang="en-US" sz="2800" b="1" i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mBolang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’</a:t>
            </a:r>
            <a:endParaRPr lang="en-ID" sz="2800" b="1" i="1" dirty="0">
              <a:solidFill>
                <a:schemeClr val="bg1"/>
              </a:solidFill>
              <a:latin typeface="Segoe Print" panose="02000600000000000000" pitchFamily="2" charset="0"/>
              <a:ea typeface="Yu Gothic" panose="020B04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696" y="1843474"/>
            <a:ext cx="11372607" cy="453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Memudahkan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pengguna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untuk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mencari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tempat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persewaan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alat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dan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kendaraan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adventure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Tidak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perlu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repot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untuk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membawa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peralatan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dari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rumah</a:t>
            </a:r>
            <a:endParaRPr lang="en-ID" sz="2800" b="1" dirty="0" smtClean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Pengguna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bisa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membandingkan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toko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yang di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inginkan</a:t>
            </a:r>
            <a:endParaRPr lang="en-US" sz="2800" b="1" dirty="0" smtClean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Mendapatkan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rekomendasi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tempat</a:t>
            </a:r>
            <a:r>
              <a:rPr lang="en-US" sz="2800" b="1" dirty="0" err="1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-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tempat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wisata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yang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menarik</a:t>
            </a:r>
            <a:endParaRPr lang="en-US" sz="2800" b="1" dirty="0" smtClean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Pengguna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bisa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mengetahui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stok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barang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yang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tersisa</a:t>
            </a:r>
            <a:endParaRPr lang="en-US" sz="2800" b="1" dirty="0" smtClean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Lebih</a:t>
            </a:r>
            <a:r>
              <a:rPr lang="en-ID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ID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Fleksibel</a:t>
            </a:r>
            <a:endParaRPr lang="en-US" sz="2800" b="1" dirty="0" smtClean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5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9628" cy="14630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35308" y="452617"/>
            <a:ext cx="834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Dimana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‘</a:t>
            </a:r>
            <a:r>
              <a:rPr lang="en-US" sz="2800" b="1" i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mBolang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’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dapat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digunakan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?</a:t>
            </a:r>
            <a:endParaRPr lang="en-ID" sz="2800" b="1" dirty="0">
              <a:solidFill>
                <a:schemeClr val="bg1"/>
              </a:solidFill>
              <a:latin typeface="Segoe Print" panose="02000600000000000000" pitchFamily="2" charset="0"/>
              <a:ea typeface="Yu Gothic" panose="020B04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961" y="2736502"/>
            <a:ext cx="10434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Aplikasi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mBolang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dapat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digunakan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di Indonesia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khususnya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di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daerah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Malang,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karena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terdapat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banyak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tempat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wisata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di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kota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Malang</a:t>
            </a:r>
            <a:endParaRPr lang="en-ID" sz="2800" b="1" dirty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9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79628" cy="146300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1497" y="469893"/>
            <a:ext cx="97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Pengaruh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‘</a:t>
            </a:r>
            <a:r>
              <a:rPr lang="en-US" sz="2800" b="1" i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mBolang</a:t>
            </a:r>
            <a:r>
              <a:rPr lang="en-US" sz="2800" b="1" i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’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terhadap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masyarakat</a:t>
            </a:r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 Indonesia</a:t>
            </a:r>
            <a:endParaRPr lang="en-ID" sz="2800" b="1" dirty="0">
              <a:solidFill>
                <a:schemeClr val="bg1"/>
              </a:solidFill>
              <a:latin typeface="Segoe Print" panose="02000600000000000000" pitchFamily="2" charset="0"/>
              <a:ea typeface="Yu Gothic" panose="020B04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961" y="2775508"/>
            <a:ext cx="10434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Jika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pengguna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Web Apps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ini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sudah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banyak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dapat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dijadikan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sebagai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acuan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referensi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terkait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tempat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penyewaan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alat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dan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kendaraan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adventure di </a:t>
            </a:r>
            <a:r>
              <a:rPr lang="en-US" sz="28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seluruh</a:t>
            </a:r>
            <a:r>
              <a:rPr lang="en-US" sz="2800" b="1" dirty="0" smtClean="0">
                <a:solidFill>
                  <a:schemeClr val="bg1"/>
                </a:solidFill>
                <a:latin typeface="Century" panose="02040604050505020304" pitchFamily="18" charset="0"/>
                <a:ea typeface="Yu Gothic" panose="020B0400000000000000" pitchFamily="34" charset="-128"/>
              </a:rPr>
              <a:t> Indonesia.</a:t>
            </a:r>
            <a:endParaRPr lang="en-ID" sz="2800" b="1" dirty="0">
              <a:solidFill>
                <a:schemeClr val="bg1"/>
              </a:solidFill>
              <a:latin typeface="Century" panose="02040604050505020304" pitchFamily="18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7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mock up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635" y="2567305"/>
            <a:ext cx="3889952" cy="369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13708" y="275929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Print" panose="02000600000000000000" pitchFamily="2" charset="0"/>
                <a:ea typeface="Yu Gothic" panose="020B0400000000000000" pitchFamily="34" charset="-128"/>
              </a:rPr>
              <a:t>MOCKUP</a:t>
            </a:r>
            <a:endParaRPr lang="en-ID" sz="2800" b="1" dirty="0">
              <a:solidFill>
                <a:schemeClr val="bg1"/>
              </a:solidFill>
              <a:latin typeface="Segoe Print" panose="02000600000000000000" pitchFamily="2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82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sil gambar untuk aksara jawa matur nuwun'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297989"/>
            <a:ext cx="10753725" cy="31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222</TotalTime>
  <Words>173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NSimSun</vt:lpstr>
      <vt:lpstr>Yu Gothic</vt:lpstr>
      <vt:lpstr>Arial</vt:lpstr>
      <vt:lpstr>Calibri Light</vt:lpstr>
      <vt:lpstr>Century</vt:lpstr>
      <vt:lpstr>Segoe Print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Windows User</cp:lastModifiedBy>
  <cp:revision>21</cp:revision>
  <dcterms:created xsi:type="dcterms:W3CDTF">2019-06-18T17:21:26Z</dcterms:created>
  <dcterms:modified xsi:type="dcterms:W3CDTF">2019-06-19T05:02:00Z</dcterms:modified>
</cp:coreProperties>
</file>