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0"/>
      <p:bold r:id="rId11"/>
    </p:embeddedFont>
    <p:embeddedFont>
      <p:font typeface="Inria Sans Light" panose="020B0604020202020204" charset="0"/>
      <p:regular r:id="rId12"/>
      <p:bold r:id="rId13"/>
      <p:italic r:id="rId14"/>
      <p:boldItalic r:id="rId15"/>
    </p:embeddedFont>
    <p:embeddedFont>
      <p:font typeface="Titillium Web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F7A0F7B-795C-464E-BE52-7F1DE2EF7047}">
  <a:tblStyle styleId="{8F7A0F7B-795C-464E-BE52-7F1DE2EF7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950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Pemesanan Burjo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Algoritma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7324666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smtClean="0"/>
              <a:t>User </a:t>
            </a:r>
            <a:r>
              <a:rPr lang="en-GB" dirty="0" err="1" smtClean="0"/>
              <a:t>Mulai</a:t>
            </a:r>
            <a:endParaRPr lang="en-GB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err="1" smtClean="0"/>
              <a:t>Menampilkan</a:t>
            </a:r>
            <a:r>
              <a:rPr lang="en-GB" dirty="0" smtClean="0"/>
              <a:t> </a:t>
            </a:r>
            <a:r>
              <a:rPr lang="en-GB" dirty="0" err="1" smtClean="0"/>
              <a:t>Pilihan</a:t>
            </a:r>
            <a:r>
              <a:rPr lang="en-GB" dirty="0" smtClean="0"/>
              <a:t> Menu </a:t>
            </a:r>
            <a:r>
              <a:rPr lang="en-GB" dirty="0" err="1" smtClean="0"/>
              <a:t>Makanan</a:t>
            </a:r>
            <a:endParaRPr lang="en-GB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smtClean="0"/>
              <a:t>User </a:t>
            </a:r>
            <a:r>
              <a:rPr lang="en-GB" dirty="0" err="1" smtClean="0"/>
              <a:t>Memilih</a:t>
            </a:r>
            <a:r>
              <a:rPr lang="en-GB" dirty="0" smtClean="0"/>
              <a:t> </a:t>
            </a:r>
            <a:r>
              <a:rPr lang="en-GB" dirty="0" err="1" smtClean="0"/>
              <a:t>Pesanan</a:t>
            </a:r>
            <a:r>
              <a:rPr lang="en-GB" dirty="0" smtClean="0"/>
              <a:t> </a:t>
            </a:r>
            <a:r>
              <a:rPr lang="en-GB" dirty="0" err="1" smtClean="0"/>
              <a:t>Makanan</a:t>
            </a:r>
            <a:endParaRPr lang="en-GB" dirty="0" smtClean="0"/>
          </a:p>
          <a:p>
            <a:pPr indent="-457200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Pilihan</a:t>
            </a:r>
            <a:r>
              <a:rPr lang="en-GB" dirty="0"/>
              <a:t> Menu </a:t>
            </a:r>
            <a:r>
              <a:rPr lang="en-GB" dirty="0" err="1" smtClean="0"/>
              <a:t>Minuman</a:t>
            </a:r>
            <a:endParaRPr lang="en-GB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smtClean="0"/>
              <a:t>User </a:t>
            </a:r>
            <a:r>
              <a:rPr lang="en-GB" dirty="0" err="1" smtClean="0"/>
              <a:t>Memilih</a:t>
            </a:r>
            <a:r>
              <a:rPr lang="en-GB" dirty="0" smtClean="0"/>
              <a:t> </a:t>
            </a:r>
            <a:r>
              <a:rPr lang="en-GB" dirty="0" err="1" smtClean="0"/>
              <a:t>Pesanan</a:t>
            </a:r>
            <a:r>
              <a:rPr lang="en-GB" dirty="0" smtClean="0"/>
              <a:t> </a:t>
            </a:r>
            <a:r>
              <a:rPr lang="en-GB" dirty="0" err="1" smtClean="0"/>
              <a:t>Minuman</a:t>
            </a:r>
            <a:endParaRPr lang="en-GB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smtClean="0"/>
              <a:t>Total </a:t>
            </a:r>
            <a:r>
              <a:rPr lang="en-GB" dirty="0" err="1" smtClean="0"/>
              <a:t>Harga</a:t>
            </a:r>
            <a:r>
              <a:rPr lang="en-GB" dirty="0" smtClean="0"/>
              <a:t> (+ </a:t>
            </a:r>
            <a:r>
              <a:rPr lang="en-GB" dirty="0" err="1" smtClean="0"/>
              <a:t>Uang</a:t>
            </a:r>
            <a:r>
              <a:rPr lang="en-GB" dirty="0" smtClean="0"/>
              <a:t> </a:t>
            </a:r>
            <a:r>
              <a:rPr lang="en-GB" dirty="0" err="1" smtClean="0"/>
              <a:t>Parkir</a:t>
            </a:r>
            <a:r>
              <a:rPr lang="en-GB" dirty="0" smtClean="0"/>
              <a:t>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smtClean="0"/>
              <a:t>User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Pembayaran</a:t>
            </a:r>
            <a:endParaRPr lang="en-GB" dirty="0" smtClean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GB" dirty="0" err="1" smtClean="0"/>
              <a:t>Menampilkan</a:t>
            </a:r>
            <a:r>
              <a:rPr lang="en-GB" dirty="0" smtClean="0"/>
              <a:t> </a:t>
            </a:r>
            <a:r>
              <a:rPr lang="en-GB" dirty="0" err="1" smtClean="0"/>
              <a:t>Kembalian</a:t>
            </a: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79714" y="1326909"/>
            <a:ext cx="1008112" cy="7697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7706" y="2516270"/>
            <a:ext cx="1224136" cy="6840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009832" y="1529820"/>
            <a:ext cx="947875" cy="363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Mulai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3851921" y="1424705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491882" y="1403809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Menampilkan</a:t>
            </a:r>
            <a:endParaRPr lang="en-GB" sz="1600" dirty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Menu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Makanan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6084169" y="1424705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3851921" y="2571242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6084168" y="2558542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5724128" y="2544702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Menampilkan</a:t>
            </a:r>
            <a:endParaRPr lang="en-GB" sz="1600" dirty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Menu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Minuman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5698058" y="1421307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User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Memilih</a:t>
            </a:r>
            <a:endParaRPr lang="en-GB" sz="1600" dirty="0" smtClean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Makanan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3491882" y="2571242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User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Memilih</a:t>
            </a:r>
            <a:endParaRPr lang="en-GB" sz="1600" dirty="0" smtClean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Minuman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1367646" y="2537010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Memproses</a:t>
            </a:r>
            <a:endParaRPr lang="en-GB" sz="1600" dirty="0" smtClean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Total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Harga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1649791" y="3782004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1331642" y="3780072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User </a:t>
            </a:r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Melakukan</a:t>
            </a:r>
            <a:endParaRPr lang="en-GB" sz="1600" dirty="0" smtClean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Pembayaran</a:t>
            </a:r>
            <a:endParaRPr lang="en-GB" sz="1600" dirty="0" smtClean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3851921" y="3782004"/>
            <a:ext cx="1584177" cy="574133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3491882" y="3780072"/>
            <a:ext cx="2304256" cy="7200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Menampilkan</a:t>
            </a:r>
            <a:endParaRPr lang="en-GB" sz="1600" dirty="0">
              <a:solidFill>
                <a:schemeClr val="tx1"/>
              </a:solidFill>
              <a:latin typeface="Saira SemiCondensed Medium" panose="020B0604020202020204" charset="0"/>
            </a:endParaRPr>
          </a:p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Kembalian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52678" y="1711534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36099" y="1711770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03850" y="2858308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36099" y="2858309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33968" y="3995171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08106" y="4068104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42709" y="2051881"/>
            <a:ext cx="2" cy="437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519774" y="3270200"/>
            <a:ext cx="2" cy="437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338653" y="3658422"/>
            <a:ext cx="1008112" cy="7697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2"/>
          <p:cNvSpPr txBox="1">
            <a:spLocks/>
          </p:cNvSpPr>
          <p:nvPr/>
        </p:nvSpPr>
        <p:spPr>
          <a:xfrm>
            <a:off x="6368773" y="3886152"/>
            <a:ext cx="947875" cy="363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 err="1" smtClean="0">
                <a:solidFill>
                  <a:schemeClr val="tx1"/>
                </a:solidFill>
                <a:latin typeface="Saira SemiCondensed Medium" panose="020B060402020202020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2039880" y="391220"/>
            <a:ext cx="5208260" cy="15841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600" dirty="0" smtClean="0">
                <a:solidFill>
                  <a:schemeClr val="tx1"/>
                </a:solidFill>
                <a:latin typeface="Saira SemiCondensed Medium" panose="020B0604020202020204" charset="0"/>
              </a:rPr>
              <a:t>Flowchart</a:t>
            </a:r>
            <a:endParaRPr lang="en-US" sz="2800" dirty="0">
              <a:solidFill>
                <a:schemeClr val="tx1"/>
              </a:solidFill>
              <a:latin typeface="Saira SemiCondensed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" t="6801" r="5420" b="7247"/>
          <a:stretch/>
        </p:blipFill>
        <p:spPr>
          <a:xfrm>
            <a:off x="1812897" y="349856"/>
            <a:ext cx="5518206" cy="4420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6029" r="5956" b="5855"/>
          <a:stretch/>
        </p:blipFill>
        <p:spPr>
          <a:xfrm>
            <a:off x="2297927" y="310101"/>
            <a:ext cx="4564050" cy="45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7885" r="5949" b="8174"/>
          <a:stretch/>
        </p:blipFill>
        <p:spPr>
          <a:xfrm>
            <a:off x="1200647" y="405516"/>
            <a:ext cx="6734755" cy="43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Video Penjelasan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/>
              <a:t>Maju Terus Kadang Mundur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62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Saira SemiCondensed Medium</vt:lpstr>
      <vt:lpstr>Inria Sans Light</vt:lpstr>
      <vt:lpstr>Titillium Web</vt:lpstr>
      <vt:lpstr>Gurney template</vt:lpstr>
      <vt:lpstr>Pemesanan Burjo</vt:lpstr>
      <vt:lpstr>Algoritma</vt:lpstr>
      <vt:lpstr>PowerPoint Presentation</vt:lpstr>
      <vt:lpstr>PowerPoint Presentation</vt:lpstr>
      <vt:lpstr>PowerPoint Presentation</vt:lpstr>
      <vt:lpstr>PowerPoint Presentation</vt:lpstr>
      <vt:lpstr>Video Penjelasan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Pemesanan Burjo</dc:title>
  <cp:lastModifiedBy>Taufiq Pop</cp:lastModifiedBy>
  <cp:revision>29</cp:revision>
  <dcterms:modified xsi:type="dcterms:W3CDTF">2021-01-04T12:37:10Z</dcterms:modified>
</cp:coreProperties>
</file>