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88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6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1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2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9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99B1-6844-7A4D-9529-611D35B7E95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D37C6C-DEDA-144A-AAEF-01568B9E29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0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9C28-BACC-0B47-AC56-122AC2358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Tugas</a:t>
            </a:r>
            <a:r>
              <a:rPr lang="en-US" dirty="0"/>
              <a:t>: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EBE38D-B977-0EBD-D976-AEEFE1A30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E06C-99B6-C245-842C-45E2679E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</a:t>
            </a:r>
            <a:r>
              <a:rPr lang="en-US" dirty="0" err="1"/>
              <a:t>invididu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D0C5-058A-9646-B0A0-2CFA84E0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 </a:t>
            </a:r>
            <a:r>
              <a:rPr lang="en-US" dirty="0" err="1"/>
              <a:t>untuk</a:t>
            </a:r>
            <a:r>
              <a:rPr lang="en-US" dirty="0"/>
              <a:t> MP3 player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minimal 4 layer ( </a:t>
            </a:r>
            <a:r>
              <a:rPr lang="en-US" dirty="0" err="1"/>
              <a:t>contoh</a:t>
            </a:r>
            <a:r>
              <a:rPr lang="en-US" dirty="0"/>
              <a:t> : Home, Daftar </a:t>
            </a:r>
            <a:r>
              <a:rPr lang="en-US" dirty="0" err="1"/>
              <a:t>Lagu</a:t>
            </a:r>
            <a:r>
              <a:rPr lang="en-US" dirty="0"/>
              <a:t>, </a:t>
            </a:r>
            <a:r>
              <a:rPr lang="en-US" dirty="0" err="1"/>
              <a:t>Pemutar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, about apps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database ( file music </a:t>
            </a:r>
            <a:r>
              <a:rPr lang="en-US" dirty="0" err="1"/>
              <a:t>ditaruh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MP3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benar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3897-B59F-BD42-A829-BF2C686F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2225-5347-0E46-B716-F887956C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98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Orisinalitas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(60%)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UI </a:t>
            </a:r>
            <a:r>
              <a:rPr lang="en-US" dirty="0" err="1"/>
              <a:t>aplikasi</a:t>
            </a:r>
            <a:r>
              <a:rPr lang="en-US" dirty="0"/>
              <a:t> (</a:t>
            </a:r>
            <a:r>
              <a:rPr lang="en-US" dirty="0" err="1"/>
              <a:t>tombol</a:t>
            </a:r>
            <a:r>
              <a:rPr lang="en-US" dirty="0"/>
              <a:t>, </a:t>
            </a:r>
            <a:r>
              <a:rPr lang="en-US" dirty="0" err="1"/>
              <a:t>textfield</a:t>
            </a:r>
            <a:r>
              <a:rPr lang="en-US" dirty="0"/>
              <a:t>, radio button, image/</a:t>
            </a:r>
            <a:r>
              <a:rPr lang="en-US" dirty="0" err="1"/>
              <a:t>galeri</a:t>
            </a:r>
            <a:r>
              <a:rPr lang="en-US" dirty="0"/>
              <a:t>, fragment) (20%)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Kerapian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/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(20%)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Deadline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tgl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15 </a:t>
            </a:r>
            <a:r>
              <a:rPr lang="en-US" b="1" dirty="0" err="1">
                <a:solidFill>
                  <a:srgbClr val="FF0000"/>
                </a:solidFill>
              </a:rPr>
              <a:t>Juli</a:t>
            </a:r>
            <a:r>
              <a:rPr lang="en-US" b="1" dirty="0">
                <a:solidFill>
                  <a:srgbClr val="FF0000"/>
                </a:solidFill>
              </a:rPr>
              <a:t> 2022.</a:t>
            </a:r>
          </a:p>
          <a:p>
            <a:pPr marL="0" indent="0">
              <a:buNone/>
            </a:pP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cantumkan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link </a:t>
            </a:r>
            <a:r>
              <a:rPr lang="en-US" dirty="0" err="1"/>
              <a:t>referensi</a:t>
            </a:r>
            <a:r>
              <a:rPr lang="en-US" dirty="0"/>
              <a:t> pada </a:t>
            </a:r>
            <a:r>
              <a:rPr lang="en-US" b="1" dirty="0" err="1"/>
              <a:t>mainActivity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96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6894-52C4-9742-8BD7-BFA1CFA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F3EF-8D97-F94D-8906-37EF1528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77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118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Tugas: Aplikasi android</vt:lpstr>
      <vt:lpstr>Tugas projek invididu</vt:lpstr>
      <vt:lpstr>Poin penilaian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Tugas: Android application project</dc:title>
  <dc:creator>Microsoft Office User</dc:creator>
  <cp:lastModifiedBy>ASUS</cp:lastModifiedBy>
  <cp:revision>12</cp:revision>
  <dcterms:created xsi:type="dcterms:W3CDTF">2021-06-28T02:21:14Z</dcterms:created>
  <dcterms:modified xsi:type="dcterms:W3CDTF">2022-06-28T00:42:07Z</dcterms:modified>
</cp:coreProperties>
</file>