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327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261" r:id="rId50"/>
  </p:sldIdLst>
  <p:sldSz cx="9144000" cy="6858000" type="screen4x3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E86D0-00B8-498F-8E4C-219892A27693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445A4-5FC6-4F23-964B-E4A2483D6C7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5FE40-C599-4BC6-B3B0-FA1F50923F22}" type="datetimeFigureOut">
              <a:rPr lang="en-US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599A9-7ABE-4519-B421-755BCB1574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14E3A-2B95-450C-8127-EF7F819F0C02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CB461-F491-4AB5-AF61-62002CFE3FB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E6D50-1CAF-43F8-B15D-860983980F83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5AE67-C5BC-4675-947C-AE286544551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3BD9-827F-4896-BBAF-F6EAD087C315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100B7-537A-4DEB-A165-13EF52143DF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B0A82-E68E-4439-ABF5-08D920A1C7EF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42E13-D6B2-42DA-99DE-C3263503B50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47376-67C2-4F26-BDBA-2E3A71E203DF}" type="datetimeFigureOut">
              <a:rPr lang="en-US"/>
              <a:t>14-Dec-22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398E4-AEB2-4F3B-B7A0-99814170A5E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5FCC7-C620-4A76-B7E9-6C8FDAFD3453}" type="datetimeFigureOut">
              <a:rPr lang="en-US"/>
              <a:t>14-Dec-22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20EB4-A26A-4A4E-9D5F-D86396BC7D9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7E79E-4B58-47D2-875C-C99B5B8313DA}" type="datetimeFigureOut">
              <a:rPr lang="en-US"/>
              <a:t>14-Dec-22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C389-2280-4B89-8DD4-B6812898F8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3AC-67DD-4E15-A238-162E949EBB75}" type="datetimeFigureOut">
              <a:rPr lang="en-US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B6D26-E438-45D9-B6CC-3D287B577F2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E1DF1A-8D18-4534-B472-62FDF777B033}" type="datetimeFigureOut">
              <a:rPr lang="en-US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1AB1786-ABDD-49EF-A4B9-4345C4EB55D4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1949450" y="3708400"/>
            <a:ext cx="577215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MY" sz="2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Chapter 07 -</a:t>
            </a:r>
          </a:p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sz="66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Linked</a:t>
            </a:r>
            <a:r>
              <a:rPr sz="6600" b="1" spc="-2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 </a:t>
            </a:r>
            <a:r>
              <a:rPr sz="66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List</a:t>
            </a:r>
            <a:endParaRPr lang="en-US" altLang="en-US" sz="6600" b="1" spc="-5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Britannic Bold" panose="020B0903060703020204" pitchFamily="34" charset="0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665605" y="1923415"/>
            <a:ext cx="582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Britannic Bold" panose="020B0903060703020204" pitchFamily="34" charset="0"/>
              </a:rPr>
              <a:t>DATA STRUCTURE &amp;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750" y="839470"/>
            <a:ext cx="59353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</a:t>
            </a:r>
            <a:r>
              <a:rPr sz="3200" b="1" spc="-4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2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  <a:r>
              <a:rPr sz="24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... </a:t>
            </a:r>
            <a:r>
              <a:rPr sz="2400" b="1" u="sng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  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0" y="1757011"/>
            <a:ext cx="7597140" cy="4378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54965" algn="l"/>
              </a:tabLst>
            </a:pPr>
            <a:r>
              <a:rPr sz="16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Requires an </a:t>
            </a:r>
            <a:r>
              <a:rPr sz="2000" dirty="0">
                <a:latin typeface="Arial" panose="020B0604020202020204"/>
                <a:cs typeface="Arial" panose="020B0604020202020204"/>
              </a:rPr>
              <a:t>estimate of 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maximum size </a:t>
            </a:r>
            <a:r>
              <a:rPr sz="2000" dirty="0">
                <a:latin typeface="Arial" panose="020B0604020202020204"/>
                <a:cs typeface="Arial" panose="020B0604020202020204"/>
              </a:rPr>
              <a:t>of the</a:t>
            </a:r>
            <a:r>
              <a:rPr sz="20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756285" algn="l"/>
              </a:tabLst>
            </a:pPr>
            <a:r>
              <a:rPr sz="1600" b="0" spc="20" dirty="0">
                <a:solidFill>
                  <a:srgbClr val="669999"/>
                </a:solidFill>
                <a:latin typeface="Marlett"/>
                <a:cs typeface="Marlett"/>
              </a:rPr>
              <a:t></a:t>
            </a:r>
            <a:r>
              <a:rPr sz="160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Arial" panose="020B0604020202020204"/>
                <a:cs typeface="Arial" panose="020B0604020202020204"/>
              </a:rPr>
              <a:t>waste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space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54965" algn="l"/>
              </a:tabLst>
            </a:pPr>
            <a:r>
              <a:rPr sz="16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printList and </a:t>
            </a:r>
            <a:r>
              <a:rPr sz="2000" dirty="0">
                <a:latin typeface="Arial" panose="020B0604020202020204"/>
                <a:cs typeface="Arial" panose="020B0604020202020204"/>
              </a:rPr>
              <a:t>find: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linear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access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findKth: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constant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  <a:tab pos="2863850" algn="l"/>
              </a:tabLst>
            </a:pPr>
            <a:r>
              <a:rPr sz="16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insert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delete:	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slow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60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0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insert </a:t>
            </a:r>
            <a:r>
              <a:rPr sz="2000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position 0 (making a new</a:t>
            </a:r>
            <a:r>
              <a:rPr sz="20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element)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marR="60325" indent="-228600">
              <a:lnSpc>
                <a:spcPts val="2590"/>
              </a:lnSpc>
              <a:spcBef>
                <a:spcPts val="620"/>
              </a:spcBef>
            </a:pPr>
            <a:r>
              <a:rPr sz="1600" b="0" spc="10" dirty="0">
                <a:solidFill>
                  <a:srgbClr val="CCCC00"/>
                </a:solidFill>
                <a:latin typeface="Marlett"/>
                <a:cs typeface="Marlett"/>
              </a:rPr>
              <a:t>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requires </a:t>
            </a:r>
            <a:r>
              <a:rPr sz="2000" dirty="0">
                <a:latin typeface="Arial" panose="020B0604020202020204"/>
                <a:cs typeface="Arial" panose="020B0604020202020204"/>
              </a:rPr>
              <a:t>first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pushing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entire </a:t>
            </a:r>
            <a:r>
              <a:rPr sz="2000" dirty="0">
                <a:latin typeface="Arial" panose="020B0604020202020204"/>
                <a:cs typeface="Arial" panose="020B0604020202020204"/>
              </a:rPr>
              <a:t>array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down one  spot </a:t>
            </a:r>
            <a:r>
              <a:rPr sz="2000" dirty="0">
                <a:latin typeface="Arial" panose="020B0604020202020204"/>
                <a:cs typeface="Arial" panose="020B0604020202020204"/>
              </a:rPr>
              <a:t>to make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room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55"/>
              </a:spcBef>
            </a:pPr>
            <a:r>
              <a:rPr sz="160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0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delete </a:t>
            </a:r>
            <a:r>
              <a:rPr sz="2000" dirty="0">
                <a:latin typeface="Arial" panose="020B0604020202020204"/>
                <a:cs typeface="Arial" panose="020B0604020202020204"/>
              </a:rPr>
              <a:t>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position</a:t>
            </a:r>
            <a:r>
              <a:rPr sz="20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55700" marR="349250" indent="-228600">
              <a:lnSpc>
                <a:spcPts val="2590"/>
              </a:lnSpc>
              <a:spcBef>
                <a:spcPts val="615"/>
              </a:spcBef>
            </a:pPr>
            <a:r>
              <a:rPr sz="1600" b="0" spc="10" dirty="0">
                <a:solidFill>
                  <a:srgbClr val="CCCC00"/>
                </a:solidFill>
                <a:latin typeface="Marlett"/>
                <a:cs typeface="Marlett"/>
              </a:rPr>
              <a:t>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requires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shifting all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elements in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list up  one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marR="5080" indent="-287020">
              <a:lnSpc>
                <a:spcPts val="2590"/>
              </a:lnSpc>
              <a:spcBef>
                <a:spcPts val="580"/>
              </a:spcBef>
            </a:pPr>
            <a:r>
              <a:rPr sz="160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0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average, half </a:t>
            </a:r>
            <a:r>
              <a:rPr sz="2000" dirty="0">
                <a:latin typeface="Arial" panose="020B0604020202020204"/>
                <a:cs typeface="Arial" panose="020B0604020202020204"/>
              </a:rPr>
              <a:t>of the lists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needs </a:t>
            </a:r>
            <a:r>
              <a:rPr sz="2000" dirty="0">
                <a:latin typeface="Arial" panose="020B0604020202020204"/>
                <a:cs typeface="Arial" panose="020B0604020202020204"/>
              </a:rPr>
              <a:t>to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moved </a:t>
            </a:r>
            <a:r>
              <a:rPr sz="2000" dirty="0">
                <a:latin typeface="Arial" panose="020B0604020202020204"/>
                <a:cs typeface="Arial" panose="020B0604020202020204"/>
              </a:rPr>
              <a:t>for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either</a:t>
            </a:r>
            <a:r>
              <a:rPr sz="20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2197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10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7440" y="171157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809936"/>
            <a:ext cx="4038600" cy="202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3640" y="1798447"/>
            <a:ext cx="3108325" cy="5461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3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3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Need space to insert item  in the middle of the</a:t>
            </a:r>
            <a:r>
              <a:rPr sz="19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list.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640" y="2609214"/>
            <a:ext cx="3165475" cy="29502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100965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3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3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Insert Fatimah Adam in  between students named  Durrani Nukman and  Mohd</a:t>
            </a:r>
            <a:r>
              <a:rPr sz="19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Saufi.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80000"/>
              </a:lnSpc>
              <a:tabLst>
                <a:tab pos="354965" algn="l"/>
              </a:tabLst>
            </a:pPr>
            <a:r>
              <a:rPr sz="13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30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insert at index 3 :  </a:t>
            </a:r>
            <a:r>
              <a:rPr sz="22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requires first pushing  the entire array from  index 3 down one spot  to make</a:t>
            </a:r>
            <a:r>
              <a:rPr sz="22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room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12157" y="1769822"/>
            <a:ext cx="3426460" cy="1602105"/>
            <a:chOff x="4735957" y="1769822"/>
            <a:chExt cx="3426460" cy="1602105"/>
          </a:xfrm>
        </p:grpSpPr>
        <p:sp>
          <p:nvSpPr>
            <p:cNvPr id="8" name="object 8"/>
            <p:cNvSpPr/>
            <p:nvPr/>
          </p:nvSpPr>
          <p:spPr>
            <a:xfrm>
              <a:off x="4781124" y="1769822"/>
              <a:ext cx="3380918" cy="1601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5957" y="2527807"/>
              <a:ext cx="553720" cy="76200"/>
            </a:xfrm>
            <a:custGeom>
              <a:avLst/>
              <a:gdLst/>
              <a:ahLst/>
              <a:cxnLst/>
              <a:rect l="l" t="t" r="r" b="b"/>
              <a:pathLst>
                <a:path w="553720" h="76200">
                  <a:moveTo>
                    <a:pt x="477265" y="0"/>
                  </a:moveTo>
                  <a:lnTo>
                    <a:pt x="477265" y="76200"/>
                  </a:lnTo>
                  <a:lnTo>
                    <a:pt x="540765" y="44450"/>
                  </a:lnTo>
                  <a:lnTo>
                    <a:pt x="489965" y="44450"/>
                  </a:lnTo>
                  <a:lnTo>
                    <a:pt x="489965" y="31750"/>
                  </a:lnTo>
                  <a:lnTo>
                    <a:pt x="540765" y="31750"/>
                  </a:lnTo>
                  <a:lnTo>
                    <a:pt x="477265" y="0"/>
                  </a:lnTo>
                  <a:close/>
                </a:path>
                <a:path w="553720" h="76200">
                  <a:moveTo>
                    <a:pt x="47726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77265" y="44450"/>
                  </a:lnTo>
                  <a:lnTo>
                    <a:pt x="477265" y="31750"/>
                  </a:lnTo>
                  <a:close/>
                </a:path>
                <a:path w="553720" h="76200">
                  <a:moveTo>
                    <a:pt x="540765" y="31750"/>
                  </a:moveTo>
                  <a:lnTo>
                    <a:pt x="489965" y="31750"/>
                  </a:lnTo>
                  <a:lnTo>
                    <a:pt x="489965" y="44450"/>
                  </a:lnTo>
                  <a:lnTo>
                    <a:pt x="540765" y="44450"/>
                  </a:lnTo>
                  <a:lnTo>
                    <a:pt x="553465" y="38100"/>
                  </a:lnTo>
                  <a:lnTo>
                    <a:pt x="540765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06444" y="3957065"/>
            <a:ext cx="1146810" cy="767715"/>
          </a:xfrm>
          <a:custGeom>
            <a:avLst/>
            <a:gdLst/>
            <a:ahLst/>
            <a:cxnLst/>
            <a:rect l="l" t="t" r="r" b="b"/>
            <a:pathLst>
              <a:path w="1146810" h="767714">
                <a:moveTo>
                  <a:pt x="1079629" y="730336"/>
                </a:moveTo>
                <a:lnTo>
                  <a:pt x="1061973" y="756792"/>
                </a:lnTo>
                <a:lnTo>
                  <a:pt x="1146555" y="767333"/>
                </a:lnTo>
                <a:lnTo>
                  <a:pt x="1129407" y="737361"/>
                </a:lnTo>
                <a:lnTo>
                  <a:pt x="1090167" y="737361"/>
                </a:lnTo>
                <a:lnTo>
                  <a:pt x="1079629" y="730336"/>
                </a:lnTo>
                <a:close/>
              </a:path>
              <a:path w="1146810" h="767714">
                <a:moveTo>
                  <a:pt x="1086687" y="719759"/>
                </a:moveTo>
                <a:lnTo>
                  <a:pt x="1079629" y="730336"/>
                </a:lnTo>
                <a:lnTo>
                  <a:pt x="1090167" y="737361"/>
                </a:lnTo>
                <a:lnTo>
                  <a:pt x="1097279" y="726820"/>
                </a:lnTo>
                <a:lnTo>
                  <a:pt x="1086687" y="719759"/>
                </a:lnTo>
                <a:close/>
              </a:path>
              <a:path w="1146810" h="767714">
                <a:moveTo>
                  <a:pt x="1104264" y="693419"/>
                </a:moveTo>
                <a:lnTo>
                  <a:pt x="1086687" y="719759"/>
                </a:lnTo>
                <a:lnTo>
                  <a:pt x="1097279" y="726820"/>
                </a:lnTo>
                <a:lnTo>
                  <a:pt x="1090167" y="737361"/>
                </a:lnTo>
                <a:lnTo>
                  <a:pt x="1129407" y="737361"/>
                </a:lnTo>
                <a:lnTo>
                  <a:pt x="1104264" y="693419"/>
                </a:lnTo>
                <a:close/>
              </a:path>
              <a:path w="1146810" h="767714">
                <a:moveTo>
                  <a:pt x="7111" y="0"/>
                </a:moveTo>
                <a:lnTo>
                  <a:pt x="0" y="10667"/>
                </a:lnTo>
                <a:lnTo>
                  <a:pt x="1079629" y="730336"/>
                </a:lnTo>
                <a:lnTo>
                  <a:pt x="1086687" y="719759"/>
                </a:lnTo>
                <a:lnTo>
                  <a:pt x="71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962650" y="63563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2317750" y="839470"/>
            <a:ext cx="59353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</a:t>
            </a:r>
            <a:r>
              <a:rPr sz="3200" b="1" spc="-4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2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  <a:r>
              <a:rPr sz="24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... </a:t>
            </a:r>
            <a:r>
              <a:rPr sz="2400" b="1" u="sng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  drawbacks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600" y="2235200"/>
            <a:ext cx="7208901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844" y="5022977"/>
            <a:ext cx="783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New </a:t>
            </a:r>
            <a:r>
              <a:rPr sz="1800" dirty="0">
                <a:latin typeface="Arial" panose="020B0604020202020204"/>
                <a:cs typeface="Arial" panose="020B0604020202020204"/>
              </a:rPr>
              <a:t>item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is inserted </a:t>
            </a:r>
            <a:r>
              <a:rPr sz="1800" dirty="0">
                <a:latin typeface="Arial" panose="020B0604020202020204"/>
                <a:cs typeface="Arial" panose="020B0604020202020204"/>
              </a:rPr>
              <a:t>at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index </a:t>
            </a:r>
            <a:r>
              <a:rPr sz="1800" dirty="0">
                <a:latin typeface="Arial" panose="020B0604020202020204"/>
                <a:cs typeface="Arial" panose="020B0604020202020204"/>
              </a:rPr>
              <a:t>3, after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shifting </a:t>
            </a:r>
            <a:r>
              <a:rPr sz="180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data </a:t>
            </a:r>
            <a:r>
              <a:rPr sz="1800" dirty="0">
                <a:latin typeface="Arial" panose="020B0604020202020204"/>
                <a:cs typeface="Arial" panose="020B0604020202020204"/>
              </a:rPr>
              <a:t>from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index 3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onwards.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2317750" y="839470"/>
            <a:ext cx="59353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</a:t>
            </a:r>
            <a:r>
              <a:rPr sz="3200" b="1" spc="-4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2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  <a:r>
              <a:rPr sz="24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... </a:t>
            </a:r>
            <a:r>
              <a:rPr sz="2400" b="1" u="sng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  drawbacks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8839" y="2013330"/>
            <a:ext cx="3458845" cy="39001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To delete item in the middle  of the array will leave a  blank space in the middle.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 panose="020B0604020202020204"/>
              <a:cs typeface="Arial" panose="020B0604020202020204"/>
            </a:endParaRPr>
          </a:p>
          <a:p>
            <a:pPr marL="12700" marR="50800">
              <a:lnSpc>
                <a:spcPct val="80000"/>
              </a:lnSpc>
              <a:spcBef>
                <a:spcPts val="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2300" dirty="0">
                <a:latin typeface="Arial" panose="020B0604020202020204"/>
                <a:cs typeface="Arial" panose="020B0604020202020204"/>
              </a:rPr>
              <a:t>requires shifting all the  elements in the list up</a:t>
            </a:r>
            <a:r>
              <a:rPr sz="23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one  in order to eliminate the  space..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12700" marR="67945">
              <a:lnSpc>
                <a:spcPts val="211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Example: when information  about Durrani Nukman is  deleted, </a:t>
            </a:r>
            <a:r>
              <a:rPr sz="2200" dirty="0">
                <a:latin typeface="Arial" panose="020B0604020202020204"/>
                <a:cs typeface="Arial" panose="020B0604020202020204"/>
              </a:rPr>
              <a:t>all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elements below  it, is shifted up.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000"/>
            <a:ext cx="9144000" cy="5095875"/>
            <a:chOff x="0" y="1524000"/>
            <a:chExt cx="9144000" cy="5334000"/>
          </a:xfrm>
        </p:grpSpPr>
        <p:sp>
          <p:nvSpPr>
            <p:cNvPr id="5" name="object 5"/>
            <p:cNvSpPr/>
            <p:nvPr/>
          </p:nvSpPr>
          <p:spPr>
            <a:xfrm>
              <a:off x="4343400" y="1524000"/>
              <a:ext cx="4341749" cy="1828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7817" y="4876736"/>
              <a:ext cx="3617180" cy="16844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3124200"/>
              <a:ext cx="4267200" cy="17621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0484" y="2735580"/>
              <a:ext cx="1224915" cy="922019"/>
            </a:xfrm>
            <a:custGeom>
              <a:avLst/>
              <a:gdLst/>
              <a:ahLst/>
              <a:cxnLst/>
              <a:rect l="l" t="t" r="r" b="b"/>
              <a:pathLst>
                <a:path w="1224914" h="922020">
                  <a:moveTo>
                    <a:pt x="1158239" y="883920"/>
                  </a:moveTo>
                  <a:lnTo>
                    <a:pt x="1141094" y="906780"/>
                  </a:lnTo>
                  <a:lnTo>
                    <a:pt x="1224914" y="922020"/>
                  </a:lnTo>
                  <a:lnTo>
                    <a:pt x="1209675" y="891540"/>
                  </a:lnTo>
                  <a:lnTo>
                    <a:pt x="1168400" y="891540"/>
                  </a:lnTo>
                  <a:lnTo>
                    <a:pt x="1158239" y="883920"/>
                  </a:lnTo>
                  <a:close/>
                </a:path>
                <a:path w="1224914" h="922020">
                  <a:moveTo>
                    <a:pt x="1169669" y="868680"/>
                  </a:moveTo>
                  <a:lnTo>
                    <a:pt x="1158239" y="883920"/>
                  </a:lnTo>
                  <a:lnTo>
                    <a:pt x="1168400" y="891540"/>
                  </a:lnTo>
                  <a:lnTo>
                    <a:pt x="1179829" y="876300"/>
                  </a:lnTo>
                  <a:lnTo>
                    <a:pt x="1169669" y="868680"/>
                  </a:lnTo>
                  <a:close/>
                </a:path>
                <a:path w="1224914" h="922020">
                  <a:moveTo>
                    <a:pt x="1186814" y="845820"/>
                  </a:moveTo>
                  <a:lnTo>
                    <a:pt x="1169669" y="868680"/>
                  </a:lnTo>
                  <a:lnTo>
                    <a:pt x="1179829" y="876300"/>
                  </a:lnTo>
                  <a:lnTo>
                    <a:pt x="1168400" y="891540"/>
                  </a:lnTo>
                  <a:lnTo>
                    <a:pt x="1209675" y="891540"/>
                  </a:lnTo>
                  <a:lnTo>
                    <a:pt x="1186814" y="845820"/>
                  </a:lnTo>
                  <a:close/>
                </a:path>
                <a:path w="1224914" h="922020">
                  <a:moveTo>
                    <a:pt x="11429" y="0"/>
                  </a:moveTo>
                  <a:lnTo>
                    <a:pt x="0" y="15240"/>
                  </a:lnTo>
                  <a:lnTo>
                    <a:pt x="1158239" y="883920"/>
                  </a:lnTo>
                  <a:lnTo>
                    <a:pt x="1169669" y="868680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581775"/>
              <a:ext cx="9144000" cy="276225"/>
            </a:xfrm>
            <a:custGeom>
              <a:avLst/>
              <a:gdLst/>
              <a:ahLst/>
              <a:cxnLst/>
              <a:rect l="l" t="t" r="r" b="b"/>
              <a:pathLst>
                <a:path w="9144000" h="276225">
                  <a:moveTo>
                    <a:pt x="9144000" y="0"/>
                  </a:moveTo>
                  <a:lnTo>
                    <a:pt x="0" y="0"/>
                  </a:lnTo>
                  <a:lnTo>
                    <a:pt x="0" y="276225"/>
                  </a:lnTo>
                  <a:lnTo>
                    <a:pt x="9144000" y="2762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2317750" y="839470"/>
            <a:ext cx="593534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</a:t>
            </a:r>
            <a:r>
              <a:rPr sz="3200" b="1" spc="-4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2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  <a:r>
              <a:rPr sz="24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... </a:t>
            </a:r>
            <a:r>
              <a:rPr sz="2400" b="1" u="sng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  drawbacks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740" y="1036193"/>
            <a:ext cx="7058659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Pointer Implementation </a:t>
            </a:r>
            <a:r>
              <a:rPr sz="3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(Linked</a:t>
            </a:r>
            <a:r>
              <a:rPr sz="3600" b="1" spc="-7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6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692020"/>
            <a:ext cx="8145145" cy="46640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Ensure </a:t>
            </a:r>
            <a:r>
              <a:rPr sz="2400" dirty="0">
                <a:latin typeface="Arial" panose="020B0604020202020204"/>
                <a:cs typeface="Arial" panose="020B0604020202020204"/>
              </a:rPr>
              <a:t>that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 is </a:t>
            </a:r>
            <a:r>
              <a:rPr sz="2400" dirty="0">
                <a:latin typeface="Arial" panose="020B0604020202020204"/>
                <a:cs typeface="Arial" panose="020B0604020202020204"/>
              </a:rPr>
              <a:t>not stored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contiguously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use a linked</a:t>
            </a:r>
            <a:r>
              <a:rPr sz="2400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79375" indent="-287020">
              <a:lnSpc>
                <a:spcPct val="100000"/>
              </a:lnSpc>
              <a:spcBef>
                <a:spcPts val="580"/>
              </a:spcBef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series </a:t>
            </a:r>
            <a:r>
              <a:rPr sz="2400" dirty="0">
                <a:latin typeface="Arial" panose="020B0604020202020204"/>
                <a:cs typeface="Arial" panose="020B0604020202020204"/>
              </a:rPr>
              <a:t>of structures 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40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necessarily adjacent  in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memory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930275" indent="-342900">
              <a:lnSpc>
                <a:spcPct val="101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9306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Each node contains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element and a pointer to a  </a:t>
            </a:r>
            <a:r>
              <a:rPr sz="2400" dirty="0">
                <a:latin typeface="Arial" panose="020B0604020202020204"/>
                <a:cs typeface="Arial" panose="020B0604020202020204"/>
              </a:rPr>
              <a:t>structure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containing </a:t>
            </a:r>
            <a:r>
              <a:rPr sz="2400" dirty="0">
                <a:latin typeface="Arial" panose="020B0604020202020204"/>
                <a:cs typeface="Arial" panose="020B0604020202020204"/>
              </a:rPr>
              <a:t>its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successor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800" indent="-342900">
              <a:lnSpc>
                <a:spcPct val="100000"/>
              </a:lnSpc>
              <a:spcBef>
                <a:spcPts val="48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last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cell’s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next link points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NULL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41783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Compared </a:t>
            </a:r>
            <a:r>
              <a:rPr sz="2400" dirty="0">
                <a:latin typeface="Arial" panose="020B0604020202020204"/>
                <a:cs typeface="Arial" panose="020B0604020202020204"/>
              </a:rPr>
              <a:t>to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array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implementation,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8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pointer implementation uses only as much space </a:t>
            </a:r>
            <a:r>
              <a:rPr lang="en-MY" sz="24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2400" spc="-615" dirty="0">
                <a:latin typeface="Arial" panose="020B0604020202020204"/>
                <a:cs typeface="Arial" panose="020B0604020202020204"/>
              </a:rPr>
              <a:t>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needed </a:t>
            </a:r>
            <a:r>
              <a:rPr sz="2400" dirty="0">
                <a:latin typeface="Arial" panose="020B0604020202020204"/>
                <a:cs typeface="Arial" panose="020B0604020202020204"/>
              </a:rPr>
              <a:t>for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elements currently on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8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/>
                <a:cs typeface="Arial" panose="020B0604020202020204"/>
              </a:rPr>
              <a:t>but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requires space </a:t>
            </a:r>
            <a:r>
              <a:rPr sz="2400" dirty="0">
                <a:latin typeface="Arial" panose="020B0604020202020204"/>
                <a:cs typeface="Arial" panose="020B0604020202020204"/>
              </a:rPr>
              <a:t>for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pointers in each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cell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521450" y="6559550"/>
            <a:ext cx="20574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140" y="1313434"/>
            <a:ext cx="495744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Linked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 variations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6563" y="2261967"/>
            <a:ext cx="4026535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Singly linked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Doubly linked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Circular linked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Circular doubly linked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Sorted linked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Unsorted linked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197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15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40" y="716534"/>
            <a:ext cx="454469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Singly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Linked</a:t>
            </a:r>
            <a:r>
              <a:rPr b="1" spc="-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4480004"/>
            <a:ext cx="5680710" cy="15697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Pointer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600" dirty="0">
                <a:latin typeface="Arial" panose="020B0604020202020204"/>
                <a:cs typeface="Arial" panose="020B0604020202020204"/>
              </a:rPr>
              <a:t>the next node in the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i="1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Head</a:t>
            </a:r>
            <a:r>
              <a:rPr sz="3000" dirty="0">
                <a:latin typeface="Arial" panose="020B0604020202020204"/>
                <a:cs typeface="Arial" panose="020B0604020202020204"/>
              </a:rPr>
              <a:t>: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pointer </a:t>
            </a:r>
            <a:r>
              <a:rPr sz="3000" dirty="0">
                <a:latin typeface="Arial" panose="020B0604020202020204"/>
                <a:cs typeface="Arial" panose="020B0604020202020204"/>
              </a:rPr>
              <a:t>to the first</a:t>
            </a:r>
            <a:r>
              <a:rPr sz="3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node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The last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node </a:t>
            </a:r>
            <a:r>
              <a:rPr sz="3000" dirty="0">
                <a:latin typeface="Arial" panose="020B0604020202020204"/>
                <a:cs typeface="Arial" panose="020B0604020202020204"/>
              </a:rPr>
              <a:t>points to</a:t>
            </a:r>
            <a:r>
              <a:rPr sz="3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NULL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62141"/>
            <a:ext cx="7541259" cy="20427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Head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A </a:t>
            </a:r>
            <a:r>
              <a:rPr sz="3000" i="1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linked list </a:t>
            </a:r>
            <a:r>
              <a:rPr sz="3000" dirty="0">
                <a:latin typeface="Arial" panose="020B0604020202020204"/>
                <a:cs typeface="Arial" panose="020B0604020202020204"/>
              </a:rPr>
              <a:t>is a series of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connected</a:t>
            </a:r>
            <a:r>
              <a:rPr sz="3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000" i="1" spc="-5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nodes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Each node contains </a:t>
            </a:r>
            <a:r>
              <a:rPr sz="3000" dirty="0">
                <a:latin typeface="Arial" panose="020B0604020202020204"/>
                <a:cs typeface="Arial" panose="020B0604020202020204"/>
              </a:rPr>
              <a:t>at</a:t>
            </a:r>
            <a:r>
              <a:rPr sz="30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least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 piece of data (any</a:t>
            </a:r>
            <a:r>
              <a:rPr sz="2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type)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3187" y="1820862"/>
            <a:ext cx="3672204" cy="638175"/>
            <a:chOff x="2643187" y="1820862"/>
            <a:chExt cx="3672204" cy="638175"/>
          </a:xfrm>
        </p:grpSpPr>
        <p:sp>
          <p:nvSpPr>
            <p:cNvPr id="6" name="object 6"/>
            <p:cNvSpPr/>
            <p:nvPr/>
          </p:nvSpPr>
          <p:spPr>
            <a:xfrm>
              <a:off x="32670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70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8949" y="20970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74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74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58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58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7748" y="20970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57475" y="1835150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4675" y="1835150"/>
            <a:ext cx="609600" cy="609600"/>
          </a:xfrm>
          <a:prstGeom prst="rect">
            <a:avLst/>
          </a:prstGeom>
          <a:solidFill>
            <a:srgbClr val="CCCC00"/>
          </a:solidFill>
          <a:ln w="28575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145"/>
              </a:spcBef>
            </a:pPr>
            <a:r>
              <a:rPr sz="2000" b="1" dirty="0">
                <a:latin typeface="Webdings" panose="05030102010509060703"/>
                <a:cs typeface="Webdings" panose="05030102010509060703"/>
              </a:rPr>
              <a:t></a:t>
            </a:r>
            <a:endParaRPr sz="2000">
              <a:latin typeface="Webdings" panose="05030102010509060703"/>
              <a:cs typeface="Webdings" panose="05030102010509060703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23987" y="1814512"/>
            <a:ext cx="3686175" cy="644525"/>
            <a:chOff x="1423987" y="1814512"/>
            <a:chExt cx="3686175" cy="644525"/>
          </a:xfrm>
        </p:grpSpPr>
        <p:sp>
          <p:nvSpPr>
            <p:cNvPr id="17" name="object 17"/>
            <p:cNvSpPr/>
            <p:nvPr/>
          </p:nvSpPr>
          <p:spPr>
            <a:xfrm>
              <a:off x="1438275" y="1828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8275" y="1828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0149" y="20970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62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275" y="18351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86275" y="1835150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B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5075" y="1835150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64312" y="5014912"/>
            <a:ext cx="2009775" cy="638175"/>
            <a:chOff x="6564312" y="5014912"/>
            <a:chExt cx="2009775" cy="638175"/>
          </a:xfrm>
        </p:grpSpPr>
        <p:sp>
          <p:nvSpPr>
            <p:cNvPr id="25" name="object 25"/>
            <p:cNvSpPr/>
            <p:nvPr/>
          </p:nvSpPr>
          <p:spPr>
            <a:xfrm>
              <a:off x="7645400" y="5029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45400" y="50292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8600" y="50292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8600" y="50292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78600" y="5029200"/>
            <a:ext cx="10668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1809" y="5667247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data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0009" y="5667247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19800" y="4724400"/>
            <a:ext cx="2895600" cy="1295400"/>
          </a:xfrm>
          <a:custGeom>
            <a:avLst/>
            <a:gdLst/>
            <a:ahLst/>
            <a:cxnLst/>
            <a:rect l="l" t="t" r="r" b="b"/>
            <a:pathLst>
              <a:path w="2895600" h="1295400">
                <a:moveTo>
                  <a:pt x="0" y="1295400"/>
                </a:moveTo>
                <a:lnTo>
                  <a:pt x="2895600" y="1295400"/>
                </a:lnTo>
                <a:lnTo>
                  <a:pt x="2895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31750">
            <a:solidFill>
              <a:srgbClr val="D7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42809" y="4600194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node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05673" y="5291073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70797" y="61274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16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40" y="716534"/>
            <a:ext cx="60610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Variations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of Linked</a:t>
            </a:r>
            <a:r>
              <a:rPr b="1" spc="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140" y="1555222"/>
            <a:ext cx="7536180" cy="10541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i="1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Circular linked lists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The last node points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60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first </a:t>
            </a:r>
            <a:r>
              <a:rPr sz="2600" dirty="0">
                <a:latin typeface="Arial" panose="020B0604020202020204"/>
                <a:cs typeface="Arial" panose="020B0604020202020204"/>
              </a:rPr>
              <a:t>node of the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8912" y="3322637"/>
            <a:ext cx="4905375" cy="638175"/>
            <a:chOff x="2728912" y="3322637"/>
            <a:chExt cx="4905375" cy="638175"/>
          </a:xfrm>
        </p:grpSpPr>
        <p:sp>
          <p:nvSpPr>
            <p:cNvPr id="5" name="object 5"/>
            <p:cNvSpPr/>
            <p:nvPr/>
          </p:nvSpPr>
          <p:spPr>
            <a:xfrm>
              <a:off x="33528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8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4674" y="35987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2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6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16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3473" y="35987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04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04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43200" y="33369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09712" y="3316287"/>
            <a:ext cx="1233805" cy="638175"/>
            <a:chOff x="1509712" y="3316287"/>
            <a:chExt cx="1233805" cy="638175"/>
          </a:xfrm>
        </p:grpSpPr>
        <p:sp>
          <p:nvSpPr>
            <p:cNvPr id="17" name="object 17"/>
            <p:cNvSpPr/>
            <p:nvPr/>
          </p:nvSpPr>
          <p:spPr>
            <a:xfrm>
              <a:off x="1524000" y="33305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33305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5874" y="35987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45844" y="3917574"/>
            <a:ext cx="6983095" cy="18370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Head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99085" marR="5080" indent="-287020">
              <a:lnSpc>
                <a:spcPct val="100000"/>
              </a:lnSpc>
              <a:spcBef>
                <a:spcPts val="141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How do we know when we have finished  traversing the list? (Tip: check if the pointer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of  the current node is equal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600" dirty="0">
                <a:latin typeface="Arial" panose="020B0604020202020204"/>
                <a:cs typeface="Arial" panose="020B0604020202020204"/>
              </a:rPr>
              <a:t>the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head.)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57712" y="3322637"/>
            <a:ext cx="638175" cy="638175"/>
            <a:chOff x="4557712" y="3322637"/>
            <a:chExt cx="638175" cy="638175"/>
          </a:xfrm>
        </p:grpSpPr>
        <p:sp>
          <p:nvSpPr>
            <p:cNvPr id="22" name="object 22"/>
            <p:cNvSpPr/>
            <p:nvPr/>
          </p:nvSpPr>
          <p:spPr>
            <a:xfrm>
              <a:off x="45720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72000" y="33369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86512" y="3322637"/>
            <a:ext cx="638175" cy="638175"/>
            <a:chOff x="6386512" y="3322637"/>
            <a:chExt cx="638175" cy="638175"/>
          </a:xfrm>
        </p:grpSpPr>
        <p:sp>
          <p:nvSpPr>
            <p:cNvPr id="26" name="object 26"/>
            <p:cNvSpPr/>
            <p:nvPr/>
          </p:nvSpPr>
          <p:spPr>
            <a:xfrm>
              <a:off x="64008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0800" y="33369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00800" y="33369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51700" y="2966973"/>
            <a:ext cx="95250" cy="763905"/>
          </a:xfrm>
          <a:custGeom>
            <a:avLst/>
            <a:gdLst/>
            <a:ahLst/>
            <a:cxnLst/>
            <a:rect l="l" t="t" r="r" b="b"/>
            <a:pathLst>
              <a:path w="95250" h="763904">
                <a:moveTo>
                  <a:pt x="31844" y="671594"/>
                </a:moveTo>
                <a:lnTo>
                  <a:pt x="29200" y="672125"/>
                </a:lnTo>
                <a:lnTo>
                  <a:pt x="14017" y="682291"/>
                </a:lnTo>
                <a:lnTo>
                  <a:pt x="3764" y="697386"/>
                </a:lnTo>
                <a:lnTo>
                  <a:pt x="0" y="715899"/>
                </a:lnTo>
                <a:lnTo>
                  <a:pt x="3724" y="734450"/>
                </a:lnTo>
                <a:lnTo>
                  <a:pt x="13890" y="749633"/>
                </a:lnTo>
                <a:lnTo>
                  <a:pt x="28985" y="759886"/>
                </a:lnTo>
                <a:lnTo>
                  <a:pt x="47498" y="763651"/>
                </a:lnTo>
                <a:lnTo>
                  <a:pt x="66049" y="759926"/>
                </a:lnTo>
                <a:lnTo>
                  <a:pt x="81232" y="749760"/>
                </a:lnTo>
                <a:lnTo>
                  <a:pt x="91485" y="734665"/>
                </a:lnTo>
                <a:lnTo>
                  <a:pt x="95250" y="716152"/>
                </a:lnTo>
                <a:lnTo>
                  <a:pt x="31750" y="716026"/>
                </a:lnTo>
                <a:lnTo>
                  <a:pt x="31844" y="671594"/>
                </a:lnTo>
                <a:close/>
              </a:path>
              <a:path w="95250" h="763904">
                <a:moveTo>
                  <a:pt x="47751" y="668401"/>
                </a:moveTo>
                <a:lnTo>
                  <a:pt x="31844" y="671594"/>
                </a:lnTo>
                <a:lnTo>
                  <a:pt x="31750" y="716026"/>
                </a:lnTo>
                <a:lnTo>
                  <a:pt x="63500" y="716026"/>
                </a:lnTo>
                <a:lnTo>
                  <a:pt x="63594" y="671622"/>
                </a:lnTo>
                <a:lnTo>
                  <a:pt x="47751" y="668401"/>
                </a:lnTo>
                <a:close/>
              </a:path>
              <a:path w="95250" h="763904">
                <a:moveTo>
                  <a:pt x="63594" y="671622"/>
                </a:moveTo>
                <a:lnTo>
                  <a:pt x="63500" y="716026"/>
                </a:lnTo>
                <a:lnTo>
                  <a:pt x="95224" y="716026"/>
                </a:lnTo>
                <a:lnTo>
                  <a:pt x="91525" y="697601"/>
                </a:lnTo>
                <a:lnTo>
                  <a:pt x="81359" y="682418"/>
                </a:lnTo>
                <a:lnTo>
                  <a:pt x="66264" y="672165"/>
                </a:lnTo>
                <a:lnTo>
                  <a:pt x="63594" y="671622"/>
                </a:lnTo>
                <a:close/>
              </a:path>
              <a:path w="95250" h="763904">
                <a:moveTo>
                  <a:pt x="63601" y="668401"/>
                </a:moveTo>
                <a:lnTo>
                  <a:pt x="47751" y="668401"/>
                </a:lnTo>
                <a:lnTo>
                  <a:pt x="63594" y="671622"/>
                </a:lnTo>
                <a:lnTo>
                  <a:pt x="63601" y="668401"/>
                </a:lnTo>
                <a:close/>
              </a:path>
              <a:path w="95250" h="763904">
                <a:moveTo>
                  <a:pt x="33274" y="0"/>
                </a:moveTo>
                <a:lnTo>
                  <a:pt x="31844" y="671594"/>
                </a:lnTo>
                <a:lnTo>
                  <a:pt x="47751" y="668401"/>
                </a:lnTo>
                <a:lnTo>
                  <a:pt x="63601" y="668401"/>
                </a:lnTo>
                <a:lnTo>
                  <a:pt x="65024" y="126"/>
                </a:lnTo>
                <a:lnTo>
                  <a:pt x="33274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009900" y="2955925"/>
            <a:ext cx="4289425" cy="396875"/>
            <a:chOff x="3009900" y="2955925"/>
            <a:chExt cx="4289425" cy="396875"/>
          </a:xfrm>
        </p:grpSpPr>
        <p:sp>
          <p:nvSpPr>
            <p:cNvPr id="31" name="object 31"/>
            <p:cNvSpPr/>
            <p:nvPr/>
          </p:nvSpPr>
          <p:spPr>
            <a:xfrm>
              <a:off x="3057525" y="2971800"/>
              <a:ext cx="4241800" cy="0"/>
            </a:xfrm>
            <a:custGeom>
              <a:avLst/>
              <a:gdLst/>
              <a:ahLst/>
              <a:cxnLst/>
              <a:rect l="l" t="t" r="r" b="b"/>
              <a:pathLst>
                <a:path w="4241800">
                  <a:moveTo>
                    <a:pt x="42418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9900" y="2971800"/>
              <a:ext cx="95250" cy="381000"/>
            </a:xfrm>
            <a:custGeom>
              <a:avLst/>
              <a:gdLst/>
              <a:ahLst/>
              <a:cxnLst/>
              <a:rect l="l" t="t" r="r" b="b"/>
              <a:pathLst>
                <a:path w="95250" h="381000">
                  <a:moveTo>
                    <a:pt x="31750" y="285750"/>
                  </a:moveTo>
                  <a:lnTo>
                    <a:pt x="0" y="285750"/>
                  </a:lnTo>
                  <a:lnTo>
                    <a:pt x="47625" y="381000"/>
                  </a:lnTo>
                  <a:lnTo>
                    <a:pt x="87312" y="301625"/>
                  </a:lnTo>
                  <a:lnTo>
                    <a:pt x="31750" y="301625"/>
                  </a:lnTo>
                  <a:lnTo>
                    <a:pt x="31750" y="285750"/>
                  </a:lnTo>
                  <a:close/>
                </a:path>
                <a:path w="95250" h="381000">
                  <a:moveTo>
                    <a:pt x="63500" y="0"/>
                  </a:moveTo>
                  <a:lnTo>
                    <a:pt x="31750" y="0"/>
                  </a:lnTo>
                  <a:lnTo>
                    <a:pt x="31750" y="301625"/>
                  </a:lnTo>
                  <a:lnTo>
                    <a:pt x="63500" y="301625"/>
                  </a:lnTo>
                  <a:lnTo>
                    <a:pt x="63500" y="0"/>
                  </a:lnTo>
                  <a:close/>
                </a:path>
                <a:path w="95250" h="381000">
                  <a:moveTo>
                    <a:pt x="95250" y="285750"/>
                  </a:moveTo>
                  <a:lnTo>
                    <a:pt x="63500" y="285750"/>
                  </a:lnTo>
                  <a:lnTo>
                    <a:pt x="63500" y="301625"/>
                  </a:lnTo>
                  <a:lnTo>
                    <a:pt x="87312" y="301625"/>
                  </a:lnTo>
                  <a:lnTo>
                    <a:pt x="95250" y="28575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940" y="767347"/>
            <a:ext cx="606615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Variations of Linked</a:t>
            </a:r>
            <a:r>
              <a:rPr b="1" spc="-1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" y="1618536"/>
            <a:ext cx="7789545" cy="32670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i="1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Doubly linked</a:t>
            </a:r>
            <a:r>
              <a:rPr sz="3000" i="1" spc="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i="1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lists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56285" marR="165735" indent="-287020">
              <a:lnSpc>
                <a:spcPts val="2810"/>
              </a:lnSpc>
              <a:spcBef>
                <a:spcPts val="685"/>
              </a:spcBef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Each node points to not only 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successor </a:t>
            </a:r>
            <a:r>
              <a:rPr sz="2600" dirty="0">
                <a:latin typeface="Arial" panose="020B0604020202020204"/>
                <a:cs typeface="Arial" panose="020B0604020202020204"/>
              </a:rPr>
              <a:t>but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600" dirty="0">
                <a:latin typeface="Arial" panose="020B0604020202020204"/>
                <a:cs typeface="Arial" panose="020B0604020202020204"/>
              </a:rPr>
              <a:t>predecessor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56285" marR="5080" indent="-287020">
              <a:lnSpc>
                <a:spcPts val="2920"/>
              </a:lnSpc>
              <a:spcBef>
                <a:spcPts val="4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There are two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NULL: </a:t>
            </a:r>
            <a:r>
              <a:rPr sz="2600" dirty="0">
                <a:latin typeface="Arial" panose="020B0604020202020204"/>
                <a:cs typeface="Arial" panose="020B0604020202020204"/>
              </a:rPr>
              <a:t>at the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first </a:t>
            </a:r>
            <a:r>
              <a:rPr sz="2600" dirty="0">
                <a:latin typeface="Arial" panose="020B0604020202020204"/>
                <a:cs typeface="Arial" panose="020B0604020202020204"/>
              </a:rPr>
              <a:t>and last nodes  in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56285" marR="445135" indent="-287020">
              <a:lnSpc>
                <a:spcPts val="2810"/>
              </a:lnSpc>
              <a:spcBef>
                <a:spcPts val="59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Advantage: given a node, it is easy to visit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its  predecessor. Convenient to traverse lists  </a:t>
            </a:r>
            <a:r>
              <a:rPr sz="2600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backwards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6663" y="4878387"/>
            <a:ext cx="1843405" cy="638175"/>
            <a:chOff x="1689163" y="4408487"/>
            <a:chExt cx="1843405" cy="638175"/>
          </a:xfrm>
        </p:grpSpPr>
        <p:sp>
          <p:nvSpPr>
            <p:cNvPr id="5" name="object 5"/>
            <p:cNvSpPr/>
            <p:nvPr/>
          </p:nvSpPr>
          <p:spPr>
            <a:xfrm>
              <a:off x="2313051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3051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4925" y="46243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799" y="0"/>
                  </a:moveTo>
                  <a:lnTo>
                    <a:pt x="26146" y="3385"/>
                  </a:lnTo>
                  <a:lnTo>
                    <a:pt x="12541" y="12604"/>
                  </a:lnTo>
                  <a:lnTo>
                    <a:pt x="3365" y="26253"/>
                  </a:lnTo>
                  <a:lnTo>
                    <a:pt x="0" y="42925"/>
                  </a:lnTo>
                  <a:lnTo>
                    <a:pt x="3365" y="59578"/>
                  </a:lnTo>
                  <a:lnTo>
                    <a:pt x="12541" y="73183"/>
                  </a:lnTo>
                  <a:lnTo>
                    <a:pt x="26146" y="82359"/>
                  </a:lnTo>
                  <a:lnTo>
                    <a:pt x="42799" y="85725"/>
                  </a:lnTo>
                  <a:lnTo>
                    <a:pt x="59525" y="82359"/>
                  </a:lnTo>
                  <a:lnTo>
                    <a:pt x="73167" y="73183"/>
                  </a:lnTo>
                  <a:lnTo>
                    <a:pt x="82357" y="59578"/>
                  </a:lnTo>
                  <a:lnTo>
                    <a:pt x="82848" y="57150"/>
                  </a:lnTo>
                  <a:lnTo>
                    <a:pt x="42799" y="57150"/>
                  </a:lnTo>
                  <a:lnTo>
                    <a:pt x="42799" y="28575"/>
                  </a:lnTo>
                  <a:lnTo>
                    <a:pt x="82826" y="28575"/>
                  </a:lnTo>
                  <a:lnTo>
                    <a:pt x="82357" y="26253"/>
                  </a:lnTo>
                  <a:lnTo>
                    <a:pt x="73167" y="12604"/>
                  </a:lnTo>
                  <a:lnTo>
                    <a:pt x="59525" y="3385"/>
                  </a:lnTo>
                  <a:lnTo>
                    <a:pt x="42799" y="0"/>
                  </a:lnTo>
                  <a:close/>
                </a:path>
                <a:path w="957579" h="85725">
                  <a:moveTo>
                    <a:pt x="871474" y="0"/>
                  </a:moveTo>
                  <a:lnTo>
                    <a:pt x="871474" y="85725"/>
                  </a:lnTo>
                  <a:lnTo>
                    <a:pt x="928708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539" y="28575"/>
                  </a:lnTo>
                  <a:lnTo>
                    <a:pt x="871474" y="0"/>
                  </a:lnTo>
                  <a:close/>
                </a:path>
                <a:path w="957579" h="85725">
                  <a:moveTo>
                    <a:pt x="82826" y="28575"/>
                  </a:moveTo>
                  <a:lnTo>
                    <a:pt x="42799" y="28575"/>
                  </a:lnTo>
                  <a:lnTo>
                    <a:pt x="42799" y="57150"/>
                  </a:lnTo>
                  <a:lnTo>
                    <a:pt x="82848" y="57150"/>
                  </a:lnTo>
                  <a:lnTo>
                    <a:pt x="85725" y="42925"/>
                  </a:lnTo>
                  <a:lnTo>
                    <a:pt x="82826" y="28575"/>
                  </a:lnTo>
                  <a:close/>
                </a:path>
                <a:path w="957579" h="85725">
                  <a:moveTo>
                    <a:pt x="871474" y="28575"/>
                  </a:moveTo>
                  <a:lnTo>
                    <a:pt x="82826" y="28575"/>
                  </a:lnTo>
                  <a:lnTo>
                    <a:pt x="85725" y="42925"/>
                  </a:lnTo>
                  <a:lnTo>
                    <a:pt x="82848" y="57150"/>
                  </a:lnTo>
                  <a:lnTo>
                    <a:pt x="871474" y="57150"/>
                  </a:lnTo>
                  <a:lnTo>
                    <a:pt x="871474" y="28575"/>
                  </a:lnTo>
                  <a:close/>
                </a:path>
                <a:path w="957579" h="85725">
                  <a:moveTo>
                    <a:pt x="928539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08" y="57150"/>
                  </a:lnTo>
                  <a:lnTo>
                    <a:pt x="957199" y="42925"/>
                  </a:lnTo>
                  <a:lnTo>
                    <a:pt x="92853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3451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35238" y="4906962"/>
            <a:ext cx="581025" cy="581025"/>
          </a:xfrm>
          <a:prstGeom prst="rect">
            <a:avLst/>
          </a:prstGeom>
          <a:solidFill>
            <a:srgbClr val="D7D7EB"/>
          </a:solidFill>
        </p:spPr>
        <p:txBody>
          <a:bodyPr vert="horz" wrap="square" lIns="0" tIns="16764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82712" y="4878387"/>
            <a:ext cx="4333875" cy="1244600"/>
            <a:chOff x="1065212" y="4408487"/>
            <a:chExt cx="4333875" cy="1244600"/>
          </a:xfrm>
        </p:grpSpPr>
        <p:sp>
          <p:nvSpPr>
            <p:cNvPr id="11" name="object 11"/>
            <p:cNvSpPr/>
            <p:nvPr/>
          </p:nvSpPr>
          <p:spPr>
            <a:xfrm>
              <a:off x="1828800" y="53340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800" y="53340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8753" y="5029200"/>
              <a:ext cx="123189" cy="500380"/>
            </a:xfrm>
            <a:custGeom>
              <a:avLst/>
              <a:gdLst/>
              <a:ahLst/>
              <a:cxnLst/>
              <a:rect l="l" t="t" r="r" b="b"/>
              <a:pathLst>
                <a:path w="123189" h="500379">
                  <a:moveTo>
                    <a:pt x="32453" y="415997"/>
                  </a:moveTo>
                  <a:lnTo>
                    <a:pt x="29950" y="416252"/>
                  </a:lnTo>
                  <a:lnTo>
                    <a:pt x="15478" y="424037"/>
                  </a:lnTo>
                  <a:lnTo>
                    <a:pt x="4982" y="436655"/>
                  </a:lnTo>
                  <a:lnTo>
                    <a:pt x="0" y="452881"/>
                  </a:lnTo>
                  <a:lnTo>
                    <a:pt x="1652" y="469850"/>
                  </a:lnTo>
                  <a:lnTo>
                    <a:pt x="9413" y="484330"/>
                  </a:lnTo>
                  <a:lnTo>
                    <a:pt x="22056" y="494833"/>
                  </a:lnTo>
                  <a:lnTo>
                    <a:pt x="38353" y="499872"/>
                  </a:lnTo>
                  <a:lnTo>
                    <a:pt x="55266" y="498147"/>
                  </a:lnTo>
                  <a:lnTo>
                    <a:pt x="69738" y="490362"/>
                  </a:lnTo>
                  <a:lnTo>
                    <a:pt x="80234" y="477744"/>
                  </a:lnTo>
                  <a:lnTo>
                    <a:pt x="85216" y="461518"/>
                  </a:lnTo>
                  <a:lnTo>
                    <a:pt x="84932" y="458597"/>
                  </a:lnTo>
                  <a:lnTo>
                    <a:pt x="56768" y="458597"/>
                  </a:lnTo>
                  <a:lnTo>
                    <a:pt x="28447" y="455803"/>
                  </a:lnTo>
                  <a:lnTo>
                    <a:pt x="32453" y="415997"/>
                  </a:lnTo>
                  <a:close/>
                </a:path>
                <a:path w="123189" h="500379">
                  <a:moveTo>
                    <a:pt x="46862" y="414528"/>
                  </a:moveTo>
                  <a:lnTo>
                    <a:pt x="32453" y="415997"/>
                  </a:lnTo>
                  <a:lnTo>
                    <a:pt x="28447" y="455803"/>
                  </a:lnTo>
                  <a:lnTo>
                    <a:pt x="56768" y="458597"/>
                  </a:lnTo>
                  <a:lnTo>
                    <a:pt x="60784" y="418831"/>
                  </a:lnTo>
                  <a:lnTo>
                    <a:pt x="46862" y="414528"/>
                  </a:lnTo>
                  <a:close/>
                </a:path>
                <a:path w="123189" h="500379">
                  <a:moveTo>
                    <a:pt x="60784" y="418831"/>
                  </a:moveTo>
                  <a:lnTo>
                    <a:pt x="56768" y="458597"/>
                  </a:lnTo>
                  <a:lnTo>
                    <a:pt x="84932" y="458597"/>
                  </a:lnTo>
                  <a:lnTo>
                    <a:pt x="83564" y="444549"/>
                  </a:lnTo>
                  <a:lnTo>
                    <a:pt x="75803" y="430069"/>
                  </a:lnTo>
                  <a:lnTo>
                    <a:pt x="63160" y="419566"/>
                  </a:lnTo>
                  <a:lnTo>
                    <a:pt x="60784" y="418831"/>
                  </a:lnTo>
                  <a:close/>
                </a:path>
                <a:path w="123189" h="500379">
                  <a:moveTo>
                    <a:pt x="61219" y="414528"/>
                  </a:moveTo>
                  <a:lnTo>
                    <a:pt x="46862" y="414528"/>
                  </a:lnTo>
                  <a:lnTo>
                    <a:pt x="60784" y="418831"/>
                  </a:lnTo>
                  <a:lnTo>
                    <a:pt x="61219" y="414528"/>
                  </a:lnTo>
                  <a:close/>
                </a:path>
                <a:path w="123189" h="500379">
                  <a:moveTo>
                    <a:pt x="65874" y="83862"/>
                  </a:moveTo>
                  <a:lnTo>
                    <a:pt x="32453" y="415997"/>
                  </a:lnTo>
                  <a:lnTo>
                    <a:pt x="46862" y="414528"/>
                  </a:lnTo>
                  <a:lnTo>
                    <a:pt x="61219" y="414528"/>
                  </a:lnTo>
                  <a:lnTo>
                    <a:pt x="94325" y="86703"/>
                  </a:lnTo>
                  <a:lnTo>
                    <a:pt x="65874" y="83862"/>
                  </a:lnTo>
                  <a:close/>
                </a:path>
                <a:path w="123189" h="500379">
                  <a:moveTo>
                    <a:pt x="115102" y="69595"/>
                  </a:moveTo>
                  <a:lnTo>
                    <a:pt x="67309" y="69595"/>
                  </a:lnTo>
                  <a:lnTo>
                    <a:pt x="95757" y="72517"/>
                  </a:lnTo>
                  <a:lnTo>
                    <a:pt x="94325" y="86703"/>
                  </a:lnTo>
                  <a:lnTo>
                    <a:pt x="122681" y="89535"/>
                  </a:lnTo>
                  <a:lnTo>
                    <a:pt x="115102" y="69595"/>
                  </a:lnTo>
                  <a:close/>
                </a:path>
                <a:path w="123189" h="500379">
                  <a:moveTo>
                    <a:pt x="67309" y="69595"/>
                  </a:moveTo>
                  <a:lnTo>
                    <a:pt x="65874" y="83862"/>
                  </a:lnTo>
                  <a:lnTo>
                    <a:pt x="94325" y="86703"/>
                  </a:lnTo>
                  <a:lnTo>
                    <a:pt x="95757" y="72517"/>
                  </a:lnTo>
                  <a:lnTo>
                    <a:pt x="67309" y="69595"/>
                  </a:lnTo>
                  <a:close/>
                </a:path>
                <a:path w="123189" h="500379">
                  <a:moveTo>
                    <a:pt x="88645" y="0"/>
                  </a:moveTo>
                  <a:lnTo>
                    <a:pt x="37464" y="81025"/>
                  </a:lnTo>
                  <a:lnTo>
                    <a:pt x="65874" y="83862"/>
                  </a:lnTo>
                  <a:lnTo>
                    <a:pt x="67309" y="69595"/>
                  </a:lnTo>
                  <a:lnTo>
                    <a:pt x="115102" y="69595"/>
                  </a:lnTo>
                  <a:lnTo>
                    <a:pt x="88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9500" y="4425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5200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5600" y="4422775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95804" y="6141720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7D7EB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2000" spc="5" dirty="0">
                <a:solidFill>
                  <a:srgbClr val="D7D7E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dirty="0">
                <a:solidFill>
                  <a:srgbClr val="D7D7EB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7387" y="4906962"/>
            <a:ext cx="581025" cy="581025"/>
          </a:xfrm>
          <a:prstGeom prst="rect">
            <a:avLst/>
          </a:prstGeom>
          <a:solidFill>
            <a:srgbClr val="D7D7EB"/>
          </a:solidFill>
        </p:spPr>
        <p:txBody>
          <a:bodyPr vert="horz" wrap="square" lIns="0" tIns="16764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44988" y="4881562"/>
            <a:ext cx="638175" cy="638175"/>
            <a:chOff x="3527488" y="4411662"/>
            <a:chExt cx="638175" cy="638175"/>
          </a:xfrm>
        </p:grpSpPr>
        <p:sp>
          <p:nvSpPr>
            <p:cNvPr id="20" name="object 20"/>
            <p:cNvSpPr/>
            <p:nvPr/>
          </p:nvSpPr>
          <p:spPr>
            <a:xfrm>
              <a:off x="3541776" y="4425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1776" y="4425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251200" y="5248275"/>
            <a:ext cx="1008380" cy="95885"/>
          </a:xfrm>
          <a:custGeom>
            <a:avLst/>
            <a:gdLst/>
            <a:ahLst/>
            <a:cxnLst/>
            <a:rect l="l" t="t" r="r" b="b"/>
            <a:pathLst>
              <a:path w="1008379" h="95885">
                <a:moveTo>
                  <a:pt x="85217" y="10160"/>
                </a:moveTo>
                <a:lnTo>
                  <a:pt x="0" y="53975"/>
                </a:lnTo>
                <a:lnTo>
                  <a:pt x="86232" y="95885"/>
                </a:lnTo>
                <a:lnTo>
                  <a:pt x="85895" y="67437"/>
                </a:lnTo>
                <a:lnTo>
                  <a:pt x="71627" y="67437"/>
                </a:lnTo>
                <a:lnTo>
                  <a:pt x="71247" y="38862"/>
                </a:lnTo>
                <a:lnTo>
                  <a:pt x="85555" y="38697"/>
                </a:lnTo>
                <a:lnTo>
                  <a:pt x="85217" y="10160"/>
                </a:lnTo>
                <a:close/>
              </a:path>
              <a:path w="1008379" h="95885">
                <a:moveTo>
                  <a:pt x="1005051" y="28575"/>
                </a:moveTo>
                <a:lnTo>
                  <a:pt x="965073" y="28575"/>
                </a:lnTo>
                <a:lnTo>
                  <a:pt x="965326" y="57150"/>
                </a:lnTo>
                <a:lnTo>
                  <a:pt x="925446" y="57609"/>
                </a:lnTo>
                <a:lnTo>
                  <a:pt x="925953" y="59989"/>
                </a:lnTo>
                <a:lnTo>
                  <a:pt x="935291" y="73517"/>
                </a:lnTo>
                <a:lnTo>
                  <a:pt x="949011" y="82544"/>
                </a:lnTo>
                <a:lnTo>
                  <a:pt x="965708" y="85725"/>
                </a:lnTo>
                <a:lnTo>
                  <a:pt x="982335" y="82172"/>
                </a:lnTo>
                <a:lnTo>
                  <a:pt x="995854" y="72834"/>
                </a:lnTo>
                <a:lnTo>
                  <a:pt x="1004873" y="59114"/>
                </a:lnTo>
                <a:lnTo>
                  <a:pt x="1007999" y="42418"/>
                </a:lnTo>
                <a:lnTo>
                  <a:pt x="1005051" y="28575"/>
                </a:lnTo>
                <a:close/>
              </a:path>
              <a:path w="1008379" h="95885">
                <a:moveTo>
                  <a:pt x="85555" y="38697"/>
                </a:moveTo>
                <a:lnTo>
                  <a:pt x="71247" y="38862"/>
                </a:lnTo>
                <a:lnTo>
                  <a:pt x="71627" y="67437"/>
                </a:lnTo>
                <a:lnTo>
                  <a:pt x="85893" y="67272"/>
                </a:lnTo>
                <a:lnTo>
                  <a:pt x="85555" y="38697"/>
                </a:lnTo>
                <a:close/>
              </a:path>
              <a:path w="1008379" h="95885">
                <a:moveTo>
                  <a:pt x="85893" y="67272"/>
                </a:moveTo>
                <a:lnTo>
                  <a:pt x="71627" y="67437"/>
                </a:lnTo>
                <a:lnTo>
                  <a:pt x="85895" y="67437"/>
                </a:lnTo>
                <a:lnTo>
                  <a:pt x="85893" y="67272"/>
                </a:lnTo>
                <a:close/>
              </a:path>
              <a:path w="1008379" h="95885">
                <a:moveTo>
                  <a:pt x="925072" y="29035"/>
                </a:moveTo>
                <a:lnTo>
                  <a:pt x="85555" y="38697"/>
                </a:lnTo>
                <a:lnTo>
                  <a:pt x="85893" y="67272"/>
                </a:lnTo>
                <a:lnTo>
                  <a:pt x="925446" y="57609"/>
                </a:lnTo>
                <a:lnTo>
                  <a:pt x="922401" y="43306"/>
                </a:lnTo>
                <a:lnTo>
                  <a:pt x="925072" y="29035"/>
                </a:lnTo>
                <a:close/>
              </a:path>
              <a:path w="1008379" h="95885">
                <a:moveTo>
                  <a:pt x="965073" y="28575"/>
                </a:moveTo>
                <a:lnTo>
                  <a:pt x="925072" y="29035"/>
                </a:lnTo>
                <a:lnTo>
                  <a:pt x="922401" y="43306"/>
                </a:lnTo>
                <a:lnTo>
                  <a:pt x="925446" y="57609"/>
                </a:lnTo>
                <a:lnTo>
                  <a:pt x="965326" y="57150"/>
                </a:lnTo>
                <a:lnTo>
                  <a:pt x="965073" y="28575"/>
                </a:lnTo>
                <a:close/>
              </a:path>
              <a:path w="1008379" h="95885">
                <a:moveTo>
                  <a:pt x="964691" y="0"/>
                </a:moveTo>
                <a:lnTo>
                  <a:pt x="948064" y="3552"/>
                </a:lnTo>
                <a:lnTo>
                  <a:pt x="934545" y="12890"/>
                </a:lnTo>
                <a:lnTo>
                  <a:pt x="925526" y="26610"/>
                </a:lnTo>
                <a:lnTo>
                  <a:pt x="925072" y="29035"/>
                </a:lnTo>
                <a:lnTo>
                  <a:pt x="965073" y="28575"/>
                </a:lnTo>
                <a:lnTo>
                  <a:pt x="1005051" y="28575"/>
                </a:lnTo>
                <a:lnTo>
                  <a:pt x="1004446" y="25735"/>
                </a:lnTo>
                <a:lnTo>
                  <a:pt x="995108" y="12207"/>
                </a:lnTo>
                <a:lnTo>
                  <a:pt x="981388" y="3180"/>
                </a:lnTo>
                <a:lnTo>
                  <a:pt x="964691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11287" y="4906962"/>
            <a:ext cx="581025" cy="581025"/>
          </a:xfrm>
          <a:prstGeom prst="rect">
            <a:avLst/>
          </a:prstGeom>
          <a:solidFill>
            <a:srgbClr val="CCCC00"/>
          </a:solidFill>
        </p:spPr>
        <p:txBody>
          <a:bodyPr vert="horz" wrap="square" lIns="0" tIns="1155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10"/>
              </a:spcBef>
            </a:pPr>
            <a:r>
              <a:rPr sz="2000" b="1" dirty="0">
                <a:latin typeface="Webdings" panose="05030102010509060703"/>
                <a:cs typeface="Webdings" panose="05030102010509060703"/>
              </a:rPr>
              <a:t></a:t>
            </a:r>
            <a:endParaRPr sz="2000">
              <a:latin typeface="Webdings" panose="05030102010509060703"/>
              <a:cs typeface="Webdings" panose="050301020105090607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46900" y="48895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61187" y="4903787"/>
            <a:ext cx="581025" cy="581025"/>
          </a:xfrm>
          <a:prstGeom prst="rect">
            <a:avLst/>
          </a:prstGeom>
          <a:solidFill>
            <a:srgbClr val="D7D7EB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325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08788" y="4878387"/>
            <a:ext cx="638175" cy="638175"/>
            <a:chOff x="5991288" y="4408487"/>
            <a:chExt cx="638175" cy="638175"/>
          </a:xfrm>
        </p:grpSpPr>
        <p:sp>
          <p:nvSpPr>
            <p:cNvPr id="27" name="object 27"/>
            <p:cNvSpPr/>
            <p:nvPr/>
          </p:nvSpPr>
          <p:spPr>
            <a:xfrm>
              <a:off x="6005576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5576" y="44227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56500" y="4889500"/>
            <a:ext cx="609600" cy="609600"/>
          </a:xfrm>
          <a:prstGeom prst="rect">
            <a:avLst/>
          </a:prstGeom>
          <a:solidFill>
            <a:srgbClr val="CCCC00"/>
          </a:solidFill>
          <a:ln w="2857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225"/>
              </a:spcBef>
            </a:pPr>
            <a:r>
              <a:rPr sz="2000" b="1" dirty="0">
                <a:latin typeface="Webdings" panose="05030102010509060703"/>
                <a:cs typeface="Webdings" panose="05030102010509060703"/>
              </a:rPr>
              <a:t></a:t>
            </a:r>
            <a:endParaRPr sz="2000">
              <a:latin typeface="Webdings" panose="05030102010509060703"/>
              <a:cs typeface="Webdings" panose="05030102010509060703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15000" y="5245100"/>
            <a:ext cx="1008380" cy="95885"/>
          </a:xfrm>
          <a:custGeom>
            <a:avLst/>
            <a:gdLst/>
            <a:ahLst/>
            <a:cxnLst/>
            <a:rect l="l" t="t" r="r" b="b"/>
            <a:pathLst>
              <a:path w="1008379" h="95885">
                <a:moveTo>
                  <a:pt x="85216" y="10160"/>
                </a:moveTo>
                <a:lnTo>
                  <a:pt x="0" y="53975"/>
                </a:lnTo>
                <a:lnTo>
                  <a:pt x="86233" y="95885"/>
                </a:lnTo>
                <a:lnTo>
                  <a:pt x="85895" y="67437"/>
                </a:lnTo>
                <a:lnTo>
                  <a:pt x="71627" y="67437"/>
                </a:lnTo>
                <a:lnTo>
                  <a:pt x="71247" y="38862"/>
                </a:lnTo>
                <a:lnTo>
                  <a:pt x="85555" y="38697"/>
                </a:lnTo>
                <a:lnTo>
                  <a:pt x="85216" y="10160"/>
                </a:lnTo>
                <a:close/>
              </a:path>
              <a:path w="1008379" h="95885">
                <a:moveTo>
                  <a:pt x="1005051" y="28575"/>
                </a:moveTo>
                <a:lnTo>
                  <a:pt x="965073" y="28575"/>
                </a:lnTo>
                <a:lnTo>
                  <a:pt x="965326" y="57150"/>
                </a:lnTo>
                <a:lnTo>
                  <a:pt x="925430" y="57609"/>
                </a:lnTo>
                <a:lnTo>
                  <a:pt x="925935" y="59989"/>
                </a:lnTo>
                <a:lnTo>
                  <a:pt x="935243" y="73517"/>
                </a:lnTo>
                <a:lnTo>
                  <a:pt x="948957" y="82544"/>
                </a:lnTo>
                <a:lnTo>
                  <a:pt x="965708" y="85725"/>
                </a:lnTo>
                <a:lnTo>
                  <a:pt x="982335" y="82172"/>
                </a:lnTo>
                <a:lnTo>
                  <a:pt x="995854" y="72834"/>
                </a:lnTo>
                <a:lnTo>
                  <a:pt x="1004873" y="59114"/>
                </a:lnTo>
                <a:lnTo>
                  <a:pt x="1007999" y="42418"/>
                </a:lnTo>
                <a:lnTo>
                  <a:pt x="1005051" y="28575"/>
                </a:lnTo>
                <a:close/>
              </a:path>
              <a:path w="1008379" h="95885">
                <a:moveTo>
                  <a:pt x="85555" y="38697"/>
                </a:moveTo>
                <a:lnTo>
                  <a:pt x="71247" y="38862"/>
                </a:lnTo>
                <a:lnTo>
                  <a:pt x="71627" y="67437"/>
                </a:lnTo>
                <a:lnTo>
                  <a:pt x="85893" y="67272"/>
                </a:lnTo>
                <a:lnTo>
                  <a:pt x="85555" y="38697"/>
                </a:lnTo>
                <a:close/>
              </a:path>
              <a:path w="1008379" h="95885">
                <a:moveTo>
                  <a:pt x="85893" y="67272"/>
                </a:moveTo>
                <a:lnTo>
                  <a:pt x="71627" y="67437"/>
                </a:lnTo>
                <a:lnTo>
                  <a:pt x="85895" y="67437"/>
                </a:lnTo>
                <a:lnTo>
                  <a:pt x="85893" y="67272"/>
                </a:lnTo>
                <a:close/>
              </a:path>
              <a:path w="1008379" h="95885">
                <a:moveTo>
                  <a:pt x="925072" y="29035"/>
                </a:moveTo>
                <a:lnTo>
                  <a:pt x="85555" y="38697"/>
                </a:lnTo>
                <a:lnTo>
                  <a:pt x="85893" y="67272"/>
                </a:lnTo>
                <a:lnTo>
                  <a:pt x="925430" y="57609"/>
                </a:lnTo>
                <a:lnTo>
                  <a:pt x="922401" y="43306"/>
                </a:lnTo>
                <a:lnTo>
                  <a:pt x="925072" y="29035"/>
                </a:lnTo>
                <a:close/>
              </a:path>
              <a:path w="1008379" h="95885">
                <a:moveTo>
                  <a:pt x="965073" y="28575"/>
                </a:moveTo>
                <a:lnTo>
                  <a:pt x="925072" y="29035"/>
                </a:lnTo>
                <a:lnTo>
                  <a:pt x="922401" y="43306"/>
                </a:lnTo>
                <a:lnTo>
                  <a:pt x="925430" y="57609"/>
                </a:lnTo>
                <a:lnTo>
                  <a:pt x="965326" y="57150"/>
                </a:lnTo>
                <a:lnTo>
                  <a:pt x="965073" y="28575"/>
                </a:lnTo>
                <a:close/>
              </a:path>
              <a:path w="1008379" h="95885">
                <a:moveTo>
                  <a:pt x="964691" y="0"/>
                </a:moveTo>
                <a:lnTo>
                  <a:pt x="948064" y="3552"/>
                </a:lnTo>
                <a:lnTo>
                  <a:pt x="934545" y="12890"/>
                </a:lnTo>
                <a:lnTo>
                  <a:pt x="925526" y="26610"/>
                </a:lnTo>
                <a:lnTo>
                  <a:pt x="925072" y="29035"/>
                </a:lnTo>
                <a:lnTo>
                  <a:pt x="965073" y="28575"/>
                </a:lnTo>
                <a:lnTo>
                  <a:pt x="1005051" y="28575"/>
                </a:lnTo>
                <a:lnTo>
                  <a:pt x="1004446" y="25735"/>
                </a:lnTo>
                <a:lnTo>
                  <a:pt x="995108" y="12207"/>
                </a:lnTo>
                <a:lnTo>
                  <a:pt x="981388" y="3180"/>
                </a:lnTo>
                <a:lnTo>
                  <a:pt x="964691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1873" y="5091048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40" y="716534"/>
            <a:ext cx="60610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Variations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of Linked</a:t>
            </a:r>
            <a:r>
              <a:rPr b="1" spc="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40" y="1892358"/>
            <a:ext cx="7217409" cy="13989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b="1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Circular </a:t>
            </a:r>
            <a:r>
              <a:rPr sz="3200" b="1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doubly </a:t>
            </a:r>
            <a:r>
              <a:rPr sz="3200" b="1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linked</a:t>
            </a:r>
            <a:r>
              <a:rPr sz="3200" b="1" spc="-80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415"/>
              </a:spcBef>
              <a:tabLst>
                <a:tab pos="704215" algn="l"/>
                <a:tab pos="1216660" algn="l"/>
                <a:tab pos="2896235" algn="l"/>
              </a:tabLst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	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NULL</a:t>
            </a:r>
            <a:r>
              <a:rPr sz="2200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value	at the first and last nodes in the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list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675"/>
              </a:spcBef>
              <a:tabLst>
                <a:tab pos="704215" algn="l"/>
              </a:tabLst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Convenient to traverse lists </a:t>
            </a:r>
            <a:r>
              <a:rPr sz="2200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backwards and</a:t>
            </a:r>
            <a:r>
              <a:rPr sz="2200" spc="120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forwards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950" y="3720747"/>
            <a:ext cx="7528916" cy="136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015" y="1103566"/>
            <a:ext cx="437642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815" y="2172665"/>
            <a:ext cx="7846059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At 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end </a:t>
            </a:r>
            <a:r>
              <a:rPr sz="2800" dirty="0">
                <a:latin typeface="Arial" panose="020B0604020202020204"/>
                <a:cs typeface="Arial" panose="020B0604020202020204"/>
              </a:rPr>
              <a:t>of 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class, students are expected </a:t>
            </a:r>
            <a:r>
              <a:rPr sz="2800" dirty="0">
                <a:latin typeface="Arial" panose="020B0604020202020204"/>
                <a:cs typeface="Arial" panose="020B0604020202020204"/>
              </a:rPr>
              <a:t>to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497840" indent="-342900">
              <a:lnSpc>
                <a:spcPts val="3020"/>
              </a:lnSpc>
            </a:pPr>
            <a:r>
              <a:rPr sz="1800" b="0" spc="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Describe </a:t>
            </a:r>
            <a:r>
              <a:rPr sz="2400" dirty="0">
                <a:latin typeface="Arial" panose="020B0604020202020204"/>
                <a:cs typeface="Arial" panose="020B0604020202020204"/>
              </a:rPr>
              <a:t>linear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 concepts using </a:t>
            </a:r>
            <a:r>
              <a:rPr sz="2400" dirty="0">
                <a:latin typeface="Arial" panose="020B0604020202020204"/>
                <a:cs typeface="Arial" panose="020B0604020202020204"/>
              </a:rPr>
              <a:t>array and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linked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957580" indent="-342900">
              <a:lnSpc>
                <a:spcPts val="2810"/>
              </a:lnSpc>
              <a:spcBef>
                <a:spcPts val="635"/>
              </a:spcBef>
            </a:pPr>
            <a:r>
              <a:rPr sz="16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Able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400" dirty="0">
                <a:latin typeface="Arial" panose="020B0604020202020204"/>
                <a:cs typeface="Arial" panose="020B0604020202020204"/>
              </a:rPr>
              <a:t>lists variations of linked list and basic  operations of linked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52450" indent="-342900">
              <a:lnSpc>
                <a:spcPts val="2810"/>
              </a:lnSpc>
              <a:spcBef>
                <a:spcPts val="620"/>
              </a:spcBef>
            </a:pPr>
            <a:r>
              <a:rPr sz="16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Able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400" dirty="0">
                <a:latin typeface="Arial" panose="020B0604020202020204"/>
                <a:cs typeface="Arial" panose="020B0604020202020204"/>
              </a:rPr>
              <a:t>explain in detail the implementation and  operations of link lists using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pointers.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ts val="2810"/>
              </a:lnSpc>
              <a:spcBef>
                <a:spcPts val="620"/>
              </a:spcBef>
            </a:pPr>
            <a:r>
              <a:rPr sz="16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Able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400" dirty="0">
                <a:latin typeface="Arial" panose="020B0604020202020204"/>
                <a:cs typeface="Arial" panose="020B0604020202020204"/>
              </a:rPr>
              <a:t>write program that can implement linked list  concept.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2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840" y="716534"/>
            <a:ext cx="60610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Variations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of Linked</a:t>
            </a:r>
            <a:r>
              <a:rPr b="1" spc="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7759"/>
            <a:ext cx="7475855" cy="948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800" b="1" spc="-5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Sorted Linked list</a:t>
            </a:r>
            <a:r>
              <a:rPr sz="2800" b="1" spc="35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330"/>
              </a:spcBef>
            </a:pPr>
            <a:r>
              <a:rPr sz="27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700" dirty="0">
                <a:latin typeface="Arial" panose="020B0604020202020204"/>
                <a:cs typeface="Arial" panose="020B0604020202020204"/>
              </a:rPr>
              <a:t>nodes in the lists is sorted in certain</a:t>
            </a:r>
            <a:r>
              <a:rPr sz="27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latin typeface="Arial" panose="020B0604020202020204"/>
                <a:cs typeface="Arial" panose="020B0604020202020204"/>
              </a:rPr>
              <a:t>order.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3187" y="2713037"/>
            <a:ext cx="1247775" cy="638175"/>
            <a:chOff x="2643187" y="2713037"/>
            <a:chExt cx="1247775" cy="638175"/>
          </a:xfrm>
        </p:grpSpPr>
        <p:sp>
          <p:nvSpPr>
            <p:cNvPr id="5" name="object 5"/>
            <p:cNvSpPr/>
            <p:nvPr/>
          </p:nvSpPr>
          <p:spPr>
            <a:xfrm>
              <a:off x="32670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70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74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74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81587" y="2713037"/>
            <a:ext cx="1233805" cy="638175"/>
            <a:chOff x="5081587" y="2713037"/>
            <a:chExt cx="1233805" cy="638175"/>
          </a:xfrm>
        </p:grpSpPr>
        <p:sp>
          <p:nvSpPr>
            <p:cNvPr id="10" name="object 10"/>
            <p:cNvSpPr/>
            <p:nvPr/>
          </p:nvSpPr>
          <p:spPr>
            <a:xfrm>
              <a:off x="50958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58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7749" y="29891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57475" y="27273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4675" y="2727325"/>
            <a:ext cx="609600" cy="609600"/>
          </a:xfrm>
          <a:prstGeom prst="rect">
            <a:avLst/>
          </a:prstGeom>
          <a:solidFill>
            <a:srgbClr val="CCCC00"/>
          </a:solidFill>
          <a:ln w="28575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145"/>
              </a:spcBef>
            </a:pPr>
            <a:r>
              <a:rPr sz="2000" b="1" dirty="0">
                <a:latin typeface="Webdings" panose="05030102010509060703"/>
                <a:cs typeface="Webdings" panose="05030102010509060703"/>
              </a:rPr>
              <a:t></a:t>
            </a:r>
            <a:endParaRPr sz="2000">
              <a:latin typeface="Webdings" panose="05030102010509060703"/>
              <a:cs typeface="Webdings" panose="050301020105090607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3987" y="2706687"/>
            <a:ext cx="638175" cy="638175"/>
            <a:chOff x="1423987" y="2706687"/>
            <a:chExt cx="638175" cy="638175"/>
          </a:xfrm>
        </p:grpSpPr>
        <p:sp>
          <p:nvSpPr>
            <p:cNvPr id="16" name="object 16"/>
            <p:cNvSpPr/>
            <p:nvPr/>
          </p:nvSpPr>
          <p:spPr>
            <a:xfrm>
              <a:off x="1438275" y="27209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8275" y="27209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940" y="3280280"/>
            <a:ext cx="7571105" cy="160591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Head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800" b="1" spc="-5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UnSorted Linked list</a:t>
            </a:r>
            <a:r>
              <a:rPr sz="2800" b="1" spc="40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009900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330"/>
              </a:spcBef>
            </a:pPr>
            <a:r>
              <a:rPr sz="2700" spc="-5" dirty="0">
                <a:latin typeface="Arial" panose="020B0604020202020204"/>
                <a:cs typeface="Arial" panose="020B0604020202020204"/>
              </a:rPr>
              <a:t>The nodes in </a:t>
            </a:r>
            <a:r>
              <a:rPr sz="2700" dirty="0">
                <a:latin typeface="Arial" panose="020B0604020202020204"/>
                <a:cs typeface="Arial" panose="020B0604020202020204"/>
              </a:rPr>
              <a:t>the lists </a:t>
            </a:r>
            <a:r>
              <a:rPr sz="27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700" dirty="0">
                <a:latin typeface="Arial" panose="020B0604020202020204"/>
                <a:cs typeface="Arial" panose="020B0604020202020204"/>
              </a:rPr>
              <a:t>not </a:t>
            </a:r>
            <a:r>
              <a:rPr sz="2700" spc="-5" dirty="0">
                <a:latin typeface="Arial" panose="020B0604020202020204"/>
                <a:cs typeface="Arial" panose="020B0604020202020204"/>
              </a:rPr>
              <a:t>sorted in any</a:t>
            </a:r>
            <a:r>
              <a:rPr sz="27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-5" dirty="0">
                <a:latin typeface="Arial" panose="020B0604020202020204"/>
                <a:cs typeface="Arial" panose="020B0604020202020204"/>
              </a:rPr>
              <a:t>order.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71987" y="2713037"/>
            <a:ext cx="638175" cy="638175"/>
            <a:chOff x="4471987" y="2713037"/>
            <a:chExt cx="638175" cy="638175"/>
          </a:xfrm>
        </p:grpSpPr>
        <p:sp>
          <p:nvSpPr>
            <p:cNvPr id="20" name="object 20"/>
            <p:cNvSpPr/>
            <p:nvPr/>
          </p:nvSpPr>
          <p:spPr>
            <a:xfrm>
              <a:off x="44862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275" y="27273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86275" y="27273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F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5075" y="27273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430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K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3187" y="5151437"/>
            <a:ext cx="1247775" cy="638175"/>
            <a:chOff x="2643187" y="5151437"/>
            <a:chExt cx="1247775" cy="638175"/>
          </a:xfrm>
        </p:grpSpPr>
        <p:sp>
          <p:nvSpPr>
            <p:cNvPr id="25" name="object 25"/>
            <p:cNvSpPr/>
            <p:nvPr/>
          </p:nvSpPr>
          <p:spPr>
            <a:xfrm>
              <a:off x="32670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70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574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574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471987" y="5151437"/>
            <a:ext cx="1843405" cy="638175"/>
            <a:chOff x="4471987" y="5151437"/>
            <a:chExt cx="1843405" cy="638175"/>
          </a:xfrm>
        </p:grpSpPr>
        <p:sp>
          <p:nvSpPr>
            <p:cNvPr id="30" name="object 30"/>
            <p:cNvSpPr/>
            <p:nvPr/>
          </p:nvSpPr>
          <p:spPr>
            <a:xfrm>
              <a:off x="50958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58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7749" y="54275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862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6275" y="5165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57475" y="5165725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W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24675" y="5165725"/>
            <a:ext cx="609600" cy="609600"/>
          </a:xfrm>
          <a:prstGeom prst="rect">
            <a:avLst/>
          </a:prstGeom>
          <a:solidFill>
            <a:srgbClr val="CCCC00"/>
          </a:solidFill>
          <a:ln w="28575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latin typeface="Webdings" panose="05030102010509060703"/>
                <a:cs typeface="Webdings" panose="05030102010509060703"/>
              </a:rPr>
              <a:t></a:t>
            </a:r>
            <a:endParaRPr sz="2000">
              <a:latin typeface="Webdings" panose="05030102010509060703"/>
              <a:cs typeface="Webdings" panose="05030102010509060703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23987" y="5145087"/>
            <a:ext cx="638175" cy="638175"/>
            <a:chOff x="1423987" y="5145087"/>
            <a:chExt cx="638175" cy="638175"/>
          </a:xfrm>
        </p:grpSpPr>
        <p:sp>
          <p:nvSpPr>
            <p:cNvPr id="38" name="object 38"/>
            <p:cNvSpPr/>
            <p:nvPr/>
          </p:nvSpPr>
          <p:spPr>
            <a:xfrm>
              <a:off x="1438275" y="51593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38275" y="515937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49705" y="5884570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He</a:t>
            </a:r>
            <a:r>
              <a:rPr sz="2000" spc="5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86275" y="51657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227330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5075" y="5165725"/>
            <a:ext cx="609600" cy="609600"/>
          </a:xfrm>
          <a:prstGeom prst="rect">
            <a:avLst/>
          </a:prstGeom>
          <a:solidFill>
            <a:srgbClr val="D7D7EB"/>
          </a:solidFill>
          <a:ln w="2857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solidFill>
                  <a:srgbClr val="000099"/>
                </a:solidFill>
                <a:latin typeface="Tahoma" panose="020B0604030504040204"/>
                <a:cs typeface="Tahoma" panose="020B0604030504040204"/>
              </a:rPr>
              <a:t>P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38473" y="3005073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9673" y="3005073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80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80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80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80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80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85873" y="5443473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80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80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80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80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80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80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8473" y="5443473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01116" y="2552903"/>
            <a:ext cx="7153909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LINK LIST</a:t>
            </a:r>
            <a:r>
              <a:rPr sz="4800" b="1" spc="-3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800" b="1" spc="-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840" y="747332"/>
            <a:ext cx="644271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Linked List</a:t>
            </a:r>
            <a:r>
              <a:rPr sz="4000" b="1" spc="-7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1708721"/>
            <a:ext cx="7562850" cy="19443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0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We need two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classes: </a:t>
            </a:r>
            <a:r>
              <a:rPr sz="2800" b="1" spc="-5" dirty="0">
                <a:solidFill>
                  <a:srgbClr val="99FF33"/>
                </a:solidFill>
                <a:latin typeface="Courier New" panose="02070309020205020404"/>
                <a:cs typeface="Courier New" panose="02070309020205020404"/>
              </a:rPr>
              <a:t>Node</a:t>
            </a:r>
            <a:r>
              <a:rPr sz="2800" b="1" spc="-944" dirty="0">
                <a:solidFill>
                  <a:srgbClr val="99FF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b="1" spc="-5" dirty="0">
                <a:solidFill>
                  <a:srgbClr val="99FF33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55600" marR="5080" indent="-343535">
              <a:lnSpc>
                <a:spcPct val="103000"/>
              </a:lnSpc>
              <a:spcBef>
                <a:spcPts val="615"/>
              </a:spcBef>
              <a:tabLst>
                <a:tab pos="3883660" algn="l"/>
              </a:tabLst>
            </a:pPr>
            <a:r>
              <a:rPr sz="20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0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Declare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Node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class </a:t>
            </a:r>
            <a:r>
              <a:rPr sz="2800" dirty="0">
                <a:latin typeface="Arial" panose="020B0604020202020204"/>
                <a:cs typeface="Arial" panose="020B0604020202020204"/>
              </a:rPr>
              <a:t>for 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nodes </a:t>
            </a:r>
            <a:r>
              <a:rPr sz="2800" dirty="0">
                <a:latin typeface="Arial" panose="020B0604020202020204"/>
                <a:cs typeface="Arial" panose="020B0604020202020204"/>
              </a:rPr>
              <a:t>which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contains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data</a:t>
            </a:r>
            <a:r>
              <a:rPr sz="28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	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next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 a </a:t>
            </a:r>
            <a:r>
              <a:rPr sz="2800" dirty="0">
                <a:latin typeface="Arial" panose="020B0604020202020204"/>
                <a:cs typeface="Arial" panose="020B0604020202020204"/>
              </a:rPr>
              <a:t>pointer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 next node in </a:t>
            </a:r>
            <a:r>
              <a:rPr sz="2800" dirty="0">
                <a:latin typeface="Arial" panose="020B0604020202020204"/>
                <a:cs typeface="Arial" panose="020B0604020202020204"/>
              </a:rPr>
              <a:t>the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3810000"/>
            <a:ext cx="7416800" cy="1631950"/>
          </a:xfrm>
          <a:custGeom>
            <a:avLst/>
            <a:gdLst/>
            <a:ahLst/>
            <a:cxnLst/>
            <a:rect l="l" t="t" r="r" b="b"/>
            <a:pathLst>
              <a:path w="7416800" h="1631950">
                <a:moveTo>
                  <a:pt x="7416800" y="0"/>
                </a:moveTo>
                <a:lnTo>
                  <a:pt x="0" y="0"/>
                </a:lnTo>
                <a:lnTo>
                  <a:pt x="0" y="1631950"/>
                </a:lnTo>
                <a:lnTo>
                  <a:pt x="7416800" y="1631950"/>
                </a:lnTo>
                <a:lnTo>
                  <a:pt x="7416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7875" y="4437634"/>
            <a:ext cx="3517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b="1" spc="-1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// pointer to next</a:t>
            </a:r>
            <a:r>
              <a:rPr sz="2000" b="1" spc="-4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node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944" y="3827779"/>
            <a:ext cx="3108960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</a:t>
            </a:r>
            <a:r>
              <a:rPr sz="2000" b="1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3765" marR="35687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b="1" spc="-7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data;  Node*</a:t>
            </a:r>
            <a:r>
              <a:rPr sz="2000" b="1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next;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350"/>
              </a:lnSpc>
            </a:pP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23365">
              <a:lnSpc>
                <a:spcPct val="100000"/>
              </a:lnSpc>
              <a:spcBef>
                <a:spcPts val="5"/>
              </a:spcBef>
              <a:tabLst>
                <a:tab pos="2665730" algn="l"/>
              </a:tabLst>
            </a:pPr>
            <a:r>
              <a:rPr sz="1800" spc="-5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15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ta	</a:t>
            </a:r>
            <a:r>
              <a:rPr sz="1800" spc="-5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spc="-15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1800" dirty="0">
                <a:solidFill>
                  <a:srgbClr val="FF990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24112" y="6005512"/>
            <a:ext cx="1857375" cy="398780"/>
            <a:chOff x="2424112" y="6005512"/>
            <a:chExt cx="1857375" cy="398780"/>
          </a:xfrm>
        </p:grpSpPr>
        <p:sp>
          <p:nvSpPr>
            <p:cNvPr id="8" name="object 8"/>
            <p:cNvSpPr/>
            <p:nvPr/>
          </p:nvSpPr>
          <p:spPr>
            <a:xfrm>
              <a:off x="2438400" y="6019800"/>
              <a:ext cx="1828800" cy="370205"/>
            </a:xfrm>
            <a:custGeom>
              <a:avLst/>
              <a:gdLst/>
              <a:ahLst/>
              <a:cxnLst/>
              <a:rect l="l" t="t" r="r" b="b"/>
              <a:pathLst>
                <a:path w="1828800" h="370204">
                  <a:moveTo>
                    <a:pt x="1828800" y="0"/>
                  </a:moveTo>
                  <a:lnTo>
                    <a:pt x="0" y="0"/>
                  </a:lnTo>
                  <a:lnTo>
                    <a:pt x="0" y="369887"/>
                  </a:lnTo>
                  <a:lnTo>
                    <a:pt x="1828800" y="369887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6019800"/>
              <a:ext cx="1828800" cy="370205"/>
            </a:xfrm>
            <a:custGeom>
              <a:avLst/>
              <a:gdLst/>
              <a:ahLst/>
              <a:cxnLst/>
              <a:rect l="l" t="t" r="r" b="b"/>
              <a:pathLst>
                <a:path w="1828800" h="370204">
                  <a:moveTo>
                    <a:pt x="0" y="369887"/>
                  </a:moveTo>
                  <a:lnTo>
                    <a:pt x="1828800" y="369887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9887"/>
                  </a:lnTo>
                  <a:close/>
                </a:path>
              </a:pathLst>
            </a:custGeom>
            <a:ln w="28575">
              <a:solidFill>
                <a:srgbClr val="33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00" y="601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33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2687" y="6034087"/>
            <a:ext cx="890905" cy="341630"/>
          </a:xfrm>
          <a:prstGeom prst="rect">
            <a:avLst/>
          </a:prstGeom>
          <a:solidFill>
            <a:srgbClr val="D7D7EB"/>
          </a:solidFill>
        </p:spPr>
        <p:txBody>
          <a:bodyPr vert="horz" wrap="square" lIns="0" tIns="2667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4.5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7073" y="6129337"/>
            <a:ext cx="957580" cy="87630"/>
          </a:xfrm>
          <a:custGeom>
            <a:avLst/>
            <a:gdLst/>
            <a:ahLst/>
            <a:cxnLst/>
            <a:rect l="l" t="t" r="r" b="b"/>
            <a:pathLst>
              <a:path w="957579" h="87629">
                <a:moveTo>
                  <a:pt x="871558" y="58585"/>
                </a:moveTo>
                <a:lnTo>
                  <a:pt x="871474" y="87160"/>
                </a:lnTo>
                <a:lnTo>
                  <a:pt x="928861" y="58610"/>
                </a:lnTo>
                <a:lnTo>
                  <a:pt x="885825" y="58610"/>
                </a:lnTo>
                <a:lnTo>
                  <a:pt x="871558" y="58585"/>
                </a:lnTo>
                <a:close/>
              </a:path>
              <a:path w="957579" h="87629">
                <a:moveTo>
                  <a:pt x="43052" y="0"/>
                </a:moveTo>
                <a:lnTo>
                  <a:pt x="26324" y="3340"/>
                </a:lnTo>
                <a:lnTo>
                  <a:pt x="12668" y="12501"/>
                </a:lnTo>
                <a:lnTo>
                  <a:pt x="3440" y="26108"/>
                </a:lnTo>
                <a:lnTo>
                  <a:pt x="0" y="42786"/>
                </a:lnTo>
                <a:lnTo>
                  <a:pt x="3365" y="59477"/>
                </a:lnTo>
                <a:lnTo>
                  <a:pt x="12541" y="73118"/>
                </a:lnTo>
                <a:lnTo>
                  <a:pt x="26146" y="82328"/>
                </a:lnTo>
                <a:lnTo>
                  <a:pt x="42799" y="85725"/>
                </a:lnTo>
                <a:lnTo>
                  <a:pt x="59525" y="82384"/>
                </a:lnTo>
                <a:lnTo>
                  <a:pt x="73167" y="73223"/>
                </a:lnTo>
                <a:lnTo>
                  <a:pt x="82357" y="59616"/>
                </a:lnTo>
                <a:lnTo>
                  <a:pt x="82841" y="57219"/>
                </a:lnTo>
                <a:lnTo>
                  <a:pt x="42925" y="57150"/>
                </a:lnTo>
                <a:lnTo>
                  <a:pt x="42925" y="28575"/>
                </a:lnTo>
                <a:lnTo>
                  <a:pt x="82891" y="28575"/>
                </a:lnTo>
                <a:lnTo>
                  <a:pt x="82432" y="26247"/>
                </a:lnTo>
                <a:lnTo>
                  <a:pt x="73294" y="12606"/>
                </a:lnTo>
                <a:lnTo>
                  <a:pt x="59703" y="3396"/>
                </a:lnTo>
                <a:lnTo>
                  <a:pt x="43052" y="0"/>
                </a:lnTo>
                <a:close/>
              </a:path>
              <a:path w="957579" h="87629">
                <a:moveTo>
                  <a:pt x="871643" y="30010"/>
                </a:moveTo>
                <a:lnTo>
                  <a:pt x="871558" y="58585"/>
                </a:lnTo>
                <a:lnTo>
                  <a:pt x="885825" y="58610"/>
                </a:lnTo>
                <a:lnTo>
                  <a:pt x="885951" y="30035"/>
                </a:lnTo>
                <a:lnTo>
                  <a:pt x="871643" y="30010"/>
                </a:lnTo>
                <a:close/>
              </a:path>
              <a:path w="957579" h="87629">
                <a:moveTo>
                  <a:pt x="871727" y="1435"/>
                </a:moveTo>
                <a:lnTo>
                  <a:pt x="871643" y="30010"/>
                </a:lnTo>
                <a:lnTo>
                  <a:pt x="885951" y="30035"/>
                </a:lnTo>
                <a:lnTo>
                  <a:pt x="885825" y="58610"/>
                </a:lnTo>
                <a:lnTo>
                  <a:pt x="928861" y="58610"/>
                </a:lnTo>
                <a:lnTo>
                  <a:pt x="957326" y="44450"/>
                </a:lnTo>
                <a:lnTo>
                  <a:pt x="871727" y="1435"/>
                </a:lnTo>
                <a:close/>
              </a:path>
              <a:path w="957579" h="87629">
                <a:moveTo>
                  <a:pt x="82905" y="28644"/>
                </a:moveTo>
                <a:lnTo>
                  <a:pt x="85725" y="42938"/>
                </a:lnTo>
                <a:lnTo>
                  <a:pt x="82841" y="57219"/>
                </a:lnTo>
                <a:lnTo>
                  <a:pt x="871558" y="58585"/>
                </a:lnTo>
                <a:lnTo>
                  <a:pt x="871643" y="30010"/>
                </a:lnTo>
                <a:lnTo>
                  <a:pt x="82905" y="28644"/>
                </a:lnTo>
                <a:close/>
              </a:path>
              <a:path w="957579" h="87629">
                <a:moveTo>
                  <a:pt x="42925" y="28575"/>
                </a:moveTo>
                <a:lnTo>
                  <a:pt x="42925" y="57150"/>
                </a:lnTo>
                <a:lnTo>
                  <a:pt x="82841" y="57219"/>
                </a:lnTo>
                <a:lnTo>
                  <a:pt x="85725" y="42938"/>
                </a:lnTo>
                <a:lnTo>
                  <a:pt x="82905" y="28644"/>
                </a:lnTo>
                <a:lnTo>
                  <a:pt x="42925" y="28575"/>
                </a:lnTo>
                <a:close/>
              </a:path>
              <a:path w="957579" h="87629">
                <a:moveTo>
                  <a:pt x="82891" y="28575"/>
                </a:moveTo>
                <a:lnTo>
                  <a:pt x="42925" y="28575"/>
                </a:lnTo>
                <a:lnTo>
                  <a:pt x="82905" y="286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444341"/>
            <a:ext cx="788670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Example : </a:t>
            </a:r>
            <a:b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Declaring a node</a:t>
            </a:r>
            <a:r>
              <a:rPr sz="4000"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for 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class</a:t>
            </a:r>
            <a:r>
              <a:rPr sz="4000" b="1" spc="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40" y="1919859"/>
            <a:ext cx="744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 panose="020B0604020202020204"/>
                <a:cs typeface="Arial" panose="020B0604020202020204"/>
              </a:rPr>
              <a:t>Create a node </a:t>
            </a:r>
            <a:r>
              <a:rPr sz="3000" dirty="0">
                <a:latin typeface="Arial" panose="020B0604020202020204"/>
                <a:cs typeface="Arial" panose="020B0604020202020204"/>
              </a:rPr>
              <a:t>for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class account using</a:t>
            </a:r>
            <a:r>
              <a:rPr sz="3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struct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514600"/>
            <a:ext cx="7391400" cy="19386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struct nodeAccount</a:t>
            </a:r>
            <a:r>
              <a:rPr sz="20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05840" marR="317690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b="1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accountName[20];  char accountNo[15];  float balance;  nodeAccount</a:t>
            </a:r>
            <a:r>
              <a:rPr sz="2000" b="1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*next;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250" y="5632450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Ahmad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Ali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1234567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10,000.00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250" y="5175250"/>
          <a:ext cx="67818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accountName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accountNo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balance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AF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next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48400" y="5740971"/>
            <a:ext cx="1219200" cy="103505"/>
          </a:xfrm>
          <a:custGeom>
            <a:avLst/>
            <a:gdLst/>
            <a:ahLst/>
            <a:cxnLst/>
            <a:rect l="l" t="t" r="r" b="b"/>
            <a:pathLst>
              <a:path w="1219200" h="103504">
                <a:moveTo>
                  <a:pt x="1130680" y="0"/>
                </a:moveTo>
                <a:lnTo>
                  <a:pt x="1126744" y="1015"/>
                </a:lnTo>
                <a:lnTo>
                  <a:pt x="1123188" y="7073"/>
                </a:lnTo>
                <a:lnTo>
                  <a:pt x="1124203" y="10960"/>
                </a:lnTo>
                <a:lnTo>
                  <a:pt x="1183176" y="45422"/>
                </a:lnTo>
                <a:lnTo>
                  <a:pt x="1206627" y="45453"/>
                </a:lnTo>
                <a:lnTo>
                  <a:pt x="1206627" y="58153"/>
                </a:lnTo>
                <a:lnTo>
                  <a:pt x="1183064" y="58153"/>
                </a:lnTo>
                <a:lnTo>
                  <a:pt x="1127125" y="90665"/>
                </a:lnTo>
                <a:lnTo>
                  <a:pt x="1124203" y="92417"/>
                </a:lnTo>
                <a:lnTo>
                  <a:pt x="1123060" y="96316"/>
                </a:lnTo>
                <a:lnTo>
                  <a:pt x="1126617" y="102374"/>
                </a:lnTo>
                <a:lnTo>
                  <a:pt x="1130553" y="103403"/>
                </a:lnTo>
                <a:lnTo>
                  <a:pt x="1208310" y="58153"/>
                </a:lnTo>
                <a:lnTo>
                  <a:pt x="1206627" y="58153"/>
                </a:lnTo>
                <a:lnTo>
                  <a:pt x="1208362" y="58122"/>
                </a:lnTo>
                <a:lnTo>
                  <a:pt x="1219200" y="51815"/>
                </a:lnTo>
                <a:lnTo>
                  <a:pt x="1130680" y="0"/>
                </a:lnTo>
                <a:close/>
              </a:path>
              <a:path w="1219200" h="103504">
                <a:moveTo>
                  <a:pt x="1194040" y="51774"/>
                </a:moveTo>
                <a:lnTo>
                  <a:pt x="1183117" y="58122"/>
                </a:lnTo>
                <a:lnTo>
                  <a:pt x="1206627" y="58153"/>
                </a:lnTo>
                <a:lnTo>
                  <a:pt x="1206627" y="57276"/>
                </a:lnTo>
                <a:lnTo>
                  <a:pt x="1203452" y="57276"/>
                </a:lnTo>
                <a:lnTo>
                  <a:pt x="1194040" y="51774"/>
                </a:lnTo>
                <a:close/>
              </a:path>
              <a:path w="1219200" h="103504">
                <a:moveTo>
                  <a:pt x="0" y="43878"/>
                </a:moveTo>
                <a:lnTo>
                  <a:pt x="0" y="56578"/>
                </a:lnTo>
                <a:lnTo>
                  <a:pt x="1183117" y="58122"/>
                </a:lnTo>
                <a:lnTo>
                  <a:pt x="1194040" y="51774"/>
                </a:lnTo>
                <a:lnTo>
                  <a:pt x="1183176" y="45422"/>
                </a:lnTo>
                <a:lnTo>
                  <a:pt x="0" y="43878"/>
                </a:lnTo>
                <a:close/>
              </a:path>
              <a:path w="1219200" h="103504">
                <a:moveTo>
                  <a:pt x="1203452" y="46304"/>
                </a:moveTo>
                <a:lnTo>
                  <a:pt x="1194040" y="51774"/>
                </a:lnTo>
                <a:lnTo>
                  <a:pt x="1203452" y="57276"/>
                </a:lnTo>
                <a:lnTo>
                  <a:pt x="1203452" y="46304"/>
                </a:lnTo>
                <a:close/>
              </a:path>
              <a:path w="1219200" h="103504">
                <a:moveTo>
                  <a:pt x="1206627" y="46304"/>
                </a:moveTo>
                <a:lnTo>
                  <a:pt x="1203452" y="46304"/>
                </a:lnTo>
                <a:lnTo>
                  <a:pt x="1203452" y="57276"/>
                </a:lnTo>
                <a:lnTo>
                  <a:pt x="1206627" y="57276"/>
                </a:lnTo>
                <a:lnTo>
                  <a:pt x="1206627" y="46304"/>
                </a:lnTo>
                <a:close/>
              </a:path>
              <a:path w="1219200" h="103504">
                <a:moveTo>
                  <a:pt x="1183176" y="45422"/>
                </a:moveTo>
                <a:lnTo>
                  <a:pt x="1194040" y="51774"/>
                </a:lnTo>
                <a:lnTo>
                  <a:pt x="1203452" y="46304"/>
                </a:lnTo>
                <a:lnTo>
                  <a:pt x="1206627" y="46304"/>
                </a:lnTo>
                <a:lnTo>
                  <a:pt x="1206627" y="45453"/>
                </a:lnTo>
                <a:lnTo>
                  <a:pt x="1183176" y="454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843534"/>
            <a:ext cx="661606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Exercise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–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Declaring a</a:t>
            </a:r>
            <a:r>
              <a:rPr b="1" spc="6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2050" y="1752600"/>
          <a:ext cx="411479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bookTitle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ISBNno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price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next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74015" marR="208280" indent="-1574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Link</a:t>
                      </a:r>
                      <a:r>
                        <a:rPr sz="2000" spc="-100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List  Guide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5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1234-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33680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5678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40.00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0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solidFill>
                            <a:srgbClr val="FFFF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NULL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0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8194" y="3088385"/>
            <a:ext cx="74472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Figure above </a:t>
            </a:r>
            <a:r>
              <a:rPr sz="2400" dirty="0">
                <a:latin typeface="Arial" panose="020B0604020202020204"/>
                <a:cs typeface="Arial" panose="020B0604020202020204"/>
              </a:rPr>
              <a:t>represents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node in a link list </a:t>
            </a:r>
            <a:r>
              <a:rPr sz="2400" dirty="0">
                <a:latin typeface="Arial" panose="020B0604020202020204"/>
                <a:cs typeface="Arial" panose="020B0604020202020204"/>
              </a:rPr>
              <a:t>that store  information for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book.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The node consists of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following </a:t>
            </a:r>
            <a:r>
              <a:rPr sz="2400" dirty="0">
                <a:latin typeface="Arial" panose="020B0604020202020204"/>
                <a:cs typeface="Arial" panose="020B0604020202020204"/>
              </a:rPr>
              <a:t>attributes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27075">
              <a:lnSpc>
                <a:spcPct val="100000"/>
              </a:lnSpc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bookTitle, </a:t>
            </a:r>
            <a:r>
              <a:rPr sz="2400" dirty="0">
                <a:latin typeface="Arial" panose="020B0604020202020204"/>
                <a:cs typeface="Arial" panose="020B0604020202020204"/>
              </a:rPr>
              <a:t>ISBNno,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price and pointer</a:t>
            </a:r>
            <a:r>
              <a:rPr sz="24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next.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Write </a:t>
            </a:r>
            <a:r>
              <a:rPr sz="2400" dirty="0">
                <a:latin typeface="Arial" panose="020B0604020202020204"/>
                <a:cs typeface="Arial" panose="020B0604020202020204"/>
              </a:rPr>
              <a:t>a class/struct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declaration </a:t>
            </a:r>
            <a:r>
              <a:rPr sz="2400" dirty="0">
                <a:latin typeface="Arial" panose="020B0604020202020204"/>
                <a:cs typeface="Arial" panose="020B0604020202020204"/>
              </a:rPr>
              <a:t>for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node </a:t>
            </a:r>
            <a:r>
              <a:rPr sz="2400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able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to store the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information.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140" y="716534"/>
            <a:ext cx="6363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Simple Linked List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540" y="1449608"/>
            <a:ext cx="7032625" cy="1577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Declare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600" dirty="0">
                <a:latin typeface="Arial" panose="020B0604020202020204"/>
                <a:cs typeface="Arial" panose="020B0604020202020204"/>
              </a:rPr>
              <a:t>which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contains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head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a pointer to the first node in the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list.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8105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Since the list is empty initially,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head</a:t>
            </a:r>
            <a:r>
              <a:rPr sz="2200" spc="-5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is set to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NULL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Operations on</a:t>
            </a:r>
            <a:r>
              <a:rPr sz="2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List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047936"/>
            <a:ext cx="7581900" cy="3534410"/>
          </a:xfrm>
          <a:custGeom>
            <a:avLst/>
            <a:gdLst/>
            <a:ahLst/>
            <a:cxnLst/>
            <a:rect l="l" t="t" r="r" b="b"/>
            <a:pathLst>
              <a:path w="7581900" h="3534409">
                <a:moveTo>
                  <a:pt x="0" y="3533838"/>
                </a:moveTo>
                <a:lnTo>
                  <a:pt x="7581900" y="3533838"/>
                </a:lnTo>
                <a:lnTo>
                  <a:pt x="7581900" y="0"/>
                </a:lnTo>
                <a:lnTo>
                  <a:pt x="0" y="0"/>
                </a:lnTo>
                <a:lnTo>
                  <a:pt x="0" y="353383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3071876"/>
            <a:ext cx="4626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73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1800" b="1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r>
              <a:rPr sz="1800" b="1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~List(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4228" y="3620770"/>
            <a:ext cx="1938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spc="-8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spc="-5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destructor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4443806"/>
            <a:ext cx="6264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bool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IsEmpty()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 == NULL;</a:t>
            </a:r>
            <a:r>
              <a:rPr sz="1800" b="1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 marR="164211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InsertNode(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  </a:t>
            </a:r>
            <a:r>
              <a:rPr sz="18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FindNode(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1800" b="1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 marR="1915160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DeleteNode(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x);  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DisplayList(</a:t>
            </a: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</a:t>
            </a:r>
            <a:r>
              <a:rPr sz="1800" b="1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2197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25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6403149"/>
            <a:ext cx="26924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940" y="818134"/>
            <a:ext cx="6363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Simple Linked List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40" y="2038831"/>
            <a:ext cx="7665084" cy="37788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000" spc="-5" dirty="0">
                <a:latin typeface="Arial" panose="020B0604020202020204"/>
                <a:cs typeface="Arial" panose="020B0604020202020204"/>
              </a:rPr>
              <a:t>Operations </a:t>
            </a:r>
            <a:r>
              <a:rPr sz="3000" dirty="0">
                <a:latin typeface="Arial" panose="020B0604020202020204"/>
                <a:cs typeface="Arial" panose="020B0604020202020204"/>
              </a:rPr>
              <a:t>of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List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756285" marR="271780" indent="-287020">
              <a:lnSpc>
                <a:spcPct val="106000"/>
              </a:lnSpc>
              <a:spcBef>
                <a:spcPts val="485"/>
              </a:spcBef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600" dirty="0">
                <a:latin typeface="Arial" panose="020B0604020202020204"/>
                <a:cs typeface="Arial" panose="020B0604020202020204"/>
              </a:rPr>
              <a:t>determine whether or not the list</a:t>
            </a:r>
            <a:r>
              <a:rPr sz="2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is  empty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56285" marR="24130" indent="-287020">
              <a:lnSpc>
                <a:spcPct val="106000"/>
              </a:lnSpc>
              <a:spcBef>
                <a:spcPts val="26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InsertNode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a new node at a particular  position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FindNode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600" dirty="0">
                <a:latin typeface="Arial" panose="020B0604020202020204"/>
                <a:cs typeface="Arial" panose="020B0604020202020204"/>
              </a:rPr>
              <a:t>find a node with a given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value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DeleteNode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600" dirty="0">
                <a:latin typeface="Arial" panose="020B0604020202020204"/>
                <a:cs typeface="Arial" panose="020B0604020202020204"/>
              </a:rPr>
              <a:t>delete a node with a given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value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DisplayList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600" dirty="0">
                <a:latin typeface="Arial" panose="020B0604020202020204"/>
                <a:cs typeface="Arial" panose="020B0604020202020204"/>
              </a:rPr>
              <a:t>print all the nodes in the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26640" y="716534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223837" y="1519237"/>
            <a:ext cx="8620125" cy="5038725"/>
            <a:chOff x="223837" y="1519237"/>
            <a:chExt cx="8620125" cy="5038725"/>
          </a:xfrm>
        </p:grpSpPr>
        <p:sp>
          <p:nvSpPr>
            <p:cNvPr id="36" name="object 36"/>
            <p:cNvSpPr/>
            <p:nvPr/>
          </p:nvSpPr>
          <p:spPr>
            <a:xfrm>
              <a:off x="228600" y="1524000"/>
              <a:ext cx="8610600" cy="5029200"/>
            </a:xfrm>
            <a:custGeom>
              <a:avLst/>
              <a:gdLst/>
              <a:ahLst/>
              <a:cxnLst/>
              <a:rect l="l" t="t" r="r" b="b"/>
              <a:pathLst>
                <a:path w="8610600" h="5029200">
                  <a:moveTo>
                    <a:pt x="86106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610600" y="50292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600" y="1524000"/>
              <a:ext cx="8610600" cy="5029200"/>
            </a:xfrm>
            <a:custGeom>
              <a:avLst/>
              <a:gdLst/>
              <a:ahLst/>
              <a:cxnLst/>
              <a:rect l="l" t="t" r="r" b="b"/>
              <a:pathLst>
                <a:path w="8610600" h="5029200">
                  <a:moveTo>
                    <a:pt x="0" y="5029200"/>
                  </a:moveTo>
                  <a:lnTo>
                    <a:pt x="8610600" y="5029200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5029200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7340" y="1421822"/>
            <a:ext cx="8412480" cy="30708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45465" algn="l"/>
              </a:tabLst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InsertNode(</a:t>
            </a:r>
            <a:r>
              <a:rPr sz="26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27100" marR="676275" indent="-457835">
              <a:lnSpc>
                <a:spcPct val="106000"/>
              </a:lnSpc>
              <a:spcBef>
                <a:spcPts val="490"/>
              </a:spcBef>
              <a:tabLst>
                <a:tab pos="927100" algn="l"/>
              </a:tabLst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Insert a node with data equal to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x.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After insertion, this  function generates a sorted list : in ascending</a:t>
            </a:r>
            <a:r>
              <a:rPr sz="22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order.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927100" marR="5080" indent="-457835">
              <a:lnSpc>
                <a:spcPct val="100000"/>
              </a:lnSpc>
              <a:spcBef>
                <a:spcPts val="515"/>
              </a:spcBef>
              <a:tabLst>
                <a:tab pos="927100" algn="l"/>
              </a:tabLst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Find the location of the value to be inserted </a:t>
            </a:r>
            <a:r>
              <a:rPr sz="2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the value  will be in the correct order in the list. </a:t>
            </a:r>
            <a:r>
              <a:rPr sz="1700" b="1" spc="-5" dirty="0">
                <a:latin typeface="Arial" panose="020B0604020202020204"/>
                <a:cs typeface="Arial" panose="020B0604020202020204"/>
              </a:rPr>
              <a:t>(i.e., </a:t>
            </a:r>
            <a:r>
              <a:rPr sz="1700" b="1" spc="15" dirty="0">
                <a:latin typeface="Arial" panose="020B0604020202020204"/>
                <a:cs typeface="Arial" panose="020B0604020202020204"/>
              </a:rPr>
              <a:t>when </a:t>
            </a:r>
            <a:r>
              <a:rPr sz="1700" b="1" spc="-5" dirty="0">
                <a:latin typeface="Courier New" panose="02070309020205020404"/>
                <a:cs typeface="Courier New" panose="02070309020205020404"/>
              </a:rPr>
              <a:t>index </a:t>
            </a:r>
            <a:r>
              <a:rPr sz="1700" b="1" dirty="0">
                <a:latin typeface="Courier New" panose="02070309020205020404"/>
                <a:cs typeface="Courier New" panose="02070309020205020404"/>
              </a:rPr>
              <a:t>= 0</a:t>
            </a:r>
            <a:r>
              <a:rPr sz="1700" b="1" dirty="0">
                <a:latin typeface="Arial" panose="020B0604020202020204"/>
                <a:cs typeface="Arial" panose="020B0604020202020204"/>
              </a:rPr>
              <a:t>,  insert the node as the </a:t>
            </a:r>
            <a:r>
              <a:rPr sz="1700" b="1" spc="-5" dirty="0">
                <a:latin typeface="Arial" panose="020B0604020202020204"/>
                <a:cs typeface="Arial" panose="020B0604020202020204"/>
              </a:rPr>
              <a:t>first</a:t>
            </a:r>
            <a:r>
              <a:rPr sz="17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element;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951230">
              <a:lnSpc>
                <a:spcPct val="100000"/>
              </a:lnSpc>
              <a:spcBef>
                <a:spcPts val="290"/>
              </a:spcBef>
            </a:pPr>
            <a:r>
              <a:rPr sz="1700" b="1" spc="10" dirty="0">
                <a:latin typeface="Arial" panose="020B0604020202020204"/>
                <a:cs typeface="Arial" panose="020B0604020202020204"/>
              </a:rPr>
              <a:t>when </a:t>
            </a:r>
            <a:r>
              <a:rPr sz="1700" b="1" spc="-5" dirty="0">
                <a:latin typeface="Courier New" panose="02070309020205020404"/>
                <a:cs typeface="Courier New" panose="02070309020205020404"/>
              </a:rPr>
              <a:t>index </a:t>
            </a:r>
            <a:r>
              <a:rPr sz="1700" b="1" dirty="0">
                <a:latin typeface="Courier New" panose="02070309020205020404"/>
                <a:cs typeface="Courier New" panose="02070309020205020404"/>
              </a:rPr>
              <a:t>= 1</a:t>
            </a:r>
            <a:r>
              <a:rPr sz="1700" b="1" dirty="0">
                <a:latin typeface="Arial" panose="020B0604020202020204"/>
                <a:cs typeface="Arial" panose="020B0604020202020204"/>
              </a:rPr>
              <a:t>, insert the node </a:t>
            </a:r>
            <a:r>
              <a:rPr sz="1700" b="1" spc="-5" dirty="0">
                <a:latin typeface="Arial" panose="020B0604020202020204"/>
                <a:cs typeface="Arial" panose="020B0604020202020204"/>
              </a:rPr>
              <a:t>after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the </a:t>
            </a:r>
            <a:r>
              <a:rPr sz="1700" b="1" spc="-5" dirty="0">
                <a:latin typeface="Arial" panose="020B0604020202020204"/>
                <a:cs typeface="Arial" panose="020B0604020202020204"/>
              </a:rPr>
              <a:t>first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element, and so</a:t>
            </a:r>
            <a:r>
              <a:rPr sz="17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on)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45465" algn="l"/>
              </a:tabLst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4540" y="5339588"/>
            <a:ext cx="4879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5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3.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Point the new node to its</a:t>
            </a:r>
            <a:r>
              <a:rPr sz="22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successor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5741923"/>
            <a:ext cx="6759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5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4.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Point the </a:t>
            </a:r>
            <a:r>
              <a:rPr sz="2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node’s predecessor to the </a:t>
            </a:r>
            <a:r>
              <a:rPr sz="2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2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94638" y="4867338"/>
            <a:ext cx="1673225" cy="1062355"/>
            <a:chOff x="7394638" y="4867338"/>
            <a:chExt cx="1673225" cy="1062355"/>
          </a:xfrm>
        </p:grpSpPr>
        <p:sp>
          <p:nvSpPr>
            <p:cNvPr id="42" name="object 42"/>
            <p:cNvSpPr/>
            <p:nvPr/>
          </p:nvSpPr>
          <p:spPr>
            <a:xfrm>
              <a:off x="8477250" y="4881626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77250" y="4881626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96250" y="4883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6250" y="4883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9926" y="5527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89926" y="5527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08926" y="5534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08926" y="5534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53526" y="5017135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930" y="64388"/>
                  </a:lnTo>
                  <a:lnTo>
                    <a:pt x="43179" y="64388"/>
                  </a:lnTo>
                  <a:lnTo>
                    <a:pt x="42418" y="35940"/>
                  </a:lnTo>
                  <a:lnTo>
                    <a:pt x="82410" y="34908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387709" y="28193"/>
                  </a:moveTo>
                  <a:lnTo>
                    <a:pt x="342519" y="28193"/>
                  </a:lnTo>
                  <a:lnTo>
                    <a:pt x="343280" y="56768"/>
                  </a:lnTo>
                  <a:lnTo>
                    <a:pt x="328971" y="57132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709" y="28193"/>
                  </a:lnTo>
                  <a:close/>
                </a:path>
                <a:path w="414654" h="93345">
                  <a:moveTo>
                    <a:pt x="82410" y="34908"/>
                  </a:moveTo>
                  <a:lnTo>
                    <a:pt x="42418" y="35940"/>
                  </a:lnTo>
                  <a:lnTo>
                    <a:pt x="43179" y="64388"/>
                  </a:lnTo>
                  <a:lnTo>
                    <a:pt x="83106" y="63375"/>
                  </a:lnTo>
                  <a:lnTo>
                    <a:pt x="85598" y="49021"/>
                  </a:lnTo>
                  <a:lnTo>
                    <a:pt x="82410" y="34908"/>
                  </a:lnTo>
                  <a:close/>
                </a:path>
                <a:path w="414654" h="93345">
                  <a:moveTo>
                    <a:pt x="83106" y="63375"/>
                  </a:moveTo>
                  <a:lnTo>
                    <a:pt x="43179" y="64388"/>
                  </a:lnTo>
                  <a:lnTo>
                    <a:pt x="82930" y="64388"/>
                  </a:lnTo>
                  <a:lnTo>
                    <a:pt x="83106" y="63375"/>
                  </a:lnTo>
                  <a:close/>
                </a:path>
                <a:path w="414654" h="93345">
                  <a:moveTo>
                    <a:pt x="328252" y="28562"/>
                  </a:moveTo>
                  <a:lnTo>
                    <a:pt x="82410" y="34908"/>
                  </a:lnTo>
                  <a:lnTo>
                    <a:pt x="85598" y="49021"/>
                  </a:lnTo>
                  <a:lnTo>
                    <a:pt x="83106" y="63375"/>
                  </a:lnTo>
                  <a:lnTo>
                    <a:pt x="328971" y="57132"/>
                  </a:lnTo>
                  <a:lnTo>
                    <a:pt x="328252" y="28562"/>
                  </a:lnTo>
                  <a:close/>
                </a:path>
                <a:path w="414654" h="93345">
                  <a:moveTo>
                    <a:pt x="342519" y="28193"/>
                  </a:moveTo>
                  <a:lnTo>
                    <a:pt x="328252" y="28562"/>
                  </a:lnTo>
                  <a:lnTo>
                    <a:pt x="328971" y="57132"/>
                  </a:lnTo>
                  <a:lnTo>
                    <a:pt x="343280" y="56768"/>
                  </a:lnTo>
                  <a:lnTo>
                    <a:pt x="342519" y="28193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2"/>
                  </a:lnTo>
                  <a:lnTo>
                    <a:pt x="342519" y="28193"/>
                  </a:lnTo>
                  <a:lnTo>
                    <a:pt x="387709" y="28193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391145" y="5956808"/>
            <a:ext cx="772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99FF"/>
                </a:solidFill>
                <a:latin typeface="Courier New" panose="02070309020205020404"/>
                <a:cs typeface="Courier New" panose="02070309020205020404"/>
              </a:rPr>
              <a:t>newNode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58212" y="5257800"/>
            <a:ext cx="271780" cy="500380"/>
          </a:xfrm>
          <a:custGeom>
            <a:avLst/>
            <a:gdLst/>
            <a:ahLst/>
            <a:cxnLst/>
            <a:rect l="l" t="t" r="r" b="b"/>
            <a:pathLst>
              <a:path w="271779" h="500379">
                <a:moveTo>
                  <a:pt x="45509" y="414413"/>
                </a:moveTo>
                <a:lnTo>
                  <a:pt x="29198" y="416536"/>
                </a:lnTo>
                <a:lnTo>
                  <a:pt x="14886" y="424614"/>
                </a:lnTo>
                <a:lnTo>
                  <a:pt x="4433" y="438035"/>
                </a:lnTo>
                <a:lnTo>
                  <a:pt x="0" y="454462"/>
                </a:lnTo>
                <a:lnTo>
                  <a:pt x="2115" y="470755"/>
                </a:lnTo>
                <a:lnTo>
                  <a:pt x="10183" y="485064"/>
                </a:lnTo>
                <a:lnTo>
                  <a:pt x="23610" y="495541"/>
                </a:lnTo>
                <a:lnTo>
                  <a:pt x="40046" y="499986"/>
                </a:lnTo>
                <a:lnTo>
                  <a:pt x="56328" y="497863"/>
                </a:lnTo>
                <a:lnTo>
                  <a:pt x="70633" y="489785"/>
                </a:lnTo>
                <a:lnTo>
                  <a:pt x="81141" y="476364"/>
                </a:lnTo>
                <a:lnTo>
                  <a:pt x="84588" y="463588"/>
                </a:lnTo>
                <a:lnTo>
                  <a:pt x="55614" y="463588"/>
                </a:lnTo>
                <a:lnTo>
                  <a:pt x="29960" y="450811"/>
                </a:lnTo>
                <a:lnTo>
                  <a:pt x="47850" y="415045"/>
                </a:lnTo>
                <a:lnTo>
                  <a:pt x="45509" y="414413"/>
                </a:lnTo>
                <a:close/>
              </a:path>
              <a:path w="271779" h="500379">
                <a:moveTo>
                  <a:pt x="47850" y="415045"/>
                </a:moveTo>
                <a:lnTo>
                  <a:pt x="29960" y="450811"/>
                </a:lnTo>
                <a:lnTo>
                  <a:pt x="55614" y="463588"/>
                </a:lnTo>
                <a:lnTo>
                  <a:pt x="73478" y="427843"/>
                </a:lnTo>
                <a:lnTo>
                  <a:pt x="61964" y="418858"/>
                </a:lnTo>
                <a:lnTo>
                  <a:pt x="47850" y="415045"/>
                </a:lnTo>
                <a:close/>
              </a:path>
              <a:path w="271779" h="500379">
                <a:moveTo>
                  <a:pt x="73478" y="427843"/>
                </a:moveTo>
                <a:lnTo>
                  <a:pt x="55614" y="463588"/>
                </a:lnTo>
                <a:lnTo>
                  <a:pt x="84588" y="463588"/>
                </a:lnTo>
                <a:lnTo>
                  <a:pt x="85574" y="459937"/>
                </a:lnTo>
                <a:lnTo>
                  <a:pt x="83458" y="443644"/>
                </a:lnTo>
                <a:lnTo>
                  <a:pt x="75390" y="429335"/>
                </a:lnTo>
                <a:lnTo>
                  <a:pt x="73478" y="427843"/>
                </a:lnTo>
                <a:close/>
              </a:path>
              <a:path w="271779" h="500379">
                <a:moveTo>
                  <a:pt x="220280" y="70331"/>
                </a:moveTo>
                <a:lnTo>
                  <a:pt x="47850" y="415045"/>
                </a:lnTo>
                <a:lnTo>
                  <a:pt x="61964" y="418858"/>
                </a:lnTo>
                <a:lnTo>
                  <a:pt x="73478" y="427843"/>
                </a:lnTo>
                <a:lnTo>
                  <a:pt x="245786" y="83084"/>
                </a:lnTo>
                <a:lnTo>
                  <a:pt x="220280" y="70331"/>
                </a:lnTo>
                <a:close/>
              </a:path>
              <a:path w="271779" h="500379">
                <a:moveTo>
                  <a:pt x="271387" y="57531"/>
                </a:moveTo>
                <a:lnTo>
                  <a:pt x="226683" y="57531"/>
                </a:lnTo>
                <a:lnTo>
                  <a:pt x="252210" y="70231"/>
                </a:lnTo>
                <a:lnTo>
                  <a:pt x="245786" y="83084"/>
                </a:lnTo>
                <a:lnTo>
                  <a:pt x="271387" y="95884"/>
                </a:lnTo>
                <a:lnTo>
                  <a:pt x="271387" y="57531"/>
                </a:lnTo>
                <a:close/>
              </a:path>
              <a:path w="271779" h="500379">
                <a:moveTo>
                  <a:pt x="226683" y="57531"/>
                </a:moveTo>
                <a:lnTo>
                  <a:pt x="220280" y="70331"/>
                </a:lnTo>
                <a:lnTo>
                  <a:pt x="245786" y="83084"/>
                </a:lnTo>
                <a:lnTo>
                  <a:pt x="252210" y="70231"/>
                </a:lnTo>
                <a:lnTo>
                  <a:pt x="226683" y="57531"/>
                </a:lnTo>
                <a:close/>
              </a:path>
              <a:path w="271779" h="500379">
                <a:moveTo>
                  <a:pt x="271387" y="0"/>
                </a:moveTo>
                <a:lnTo>
                  <a:pt x="194679" y="57531"/>
                </a:lnTo>
                <a:lnTo>
                  <a:pt x="220280" y="70331"/>
                </a:lnTo>
                <a:lnTo>
                  <a:pt x="226683" y="57531"/>
                </a:lnTo>
                <a:lnTo>
                  <a:pt x="271387" y="57531"/>
                </a:lnTo>
                <a:lnTo>
                  <a:pt x="271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6734238" y="4867338"/>
            <a:ext cx="1297305" cy="638175"/>
            <a:chOff x="6734238" y="4867338"/>
            <a:chExt cx="1297305" cy="638175"/>
          </a:xfrm>
        </p:grpSpPr>
        <p:sp>
          <p:nvSpPr>
            <p:cNvPr id="54" name="object 54"/>
            <p:cNvSpPr/>
            <p:nvPr/>
          </p:nvSpPr>
          <p:spPr>
            <a:xfrm>
              <a:off x="7129526" y="4881626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29526" y="4881626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48526" y="4883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48526" y="4883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5675" y="5024373"/>
              <a:ext cx="725805" cy="481330"/>
            </a:xfrm>
            <a:custGeom>
              <a:avLst/>
              <a:gdLst/>
              <a:ahLst/>
              <a:cxnLst/>
              <a:rect l="l" t="t" r="r" b="b"/>
              <a:pathLst>
                <a:path w="725804" h="481329">
                  <a:moveTo>
                    <a:pt x="85725" y="42926"/>
                  </a:moveTo>
                  <a:lnTo>
                    <a:pt x="59524" y="3390"/>
                  </a:lnTo>
                  <a:lnTo>
                    <a:pt x="42799" y="0"/>
                  </a:lnTo>
                  <a:lnTo>
                    <a:pt x="26136" y="3390"/>
                  </a:lnTo>
                  <a:lnTo>
                    <a:pt x="12534" y="12611"/>
                  </a:lnTo>
                  <a:lnTo>
                    <a:pt x="3365" y="26263"/>
                  </a:lnTo>
                  <a:lnTo>
                    <a:pt x="0" y="42926"/>
                  </a:lnTo>
                  <a:lnTo>
                    <a:pt x="3365" y="59588"/>
                  </a:lnTo>
                  <a:lnTo>
                    <a:pt x="12534" y="73190"/>
                  </a:lnTo>
                  <a:lnTo>
                    <a:pt x="26136" y="82372"/>
                  </a:lnTo>
                  <a:lnTo>
                    <a:pt x="42799" y="85725"/>
                  </a:lnTo>
                  <a:lnTo>
                    <a:pt x="59524" y="82372"/>
                  </a:lnTo>
                  <a:lnTo>
                    <a:pt x="73164" y="73190"/>
                  </a:lnTo>
                  <a:lnTo>
                    <a:pt x="82346" y="59588"/>
                  </a:lnTo>
                  <a:lnTo>
                    <a:pt x="82842" y="57150"/>
                  </a:lnTo>
                  <a:lnTo>
                    <a:pt x="85725" y="42926"/>
                  </a:lnTo>
                  <a:close/>
                </a:path>
                <a:path w="725804" h="481329">
                  <a:moveTo>
                    <a:pt x="114300" y="35052"/>
                  </a:moveTo>
                  <a:lnTo>
                    <a:pt x="107950" y="28575"/>
                  </a:lnTo>
                  <a:lnTo>
                    <a:pt x="92202" y="28575"/>
                  </a:lnTo>
                  <a:lnTo>
                    <a:pt x="85725" y="35052"/>
                  </a:lnTo>
                  <a:lnTo>
                    <a:pt x="85725" y="42926"/>
                  </a:lnTo>
                  <a:lnTo>
                    <a:pt x="85725" y="50800"/>
                  </a:lnTo>
                  <a:lnTo>
                    <a:pt x="92202" y="57150"/>
                  </a:lnTo>
                  <a:lnTo>
                    <a:pt x="107950" y="57150"/>
                  </a:lnTo>
                  <a:lnTo>
                    <a:pt x="114300" y="50800"/>
                  </a:lnTo>
                  <a:lnTo>
                    <a:pt x="114300" y="35052"/>
                  </a:lnTo>
                  <a:close/>
                </a:path>
                <a:path w="725804" h="481329">
                  <a:moveTo>
                    <a:pt x="120650" y="157226"/>
                  </a:moveTo>
                  <a:lnTo>
                    <a:pt x="117271" y="140563"/>
                  </a:lnTo>
                  <a:lnTo>
                    <a:pt x="108089" y="126911"/>
                  </a:lnTo>
                  <a:lnTo>
                    <a:pt x="94449" y="117690"/>
                  </a:lnTo>
                  <a:lnTo>
                    <a:pt x="77724" y="114300"/>
                  </a:lnTo>
                  <a:lnTo>
                    <a:pt x="61061" y="117690"/>
                  </a:lnTo>
                  <a:lnTo>
                    <a:pt x="47459" y="126911"/>
                  </a:lnTo>
                  <a:lnTo>
                    <a:pt x="38290" y="140563"/>
                  </a:lnTo>
                  <a:lnTo>
                    <a:pt x="34925" y="157226"/>
                  </a:lnTo>
                  <a:lnTo>
                    <a:pt x="38290" y="173888"/>
                  </a:lnTo>
                  <a:lnTo>
                    <a:pt x="47459" y="187490"/>
                  </a:lnTo>
                  <a:lnTo>
                    <a:pt x="61061" y="196672"/>
                  </a:lnTo>
                  <a:lnTo>
                    <a:pt x="63500" y="197154"/>
                  </a:lnTo>
                  <a:lnTo>
                    <a:pt x="63500" y="395351"/>
                  </a:lnTo>
                  <a:lnTo>
                    <a:pt x="34925" y="395351"/>
                  </a:lnTo>
                  <a:lnTo>
                    <a:pt x="77851" y="481076"/>
                  </a:lnTo>
                  <a:lnTo>
                    <a:pt x="113538" y="409575"/>
                  </a:lnTo>
                  <a:lnTo>
                    <a:pt x="120650" y="395351"/>
                  </a:lnTo>
                  <a:lnTo>
                    <a:pt x="92075" y="395351"/>
                  </a:lnTo>
                  <a:lnTo>
                    <a:pt x="92075" y="200025"/>
                  </a:lnTo>
                  <a:lnTo>
                    <a:pt x="92075" y="197142"/>
                  </a:lnTo>
                  <a:lnTo>
                    <a:pt x="77724" y="200025"/>
                  </a:lnTo>
                  <a:lnTo>
                    <a:pt x="91998" y="197154"/>
                  </a:lnTo>
                  <a:lnTo>
                    <a:pt x="92075" y="157226"/>
                  </a:lnTo>
                  <a:lnTo>
                    <a:pt x="92075" y="197142"/>
                  </a:lnTo>
                  <a:lnTo>
                    <a:pt x="94449" y="196672"/>
                  </a:lnTo>
                  <a:lnTo>
                    <a:pt x="108089" y="187490"/>
                  </a:lnTo>
                  <a:lnTo>
                    <a:pt x="117271" y="173888"/>
                  </a:lnTo>
                  <a:lnTo>
                    <a:pt x="120650" y="157226"/>
                  </a:lnTo>
                  <a:close/>
                </a:path>
                <a:path w="725804" h="481329">
                  <a:moveTo>
                    <a:pt x="171577" y="35052"/>
                  </a:moveTo>
                  <a:lnTo>
                    <a:pt x="165100" y="28575"/>
                  </a:lnTo>
                  <a:lnTo>
                    <a:pt x="149352" y="28575"/>
                  </a:lnTo>
                  <a:lnTo>
                    <a:pt x="142875" y="35052"/>
                  </a:lnTo>
                  <a:lnTo>
                    <a:pt x="142875" y="50800"/>
                  </a:lnTo>
                  <a:lnTo>
                    <a:pt x="149352" y="57150"/>
                  </a:lnTo>
                  <a:lnTo>
                    <a:pt x="165100" y="57150"/>
                  </a:lnTo>
                  <a:lnTo>
                    <a:pt x="171577" y="50800"/>
                  </a:lnTo>
                  <a:lnTo>
                    <a:pt x="171577" y="35052"/>
                  </a:lnTo>
                  <a:close/>
                </a:path>
                <a:path w="725804" h="481329">
                  <a:moveTo>
                    <a:pt x="228727" y="35052"/>
                  </a:moveTo>
                  <a:lnTo>
                    <a:pt x="222377" y="28575"/>
                  </a:lnTo>
                  <a:lnTo>
                    <a:pt x="206502" y="28575"/>
                  </a:lnTo>
                  <a:lnTo>
                    <a:pt x="200152" y="35052"/>
                  </a:lnTo>
                  <a:lnTo>
                    <a:pt x="200152" y="50800"/>
                  </a:lnTo>
                  <a:lnTo>
                    <a:pt x="206502" y="57150"/>
                  </a:lnTo>
                  <a:lnTo>
                    <a:pt x="222377" y="57150"/>
                  </a:lnTo>
                  <a:lnTo>
                    <a:pt x="228727" y="50800"/>
                  </a:lnTo>
                  <a:lnTo>
                    <a:pt x="228727" y="35052"/>
                  </a:lnTo>
                  <a:close/>
                </a:path>
                <a:path w="725804" h="481329">
                  <a:moveTo>
                    <a:pt x="285877" y="35052"/>
                  </a:moveTo>
                  <a:lnTo>
                    <a:pt x="279527" y="28575"/>
                  </a:lnTo>
                  <a:lnTo>
                    <a:pt x="263652" y="28575"/>
                  </a:lnTo>
                  <a:lnTo>
                    <a:pt x="257302" y="35052"/>
                  </a:lnTo>
                  <a:lnTo>
                    <a:pt x="257302" y="50800"/>
                  </a:lnTo>
                  <a:lnTo>
                    <a:pt x="263652" y="57150"/>
                  </a:lnTo>
                  <a:lnTo>
                    <a:pt x="279527" y="57150"/>
                  </a:lnTo>
                  <a:lnTo>
                    <a:pt x="285877" y="50800"/>
                  </a:lnTo>
                  <a:lnTo>
                    <a:pt x="285877" y="35052"/>
                  </a:lnTo>
                  <a:close/>
                </a:path>
                <a:path w="725804" h="481329">
                  <a:moveTo>
                    <a:pt x="343027" y="35052"/>
                  </a:moveTo>
                  <a:lnTo>
                    <a:pt x="336677" y="28575"/>
                  </a:lnTo>
                  <a:lnTo>
                    <a:pt x="320802" y="28575"/>
                  </a:lnTo>
                  <a:lnTo>
                    <a:pt x="314452" y="35052"/>
                  </a:lnTo>
                  <a:lnTo>
                    <a:pt x="314452" y="50800"/>
                  </a:lnTo>
                  <a:lnTo>
                    <a:pt x="320802" y="57150"/>
                  </a:lnTo>
                  <a:lnTo>
                    <a:pt x="336677" y="57150"/>
                  </a:lnTo>
                  <a:lnTo>
                    <a:pt x="343027" y="50800"/>
                  </a:lnTo>
                  <a:lnTo>
                    <a:pt x="343027" y="35052"/>
                  </a:lnTo>
                  <a:close/>
                </a:path>
                <a:path w="725804" h="481329">
                  <a:moveTo>
                    <a:pt x="400304" y="35052"/>
                  </a:moveTo>
                  <a:lnTo>
                    <a:pt x="393827" y="28575"/>
                  </a:lnTo>
                  <a:lnTo>
                    <a:pt x="378079" y="28575"/>
                  </a:lnTo>
                  <a:lnTo>
                    <a:pt x="371602" y="35052"/>
                  </a:lnTo>
                  <a:lnTo>
                    <a:pt x="371602" y="50800"/>
                  </a:lnTo>
                  <a:lnTo>
                    <a:pt x="378079" y="57150"/>
                  </a:lnTo>
                  <a:lnTo>
                    <a:pt x="393827" y="57150"/>
                  </a:lnTo>
                  <a:lnTo>
                    <a:pt x="400304" y="50800"/>
                  </a:lnTo>
                  <a:lnTo>
                    <a:pt x="400304" y="35052"/>
                  </a:lnTo>
                  <a:close/>
                </a:path>
                <a:path w="725804" h="481329">
                  <a:moveTo>
                    <a:pt x="457454" y="35052"/>
                  </a:moveTo>
                  <a:lnTo>
                    <a:pt x="450977" y="28575"/>
                  </a:lnTo>
                  <a:lnTo>
                    <a:pt x="435229" y="28575"/>
                  </a:lnTo>
                  <a:lnTo>
                    <a:pt x="428879" y="35052"/>
                  </a:lnTo>
                  <a:lnTo>
                    <a:pt x="428879" y="50800"/>
                  </a:lnTo>
                  <a:lnTo>
                    <a:pt x="435229" y="57150"/>
                  </a:lnTo>
                  <a:lnTo>
                    <a:pt x="450977" y="57150"/>
                  </a:lnTo>
                  <a:lnTo>
                    <a:pt x="457454" y="50800"/>
                  </a:lnTo>
                  <a:lnTo>
                    <a:pt x="457454" y="35052"/>
                  </a:lnTo>
                  <a:close/>
                </a:path>
                <a:path w="725804" h="481329">
                  <a:moveTo>
                    <a:pt x="514604" y="35052"/>
                  </a:moveTo>
                  <a:lnTo>
                    <a:pt x="508254" y="28575"/>
                  </a:lnTo>
                  <a:lnTo>
                    <a:pt x="492379" y="28575"/>
                  </a:lnTo>
                  <a:lnTo>
                    <a:pt x="486029" y="35052"/>
                  </a:lnTo>
                  <a:lnTo>
                    <a:pt x="486029" y="50800"/>
                  </a:lnTo>
                  <a:lnTo>
                    <a:pt x="492379" y="57150"/>
                  </a:lnTo>
                  <a:lnTo>
                    <a:pt x="508254" y="57150"/>
                  </a:lnTo>
                  <a:lnTo>
                    <a:pt x="514604" y="50800"/>
                  </a:lnTo>
                  <a:lnTo>
                    <a:pt x="514604" y="35052"/>
                  </a:lnTo>
                  <a:close/>
                </a:path>
                <a:path w="725804" h="481329">
                  <a:moveTo>
                    <a:pt x="571754" y="35052"/>
                  </a:moveTo>
                  <a:lnTo>
                    <a:pt x="565404" y="28575"/>
                  </a:lnTo>
                  <a:lnTo>
                    <a:pt x="549529" y="28575"/>
                  </a:lnTo>
                  <a:lnTo>
                    <a:pt x="543179" y="35052"/>
                  </a:lnTo>
                  <a:lnTo>
                    <a:pt x="543179" y="50800"/>
                  </a:lnTo>
                  <a:lnTo>
                    <a:pt x="549529" y="57150"/>
                  </a:lnTo>
                  <a:lnTo>
                    <a:pt x="565404" y="57150"/>
                  </a:lnTo>
                  <a:lnTo>
                    <a:pt x="571754" y="50800"/>
                  </a:lnTo>
                  <a:lnTo>
                    <a:pt x="571754" y="35052"/>
                  </a:lnTo>
                  <a:close/>
                </a:path>
                <a:path w="725804" h="481329">
                  <a:moveTo>
                    <a:pt x="628904" y="35052"/>
                  </a:moveTo>
                  <a:lnTo>
                    <a:pt x="622554" y="28575"/>
                  </a:lnTo>
                  <a:lnTo>
                    <a:pt x="606806" y="28575"/>
                  </a:lnTo>
                  <a:lnTo>
                    <a:pt x="600329" y="35052"/>
                  </a:lnTo>
                  <a:lnTo>
                    <a:pt x="600329" y="50800"/>
                  </a:lnTo>
                  <a:lnTo>
                    <a:pt x="606806" y="57150"/>
                  </a:lnTo>
                  <a:lnTo>
                    <a:pt x="622554" y="57150"/>
                  </a:lnTo>
                  <a:lnTo>
                    <a:pt x="628904" y="50800"/>
                  </a:lnTo>
                  <a:lnTo>
                    <a:pt x="628904" y="35052"/>
                  </a:lnTo>
                  <a:close/>
                </a:path>
                <a:path w="725804" h="481329">
                  <a:moveTo>
                    <a:pt x="725424" y="42926"/>
                  </a:moveTo>
                  <a:lnTo>
                    <a:pt x="639699" y="0"/>
                  </a:lnTo>
                  <a:lnTo>
                    <a:pt x="639699" y="85725"/>
                  </a:lnTo>
                  <a:lnTo>
                    <a:pt x="72542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20331" y="4356353"/>
            <a:ext cx="878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99FF"/>
                </a:solidFill>
                <a:latin typeface="Courier New" panose="02070309020205020404"/>
                <a:cs typeface="Courier New" panose="02070309020205020404"/>
              </a:rPr>
              <a:t>index’</a:t>
            </a:r>
            <a:r>
              <a:rPr sz="1400" b="1" spc="-15" dirty="0">
                <a:solidFill>
                  <a:srgbClr val="FF99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400" b="1" dirty="0">
                <a:solidFill>
                  <a:srgbClr val="FF99FF"/>
                </a:solidFill>
                <a:latin typeface="Courier New" panose="02070309020205020404"/>
                <a:cs typeface="Courier New" panose="02070309020205020404"/>
              </a:rPr>
              <a:t>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6440" y="4430420"/>
            <a:ext cx="6858000" cy="866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  <a:tabLst>
                <a:tab pos="508000" algn="l"/>
              </a:tabLst>
            </a:pPr>
            <a:r>
              <a:rPr sz="15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Locate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position to insert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200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2100" b="1" spc="-22" baseline="14000" dirty="0">
                <a:solidFill>
                  <a:srgbClr val="FF99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endParaRPr sz="2100" baseline="14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508000" algn="l"/>
              </a:tabLst>
            </a:pPr>
            <a:r>
              <a:rPr sz="15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2.	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Allocate memory for the new</a:t>
            </a:r>
            <a:r>
              <a:rPr sz="22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03540" y="10890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6200" y="0"/>
                </a:moveTo>
                <a:lnTo>
                  <a:pt x="152400" y="228600"/>
                </a:lnTo>
              </a:path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40" y="716534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40" y="1855470"/>
            <a:ext cx="7784465" cy="446087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546100" algn="l"/>
              </a:tabLst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00" dirty="0">
                <a:latin typeface="Arial" panose="020B0604020202020204"/>
                <a:cs typeface="Arial" panose="020B0604020202020204"/>
              </a:rPr>
              <a:t>Possible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cases </a:t>
            </a:r>
            <a:r>
              <a:rPr sz="3000" dirty="0">
                <a:latin typeface="Arial" panose="020B0604020202020204"/>
                <a:cs typeface="Arial" panose="020B0604020202020204"/>
              </a:rPr>
              <a:t>of</a:t>
            </a:r>
            <a:r>
              <a:rPr sz="3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InsertNode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  <a:tabLst>
                <a:tab pos="927100" algn="l"/>
              </a:tabLst>
            </a:pPr>
            <a:r>
              <a:rPr sz="18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into an empty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18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2.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in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front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18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3.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at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back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1800" spc="10" dirty="0">
                <a:solidFill>
                  <a:srgbClr val="669999"/>
                </a:solidFill>
                <a:latin typeface="Arial" panose="020B0604020202020204"/>
                <a:cs typeface="Arial" panose="020B0604020202020204"/>
              </a:rPr>
              <a:t>4.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in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middle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546100" algn="l"/>
              </a:tabLst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00" dirty="0">
                <a:latin typeface="Arial" panose="020B0604020202020204"/>
                <a:cs typeface="Arial" panose="020B0604020202020204"/>
              </a:rPr>
              <a:t>But,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in fact, only need </a:t>
            </a:r>
            <a:r>
              <a:rPr sz="3000" dirty="0">
                <a:latin typeface="Arial" panose="020B0604020202020204"/>
                <a:cs typeface="Arial" panose="020B0604020202020204"/>
              </a:rPr>
              <a:t>to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handle </a:t>
            </a:r>
            <a:r>
              <a:rPr sz="3000" dirty="0">
                <a:latin typeface="Arial" panose="020B0604020202020204"/>
                <a:cs typeface="Arial" panose="020B0604020202020204"/>
              </a:rPr>
              <a:t>two</a:t>
            </a:r>
            <a:r>
              <a:rPr sz="3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cases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927100" algn="l"/>
              </a:tabLst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as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 first </a:t>
            </a:r>
            <a:r>
              <a:rPr sz="2600" dirty="0">
                <a:latin typeface="Arial" panose="020B0604020202020204"/>
                <a:cs typeface="Arial" panose="020B0604020202020204"/>
              </a:rPr>
              <a:t>node (Case 1 and Case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2)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27100" marR="5080" indent="-457835">
              <a:lnSpc>
                <a:spcPct val="100000"/>
              </a:lnSpc>
              <a:spcBef>
                <a:spcPts val="625"/>
              </a:spcBef>
              <a:tabLst>
                <a:tab pos="927100" algn="l"/>
              </a:tabLst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600" dirty="0">
                <a:latin typeface="Arial" panose="020B0604020202020204"/>
                <a:cs typeface="Arial" panose="020B0604020202020204"/>
              </a:rPr>
              <a:t>the middle or at the end of the list       (Case 3  and Case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4)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325" y="1066736"/>
            <a:ext cx="8169275" cy="5515610"/>
          </a:xfrm>
          <a:custGeom>
            <a:avLst/>
            <a:gdLst/>
            <a:ahLst/>
            <a:cxnLst/>
            <a:rect l="l" t="t" r="r" b="b"/>
            <a:pathLst>
              <a:path w="8169275" h="5515609">
                <a:moveTo>
                  <a:pt x="8169275" y="0"/>
                </a:moveTo>
                <a:lnTo>
                  <a:pt x="0" y="0"/>
                </a:lnTo>
                <a:lnTo>
                  <a:pt x="0" y="1447863"/>
                </a:lnTo>
                <a:lnTo>
                  <a:pt x="0" y="5515038"/>
                </a:lnTo>
                <a:lnTo>
                  <a:pt x="8169275" y="5515038"/>
                </a:lnTo>
                <a:lnTo>
                  <a:pt x="8169275" y="1447863"/>
                </a:lnTo>
                <a:lnTo>
                  <a:pt x="81692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540" y="450215"/>
            <a:ext cx="654621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2615" algn="l"/>
              </a:tabLst>
            </a:pP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new node</a:t>
            </a:r>
            <a:r>
              <a:rPr sz="2800" b="1" spc="9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(will create a sorted</a:t>
            </a:r>
            <a:r>
              <a:rPr sz="2800" b="1" spc="-2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109217"/>
            <a:ext cx="417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596974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 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846" y="2328798"/>
            <a:ext cx="2466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</a:t>
            </a:r>
            <a:r>
              <a:rPr sz="1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851" y="1596974"/>
            <a:ext cx="23482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3040" marR="1537335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currNode-&gt;data)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2568067"/>
            <a:ext cx="4118610" cy="1005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6465" marR="5080">
              <a:lnSpc>
                <a:spcPct val="101000"/>
              </a:lnSpc>
              <a:spcBef>
                <a:spcPts val="7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= currNode;  currNode = currNode-&gt;next;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5796" y="3838740"/>
          <a:ext cx="5552438" cy="1937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612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Node*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8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65"/>
                        </a:lnSpc>
                        <a:tabLst>
                          <a:tab pos="1860550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newNode-&gt;data	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9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 (currIndex == 0)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 gridSpan="3">
                  <a:txBody>
                    <a:bodyPr/>
                    <a:lstStyle/>
                    <a:p>
                      <a:pPr marL="945515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newNode-&gt;next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gridSpan="3">
                  <a:txBody>
                    <a:bodyPr/>
                    <a:lstStyle/>
                    <a:p>
                      <a:pPr marR="296545" algn="ctr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39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else {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80">
                <a:tc gridSpan="3">
                  <a:txBody>
                    <a:bodyPr/>
                    <a:lstStyle/>
                    <a:p>
                      <a:pPr marL="945515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newNode-&gt;next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prevNode-&gt;next;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50925" y="974725"/>
            <a:ext cx="8108950" cy="2774950"/>
            <a:chOff x="1050925" y="974725"/>
            <a:chExt cx="8108950" cy="2774950"/>
          </a:xfrm>
        </p:grpSpPr>
        <p:sp>
          <p:nvSpPr>
            <p:cNvPr id="11" name="object 11"/>
            <p:cNvSpPr/>
            <p:nvPr/>
          </p:nvSpPr>
          <p:spPr>
            <a:xfrm>
              <a:off x="1066800" y="1524000"/>
              <a:ext cx="6172200" cy="2209800"/>
            </a:xfrm>
            <a:custGeom>
              <a:avLst/>
              <a:gdLst/>
              <a:ahLst/>
              <a:cxnLst/>
              <a:rect l="l" t="t" r="r" b="b"/>
              <a:pathLst>
                <a:path w="6172200" h="2209800">
                  <a:moveTo>
                    <a:pt x="0" y="2209800"/>
                  </a:moveTo>
                  <a:lnTo>
                    <a:pt x="6172200" y="2209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400" y="990600"/>
              <a:ext cx="2514600" cy="1524000"/>
            </a:xfrm>
            <a:custGeom>
              <a:avLst/>
              <a:gdLst/>
              <a:ahLst/>
              <a:cxnLst/>
              <a:rect l="l" t="t" r="r" b="b"/>
              <a:pathLst>
                <a:path w="2514600" h="1524000">
                  <a:moveTo>
                    <a:pt x="2514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514600" y="15240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9400" y="990600"/>
              <a:ext cx="2514600" cy="1524000"/>
            </a:xfrm>
            <a:custGeom>
              <a:avLst/>
              <a:gdLst/>
              <a:ahLst/>
              <a:cxnLst/>
              <a:rect l="l" t="t" r="r" b="b"/>
              <a:pathLst>
                <a:path w="2514600" h="1524000">
                  <a:moveTo>
                    <a:pt x="0" y="1524000"/>
                  </a:moveTo>
                  <a:lnTo>
                    <a:pt x="2514600" y="1524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4045" y="1104900"/>
              <a:ext cx="859155" cy="885825"/>
            </a:xfrm>
            <a:custGeom>
              <a:avLst/>
              <a:gdLst/>
              <a:ahLst/>
              <a:cxnLst/>
              <a:rect l="l" t="t" r="r" b="b"/>
              <a:pathLst>
                <a:path w="859154" h="885825">
                  <a:moveTo>
                    <a:pt x="803499" y="34546"/>
                  </a:moveTo>
                  <a:lnTo>
                    <a:pt x="0" y="863726"/>
                  </a:lnTo>
                  <a:lnTo>
                    <a:pt x="22859" y="885825"/>
                  </a:lnTo>
                  <a:lnTo>
                    <a:pt x="826264" y="56613"/>
                  </a:lnTo>
                  <a:lnTo>
                    <a:pt x="803499" y="34546"/>
                  </a:lnTo>
                  <a:close/>
                </a:path>
                <a:path w="859154" h="885825">
                  <a:moveTo>
                    <a:pt x="851826" y="23113"/>
                  </a:moveTo>
                  <a:lnTo>
                    <a:pt x="814577" y="23113"/>
                  </a:lnTo>
                  <a:lnTo>
                    <a:pt x="837310" y="45212"/>
                  </a:lnTo>
                  <a:lnTo>
                    <a:pt x="826264" y="56613"/>
                  </a:lnTo>
                  <a:lnTo>
                    <a:pt x="837691" y="67690"/>
                  </a:lnTo>
                  <a:lnTo>
                    <a:pt x="851826" y="23113"/>
                  </a:lnTo>
                  <a:close/>
                </a:path>
                <a:path w="859154" h="885825">
                  <a:moveTo>
                    <a:pt x="814577" y="23113"/>
                  </a:moveTo>
                  <a:lnTo>
                    <a:pt x="803499" y="34546"/>
                  </a:lnTo>
                  <a:lnTo>
                    <a:pt x="826264" y="56613"/>
                  </a:lnTo>
                  <a:lnTo>
                    <a:pt x="837310" y="45212"/>
                  </a:lnTo>
                  <a:lnTo>
                    <a:pt x="814577" y="23113"/>
                  </a:lnTo>
                  <a:close/>
                </a:path>
                <a:path w="859154" h="885825">
                  <a:moveTo>
                    <a:pt x="859154" y="0"/>
                  </a:moveTo>
                  <a:lnTo>
                    <a:pt x="792099" y="23495"/>
                  </a:lnTo>
                  <a:lnTo>
                    <a:pt x="803499" y="34546"/>
                  </a:lnTo>
                  <a:lnTo>
                    <a:pt x="814577" y="23113"/>
                  </a:lnTo>
                  <a:lnTo>
                    <a:pt x="851826" y="23113"/>
                  </a:lnTo>
                  <a:lnTo>
                    <a:pt x="859154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09029" y="1017778"/>
            <a:ext cx="185801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b="1" spc="-3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Try </a:t>
            </a:r>
            <a:r>
              <a:rPr sz="18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to locate</a:t>
            </a:r>
            <a:r>
              <a:rPr sz="1800" b="1" spc="-4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305"/>
              </a:lnSpc>
            </a:pPr>
            <a:r>
              <a:rPr sz="20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index of</a:t>
            </a:r>
            <a:r>
              <a:rPr sz="2000" b="1" spc="-6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the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9029" y="1595450"/>
            <a:ext cx="13849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2000" b="1" spc="-6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being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inserted.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790" y="6517093"/>
            <a:ext cx="1219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9245" y="5777395"/>
            <a:ext cx="19761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r>
              <a:rPr sz="16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2953" y="5777395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4846" y="6021234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29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040" y="1382331"/>
            <a:ext cx="38252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</a:t>
            </a:r>
            <a:r>
              <a:rPr lang="en-MY"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15193"/>
            <a:ext cx="8066405" cy="35318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Lists</a:t>
            </a:r>
            <a:r>
              <a:rPr sz="2400" spc="-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Definition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31750" indent="-342900">
              <a:lnSpc>
                <a:spcPts val="3130"/>
              </a:lnSpc>
              <a:spcBef>
                <a:spcPts val="755"/>
              </a:spcBef>
            </a:pPr>
            <a:r>
              <a:rPr sz="160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Lists is a group of objects which is organized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in  sequence.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600" b="0" spc="2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 categories: linear list and nonlinear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ts val="3130"/>
              </a:lnSpc>
              <a:spcBef>
                <a:spcPts val="750"/>
              </a:spcBef>
            </a:pPr>
            <a:r>
              <a:rPr sz="1600" b="0" spc="2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Linear list – a list in which the data is organized  in sequence, example: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rray,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linked list, stack  and</a:t>
            </a:r>
            <a:r>
              <a:rPr sz="2400" spc="-2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173990" indent="-342900">
              <a:lnSpc>
                <a:spcPts val="3130"/>
              </a:lnSpc>
              <a:spcBef>
                <a:spcPts val="700"/>
              </a:spcBef>
            </a:pPr>
            <a:r>
              <a:rPr sz="1600" b="0" spc="2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00" b="0" spc="2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Non-Linear list – a list in which the data is  stored not sequence, example: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tree and</a:t>
            </a:r>
            <a:r>
              <a:rPr sz="2400" spc="-2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2302" y="6267196"/>
            <a:ext cx="95885" cy="13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7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441325" y="1066736"/>
            <a:ext cx="8169275" cy="5515610"/>
          </a:xfrm>
          <a:custGeom>
            <a:avLst/>
            <a:gdLst/>
            <a:ahLst/>
            <a:cxnLst/>
            <a:rect l="l" t="t" r="r" b="b"/>
            <a:pathLst>
              <a:path w="8169275" h="5515609">
                <a:moveTo>
                  <a:pt x="0" y="5515038"/>
                </a:moveTo>
                <a:lnTo>
                  <a:pt x="8169275" y="5515038"/>
                </a:lnTo>
                <a:lnTo>
                  <a:pt x="8169275" y="0"/>
                </a:lnTo>
                <a:lnTo>
                  <a:pt x="0" y="0"/>
                </a:lnTo>
                <a:lnTo>
                  <a:pt x="0" y="551503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109217"/>
            <a:ext cx="417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596974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 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846" y="2328798"/>
            <a:ext cx="2466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</a:t>
            </a:r>
            <a:r>
              <a:rPr sz="1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851" y="1596974"/>
            <a:ext cx="23482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3040" marR="1537335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currNode-&gt;data)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2568067"/>
            <a:ext cx="4118610" cy="1005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6465" marR="5080">
              <a:lnSpc>
                <a:spcPct val="101000"/>
              </a:lnSpc>
              <a:spcBef>
                <a:spcPts val="7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= currNode;  currNode = currNode-&gt;next;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953" y="379209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846" y="3792092"/>
            <a:ext cx="1976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&gt;da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8300" y="3792092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953" y="4523994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846" y="4280153"/>
            <a:ext cx="28905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(currIndex == 0)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 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7125" y="3717925"/>
            <a:ext cx="8032750" cy="1174750"/>
            <a:chOff x="1127125" y="3717925"/>
            <a:chExt cx="8032750" cy="1174750"/>
          </a:xfrm>
        </p:grpSpPr>
        <p:sp>
          <p:nvSpPr>
            <p:cNvPr id="15" name="object 15"/>
            <p:cNvSpPr/>
            <p:nvPr/>
          </p:nvSpPr>
          <p:spPr>
            <a:xfrm>
              <a:off x="1143000" y="3733800"/>
              <a:ext cx="6172200" cy="609600"/>
            </a:xfrm>
            <a:custGeom>
              <a:avLst/>
              <a:gdLst/>
              <a:ahLst/>
              <a:cxnLst/>
              <a:rect l="l" t="t" r="r" b="b"/>
              <a:pathLst>
                <a:path w="6172200" h="609600">
                  <a:moveTo>
                    <a:pt x="0" y="609600"/>
                  </a:moveTo>
                  <a:lnTo>
                    <a:pt x="6172200" y="6096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400" y="4495800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2514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514600" y="3810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4495800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0" y="381000"/>
                  </a:moveTo>
                  <a:lnTo>
                    <a:pt x="2514600" y="381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35522" y="4048252"/>
              <a:ext cx="718185" cy="561975"/>
            </a:xfrm>
            <a:custGeom>
              <a:avLst/>
              <a:gdLst/>
              <a:ahLst/>
              <a:cxnLst/>
              <a:rect l="l" t="t" r="r" b="b"/>
              <a:pathLst>
                <a:path w="718184" h="561975">
                  <a:moveTo>
                    <a:pt x="657716" y="535443"/>
                  </a:moveTo>
                  <a:lnTo>
                    <a:pt x="647953" y="548005"/>
                  </a:lnTo>
                  <a:lnTo>
                    <a:pt x="717676" y="561848"/>
                  </a:lnTo>
                  <a:lnTo>
                    <a:pt x="709688" y="545211"/>
                  </a:lnTo>
                  <a:lnTo>
                    <a:pt x="670305" y="545211"/>
                  </a:lnTo>
                  <a:lnTo>
                    <a:pt x="657716" y="535443"/>
                  </a:lnTo>
                  <a:close/>
                </a:path>
                <a:path w="718184" h="561975">
                  <a:moveTo>
                    <a:pt x="677218" y="510352"/>
                  </a:moveTo>
                  <a:lnTo>
                    <a:pt x="657716" y="535443"/>
                  </a:lnTo>
                  <a:lnTo>
                    <a:pt x="670305" y="545211"/>
                  </a:lnTo>
                  <a:lnTo>
                    <a:pt x="689736" y="520065"/>
                  </a:lnTo>
                  <a:lnTo>
                    <a:pt x="677218" y="510352"/>
                  </a:lnTo>
                  <a:close/>
                </a:path>
                <a:path w="718184" h="561975">
                  <a:moveTo>
                    <a:pt x="686943" y="497840"/>
                  </a:moveTo>
                  <a:lnTo>
                    <a:pt x="677218" y="510352"/>
                  </a:lnTo>
                  <a:lnTo>
                    <a:pt x="689736" y="520065"/>
                  </a:lnTo>
                  <a:lnTo>
                    <a:pt x="670305" y="545211"/>
                  </a:lnTo>
                  <a:lnTo>
                    <a:pt x="709688" y="545211"/>
                  </a:lnTo>
                  <a:lnTo>
                    <a:pt x="686943" y="497840"/>
                  </a:lnTo>
                  <a:close/>
                </a:path>
                <a:path w="718184" h="561975">
                  <a:moveTo>
                    <a:pt x="19430" y="0"/>
                  </a:moveTo>
                  <a:lnTo>
                    <a:pt x="0" y="25146"/>
                  </a:lnTo>
                  <a:lnTo>
                    <a:pt x="657716" y="535443"/>
                  </a:lnTo>
                  <a:lnTo>
                    <a:pt x="677218" y="510352"/>
                  </a:lnTo>
                  <a:lnTo>
                    <a:pt x="19430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09029" y="4522470"/>
            <a:ext cx="2270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Create a new</a:t>
            </a:r>
            <a:r>
              <a:rPr sz="2000" b="1" spc="-11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790" y="6517093"/>
            <a:ext cx="1219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9245" y="5533554"/>
            <a:ext cx="17348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8300" y="5533554"/>
            <a:ext cx="1473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92953" y="5533554"/>
            <a:ext cx="1856739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34846" y="6021234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30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25" y="1066736"/>
            <a:ext cx="8169275" cy="5515610"/>
          </a:xfrm>
          <a:custGeom>
            <a:avLst/>
            <a:gdLst/>
            <a:ahLst/>
            <a:cxnLst/>
            <a:rect l="l" t="t" r="r" b="b"/>
            <a:pathLst>
              <a:path w="8169275" h="5515609">
                <a:moveTo>
                  <a:pt x="0" y="5515038"/>
                </a:moveTo>
                <a:lnTo>
                  <a:pt x="8169275" y="5515038"/>
                </a:lnTo>
                <a:lnTo>
                  <a:pt x="8169275" y="0"/>
                </a:lnTo>
                <a:lnTo>
                  <a:pt x="0" y="0"/>
                </a:lnTo>
                <a:lnTo>
                  <a:pt x="0" y="551503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109217"/>
            <a:ext cx="417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596974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 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846" y="2328798"/>
            <a:ext cx="2466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</a:t>
            </a:r>
            <a:r>
              <a:rPr sz="1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851" y="1596974"/>
            <a:ext cx="23482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3040" marR="1537335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currNode-&gt;data)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2568067"/>
            <a:ext cx="4118610" cy="1005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6465" marR="5080">
              <a:lnSpc>
                <a:spcPct val="101000"/>
              </a:lnSpc>
              <a:spcBef>
                <a:spcPts val="7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= currNode;  currNode = currNode-&gt;next;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953" y="379209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846" y="3792092"/>
            <a:ext cx="1976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&gt;da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8300" y="3792092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953" y="4523994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846" y="4280153"/>
            <a:ext cx="28905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(currIndex == 0)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846" y="5255463"/>
            <a:ext cx="75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b="1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7125" y="3924300"/>
            <a:ext cx="7806055" cy="1393825"/>
            <a:chOff x="1127125" y="3924300"/>
            <a:chExt cx="7806055" cy="1393825"/>
          </a:xfrm>
        </p:grpSpPr>
        <p:sp>
          <p:nvSpPr>
            <p:cNvPr id="16" name="object 16"/>
            <p:cNvSpPr/>
            <p:nvPr/>
          </p:nvSpPr>
          <p:spPr>
            <a:xfrm>
              <a:off x="1143000" y="4311650"/>
              <a:ext cx="6172200" cy="990600"/>
            </a:xfrm>
            <a:custGeom>
              <a:avLst/>
              <a:gdLst/>
              <a:ahLst/>
              <a:cxnLst/>
              <a:rect l="l" t="t" r="r" b="b"/>
              <a:pathLst>
                <a:path w="6172200" h="990600">
                  <a:moveTo>
                    <a:pt x="0" y="990600"/>
                  </a:moveTo>
                  <a:lnTo>
                    <a:pt x="6172200" y="9906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0514" y="3924300"/>
              <a:ext cx="215265" cy="562610"/>
            </a:xfrm>
            <a:custGeom>
              <a:avLst/>
              <a:gdLst/>
              <a:ahLst/>
              <a:cxnLst/>
              <a:rect l="l" t="t" r="r" b="b"/>
              <a:pathLst>
                <a:path w="215264" h="562610">
                  <a:moveTo>
                    <a:pt x="169873" y="54898"/>
                  </a:moveTo>
                  <a:lnTo>
                    <a:pt x="0" y="552069"/>
                  </a:lnTo>
                  <a:lnTo>
                    <a:pt x="30099" y="562356"/>
                  </a:lnTo>
                  <a:lnTo>
                    <a:pt x="199966" y="65205"/>
                  </a:lnTo>
                  <a:lnTo>
                    <a:pt x="169873" y="54898"/>
                  </a:lnTo>
                  <a:close/>
                </a:path>
                <a:path w="215264" h="562610">
                  <a:moveTo>
                    <a:pt x="210884" y="39877"/>
                  </a:moveTo>
                  <a:lnTo>
                    <a:pt x="175006" y="39877"/>
                  </a:lnTo>
                  <a:lnTo>
                    <a:pt x="205105" y="50164"/>
                  </a:lnTo>
                  <a:lnTo>
                    <a:pt x="199966" y="65205"/>
                  </a:lnTo>
                  <a:lnTo>
                    <a:pt x="215011" y="70357"/>
                  </a:lnTo>
                  <a:lnTo>
                    <a:pt x="210884" y="39877"/>
                  </a:lnTo>
                  <a:close/>
                </a:path>
                <a:path w="215264" h="562610">
                  <a:moveTo>
                    <a:pt x="175006" y="39877"/>
                  </a:moveTo>
                  <a:lnTo>
                    <a:pt x="169873" y="54898"/>
                  </a:lnTo>
                  <a:lnTo>
                    <a:pt x="199966" y="65205"/>
                  </a:lnTo>
                  <a:lnTo>
                    <a:pt x="205105" y="50164"/>
                  </a:lnTo>
                  <a:lnTo>
                    <a:pt x="175006" y="39877"/>
                  </a:lnTo>
                  <a:close/>
                </a:path>
                <a:path w="215264" h="562610">
                  <a:moveTo>
                    <a:pt x="205486" y="0"/>
                  </a:moveTo>
                  <a:lnTo>
                    <a:pt x="154939" y="49783"/>
                  </a:lnTo>
                  <a:lnTo>
                    <a:pt x="169873" y="54898"/>
                  </a:lnTo>
                  <a:lnTo>
                    <a:pt x="175006" y="39877"/>
                  </a:lnTo>
                  <a:lnTo>
                    <a:pt x="210884" y="39877"/>
                  </a:lnTo>
                  <a:lnTo>
                    <a:pt x="205486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34400" y="44958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4400" y="44958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53400" y="4502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53400" y="4502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72200" y="3810000"/>
            <a:ext cx="2971800" cy="381000"/>
          </a:xfrm>
          <a:prstGeom prst="rect">
            <a:avLst/>
          </a:prstGeom>
          <a:solidFill>
            <a:srgbClr val="D7D7EB"/>
          </a:solidFill>
          <a:ln w="31750">
            <a:solidFill>
              <a:srgbClr val="7D9CE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Insert as first</a:t>
            </a:r>
            <a:r>
              <a:rPr sz="2000" b="1" spc="-10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84744" y="4218888"/>
            <a:ext cx="4216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D7D7EB"/>
                </a:solidFill>
                <a:latin typeface="Arial" panose="020B0604020202020204"/>
                <a:cs typeface="Arial" panose="020B0604020202020204"/>
              </a:rPr>
              <a:t>head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62873" y="4876800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79">
                <a:moveTo>
                  <a:pt x="28575" y="417297"/>
                </a:moveTo>
                <a:lnTo>
                  <a:pt x="26253" y="417766"/>
                </a:lnTo>
                <a:lnTo>
                  <a:pt x="12604" y="426942"/>
                </a:lnTo>
                <a:lnTo>
                  <a:pt x="3385" y="440547"/>
                </a:lnTo>
                <a:lnTo>
                  <a:pt x="0" y="457200"/>
                </a:lnTo>
                <a:lnTo>
                  <a:pt x="3385" y="473872"/>
                </a:lnTo>
                <a:lnTo>
                  <a:pt x="12604" y="487521"/>
                </a:lnTo>
                <a:lnTo>
                  <a:pt x="26253" y="496740"/>
                </a:lnTo>
                <a:lnTo>
                  <a:pt x="42925" y="500125"/>
                </a:lnTo>
                <a:lnTo>
                  <a:pt x="59578" y="496740"/>
                </a:lnTo>
                <a:lnTo>
                  <a:pt x="73183" y="487521"/>
                </a:lnTo>
                <a:lnTo>
                  <a:pt x="82359" y="473872"/>
                </a:lnTo>
                <a:lnTo>
                  <a:pt x="85725" y="457200"/>
                </a:lnTo>
                <a:lnTo>
                  <a:pt x="28575" y="457200"/>
                </a:lnTo>
                <a:lnTo>
                  <a:pt x="28575" y="417297"/>
                </a:lnTo>
                <a:close/>
              </a:path>
              <a:path w="85725" h="500379">
                <a:moveTo>
                  <a:pt x="42925" y="414400"/>
                </a:moveTo>
                <a:lnTo>
                  <a:pt x="28685" y="417275"/>
                </a:lnTo>
                <a:lnTo>
                  <a:pt x="28575" y="457200"/>
                </a:lnTo>
                <a:lnTo>
                  <a:pt x="57150" y="457200"/>
                </a:lnTo>
                <a:lnTo>
                  <a:pt x="57150" y="417275"/>
                </a:lnTo>
                <a:lnTo>
                  <a:pt x="42925" y="414400"/>
                </a:lnTo>
                <a:close/>
              </a:path>
              <a:path w="85725" h="500379">
                <a:moveTo>
                  <a:pt x="57150" y="417275"/>
                </a:moveTo>
                <a:lnTo>
                  <a:pt x="57150" y="457200"/>
                </a:lnTo>
                <a:lnTo>
                  <a:pt x="85725" y="457200"/>
                </a:lnTo>
                <a:lnTo>
                  <a:pt x="82359" y="440547"/>
                </a:lnTo>
                <a:lnTo>
                  <a:pt x="73183" y="426942"/>
                </a:lnTo>
                <a:lnTo>
                  <a:pt x="59578" y="417766"/>
                </a:lnTo>
                <a:lnTo>
                  <a:pt x="57150" y="417275"/>
                </a:lnTo>
                <a:close/>
              </a:path>
              <a:path w="85725" h="500379">
                <a:moveTo>
                  <a:pt x="57150" y="71374"/>
                </a:moveTo>
                <a:lnTo>
                  <a:pt x="28575" y="71374"/>
                </a:lnTo>
                <a:lnTo>
                  <a:pt x="28575" y="417297"/>
                </a:lnTo>
                <a:lnTo>
                  <a:pt x="42925" y="414400"/>
                </a:lnTo>
                <a:lnTo>
                  <a:pt x="57150" y="414400"/>
                </a:lnTo>
                <a:lnTo>
                  <a:pt x="57150" y="71374"/>
                </a:lnTo>
                <a:close/>
              </a:path>
              <a:path w="85725" h="500379">
                <a:moveTo>
                  <a:pt x="57150" y="414400"/>
                </a:moveTo>
                <a:lnTo>
                  <a:pt x="42925" y="414400"/>
                </a:lnTo>
                <a:lnTo>
                  <a:pt x="57150" y="417275"/>
                </a:lnTo>
                <a:lnTo>
                  <a:pt x="57150" y="414400"/>
                </a:lnTo>
                <a:close/>
              </a:path>
              <a:path w="85725" h="5003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500379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7543800" y="4502150"/>
            <a:ext cx="1581531" cy="1031875"/>
            <a:chOff x="7543800" y="4502150"/>
            <a:chExt cx="1581531" cy="1031875"/>
          </a:xfrm>
        </p:grpSpPr>
        <p:sp>
          <p:nvSpPr>
            <p:cNvPr id="26" name="object 26"/>
            <p:cNvSpPr/>
            <p:nvPr/>
          </p:nvSpPr>
          <p:spPr>
            <a:xfrm>
              <a:off x="7543800" y="450215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3800" y="450215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0551" y="4645660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886" y="64642"/>
                  </a:lnTo>
                  <a:lnTo>
                    <a:pt x="35305" y="64642"/>
                  </a:lnTo>
                  <a:lnTo>
                    <a:pt x="28701" y="58419"/>
                  </a:lnTo>
                  <a:lnTo>
                    <a:pt x="28575" y="50545"/>
                  </a:lnTo>
                  <a:lnTo>
                    <a:pt x="28321" y="42671"/>
                  </a:lnTo>
                  <a:lnTo>
                    <a:pt x="34544" y="36067"/>
                  </a:lnTo>
                  <a:lnTo>
                    <a:pt x="42418" y="35940"/>
                  </a:lnTo>
                  <a:lnTo>
                    <a:pt x="50292" y="35687"/>
                  </a:lnTo>
                  <a:lnTo>
                    <a:pt x="82586" y="35687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50292" y="35687"/>
                  </a:moveTo>
                  <a:lnTo>
                    <a:pt x="42418" y="35940"/>
                  </a:lnTo>
                  <a:lnTo>
                    <a:pt x="34544" y="36067"/>
                  </a:lnTo>
                  <a:lnTo>
                    <a:pt x="28321" y="42671"/>
                  </a:lnTo>
                  <a:lnTo>
                    <a:pt x="28575" y="50545"/>
                  </a:lnTo>
                  <a:lnTo>
                    <a:pt x="28701" y="58419"/>
                  </a:lnTo>
                  <a:lnTo>
                    <a:pt x="35305" y="64642"/>
                  </a:lnTo>
                  <a:lnTo>
                    <a:pt x="43179" y="64388"/>
                  </a:lnTo>
                  <a:lnTo>
                    <a:pt x="51053" y="64262"/>
                  </a:lnTo>
                  <a:lnTo>
                    <a:pt x="57276" y="57657"/>
                  </a:lnTo>
                  <a:lnTo>
                    <a:pt x="57150" y="49783"/>
                  </a:lnTo>
                  <a:lnTo>
                    <a:pt x="56896" y="41909"/>
                  </a:lnTo>
                  <a:lnTo>
                    <a:pt x="50292" y="35687"/>
                  </a:lnTo>
                  <a:close/>
                </a:path>
                <a:path w="414654" h="93345">
                  <a:moveTo>
                    <a:pt x="82586" y="35687"/>
                  </a:moveTo>
                  <a:lnTo>
                    <a:pt x="50292" y="35687"/>
                  </a:lnTo>
                  <a:lnTo>
                    <a:pt x="56896" y="41909"/>
                  </a:lnTo>
                  <a:lnTo>
                    <a:pt x="57150" y="49783"/>
                  </a:lnTo>
                  <a:lnTo>
                    <a:pt x="57276" y="57657"/>
                  </a:lnTo>
                  <a:lnTo>
                    <a:pt x="51053" y="64262"/>
                  </a:lnTo>
                  <a:lnTo>
                    <a:pt x="43179" y="64388"/>
                  </a:lnTo>
                  <a:lnTo>
                    <a:pt x="35305" y="64642"/>
                  </a:lnTo>
                  <a:lnTo>
                    <a:pt x="82886" y="64642"/>
                  </a:lnTo>
                  <a:lnTo>
                    <a:pt x="85598" y="49021"/>
                  </a:lnTo>
                  <a:lnTo>
                    <a:pt x="82586" y="35687"/>
                  </a:lnTo>
                  <a:close/>
                </a:path>
                <a:path w="414654" h="93345">
                  <a:moveTo>
                    <a:pt x="107442" y="34162"/>
                  </a:moveTo>
                  <a:lnTo>
                    <a:pt x="91694" y="34670"/>
                  </a:lnTo>
                  <a:lnTo>
                    <a:pt x="85471" y="41147"/>
                  </a:lnTo>
                  <a:lnTo>
                    <a:pt x="85725" y="49021"/>
                  </a:lnTo>
                  <a:lnTo>
                    <a:pt x="85851" y="56895"/>
                  </a:lnTo>
                  <a:lnTo>
                    <a:pt x="92455" y="63245"/>
                  </a:lnTo>
                  <a:lnTo>
                    <a:pt x="108203" y="62737"/>
                  </a:lnTo>
                  <a:lnTo>
                    <a:pt x="114426" y="56260"/>
                  </a:lnTo>
                  <a:lnTo>
                    <a:pt x="114300" y="48387"/>
                  </a:lnTo>
                  <a:lnTo>
                    <a:pt x="114046" y="40385"/>
                  </a:lnTo>
                  <a:lnTo>
                    <a:pt x="107442" y="34162"/>
                  </a:lnTo>
                  <a:close/>
                </a:path>
                <a:path w="414654" h="93345">
                  <a:moveTo>
                    <a:pt x="164719" y="32765"/>
                  </a:moveTo>
                  <a:lnTo>
                    <a:pt x="156718" y="32892"/>
                  </a:lnTo>
                  <a:lnTo>
                    <a:pt x="148844" y="33146"/>
                  </a:lnTo>
                  <a:lnTo>
                    <a:pt x="142621" y="39750"/>
                  </a:lnTo>
                  <a:lnTo>
                    <a:pt x="142875" y="47625"/>
                  </a:lnTo>
                  <a:lnTo>
                    <a:pt x="143001" y="55498"/>
                  </a:lnTo>
                  <a:lnTo>
                    <a:pt x="149605" y="61721"/>
                  </a:lnTo>
                  <a:lnTo>
                    <a:pt x="157479" y="61467"/>
                  </a:lnTo>
                  <a:lnTo>
                    <a:pt x="165353" y="61340"/>
                  </a:lnTo>
                  <a:lnTo>
                    <a:pt x="171576" y="54737"/>
                  </a:lnTo>
                  <a:lnTo>
                    <a:pt x="171450" y="46862"/>
                  </a:lnTo>
                  <a:lnTo>
                    <a:pt x="171196" y="38988"/>
                  </a:lnTo>
                  <a:lnTo>
                    <a:pt x="164719" y="32765"/>
                  </a:lnTo>
                  <a:close/>
                </a:path>
                <a:path w="414654" h="93345">
                  <a:moveTo>
                    <a:pt x="221869" y="31241"/>
                  </a:moveTo>
                  <a:lnTo>
                    <a:pt x="205994" y="31750"/>
                  </a:lnTo>
                  <a:lnTo>
                    <a:pt x="199771" y="38226"/>
                  </a:lnTo>
                  <a:lnTo>
                    <a:pt x="200025" y="46100"/>
                  </a:lnTo>
                  <a:lnTo>
                    <a:pt x="200151" y="53975"/>
                  </a:lnTo>
                  <a:lnTo>
                    <a:pt x="206755" y="60197"/>
                  </a:lnTo>
                  <a:lnTo>
                    <a:pt x="214629" y="60070"/>
                  </a:lnTo>
                  <a:lnTo>
                    <a:pt x="222503" y="59816"/>
                  </a:lnTo>
                  <a:lnTo>
                    <a:pt x="228726" y="53339"/>
                  </a:lnTo>
                  <a:lnTo>
                    <a:pt x="228600" y="45338"/>
                  </a:lnTo>
                  <a:lnTo>
                    <a:pt x="228346" y="37464"/>
                  </a:lnTo>
                  <a:lnTo>
                    <a:pt x="221869" y="31241"/>
                  </a:lnTo>
                  <a:close/>
                </a:path>
                <a:path w="414654" h="93345">
                  <a:moveTo>
                    <a:pt x="279019" y="29844"/>
                  </a:moveTo>
                  <a:lnTo>
                    <a:pt x="271145" y="29971"/>
                  </a:lnTo>
                  <a:lnTo>
                    <a:pt x="263144" y="30225"/>
                  </a:lnTo>
                  <a:lnTo>
                    <a:pt x="256921" y="36829"/>
                  </a:lnTo>
                  <a:lnTo>
                    <a:pt x="257175" y="44703"/>
                  </a:lnTo>
                  <a:lnTo>
                    <a:pt x="257301" y="52577"/>
                  </a:lnTo>
                  <a:lnTo>
                    <a:pt x="263905" y="58800"/>
                  </a:lnTo>
                  <a:lnTo>
                    <a:pt x="271779" y="58546"/>
                  </a:lnTo>
                  <a:lnTo>
                    <a:pt x="279653" y="58419"/>
                  </a:lnTo>
                  <a:lnTo>
                    <a:pt x="286003" y="51815"/>
                  </a:lnTo>
                  <a:lnTo>
                    <a:pt x="285496" y="36067"/>
                  </a:lnTo>
                  <a:lnTo>
                    <a:pt x="279019" y="29844"/>
                  </a:lnTo>
                  <a:close/>
                </a:path>
                <a:path w="414654" h="93345">
                  <a:moveTo>
                    <a:pt x="387980" y="28320"/>
                  </a:moveTo>
                  <a:lnTo>
                    <a:pt x="336169" y="28320"/>
                  </a:lnTo>
                  <a:lnTo>
                    <a:pt x="342646" y="34543"/>
                  </a:lnTo>
                  <a:lnTo>
                    <a:pt x="343153" y="50418"/>
                  </a:lnTo>
                  <a:lnTo>
                    <a:pt x="336930" y="56895"/>
                  </a:lnTo>
                  <a:lnTo>
                    <a:pt x="328972" y="57148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980" y="28320"/>
                  </a:lnTo>
                  <a:close/>
                </a:path>
                <a:path w="414654" h="93345">
                  <a:moveTo>
                    <a:pt x="328252" y="28575"/>
                  </a:moveTo>
                  <a:lnTo>
                    <a:pt x="320294" y="28701"/>
                  </a:lnTo>
                  <a:lnTo>
                    <a:pt x="314071" y="35306"/>
                  </a:lnTo>
                  <a:lnTo>
                    <a:pt x="314325" y="43179"/>
                  </a:lnTo>
                  <a:lnTo>
                    <a:pt x="314451" y="51053"/>
                  </a:lnTo>
                  <a:lnTo>
                    <a:pt x="321055" y="57276"/>
                  </a:lnTo>
                  <a:lnTo>
                    <a:pt x="328929" y="57150"/>
                  </a:lnTo>
                  <a:lnTo>
                    <a:pt x="328965" y="56895"/>
                  </a:lnTo>
                  <a:lnTo>
                    <a:pt x="328252" y="28575"/>
                  </a:lnTo>
                  <a:close/>
                </a:path>
                <a:path w="414654" h="93345">
                  <a:moveTo>
                    <a:pt x="336169" y="28320"/>
                  </a:moveTo>
                  <a:lnTo>
                    <a:pt x="328295" y="28575"/>
                  </a:lnTo>
                  <a:lnTo>
                    <a:pt x="328972" y="57148"/>
                  </a:lnTo>
                  <a:lnTo>
                    <a:pt x="336930" y="56895"/>
                  </a:lnTo>
                  <a:lnTo>
                    <a:pt x="343153" y="50418"/>
                  </a:lnTo>
                  <a:lnTo>
                    <a:pt x="342646" y="34543"/>
                  </a:lnTo>
                  <a:lnTo>
                    <a:pt x="336169" y="28320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75"/>
                  </a:lnTo>
                  <a:lnTo>
                    <a:pt x="336169" y="28320"/>
                  </a:lnTo>
                  <a:lnTo>
                    <a:pt x="387980" y="28320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86725" y="5146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86725" y="5146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5725" y="5153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5725" y="5153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10676" y="4636135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930" y="64388"/>
                  </a:lnTo>
                  <a:lnTo>
                    <a:pt x="43179" y="64388"/>
                  </a:lnTo>
                  <a:lnTo>
                    <a:pt x="42418" y="35940"/>
                  </a:lnTo>
                  <a:lnTo>
                    <a:pt x="82410" y="34908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387709" y="28193"/>
                  </a:moveTo>
                  <a:lnTo>
                    <a:pt x="342519" y="28193"/>
                  </a:lnTo>
                  <a:lnTo>
                    <a:pt x="343280" y="56768"/>
                  </a:lnTo>
                  <a:lnTo>
                    <a:pt x="328971" y="57132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709" y="28193"/>
                  </a:lnTo>
                  <a:close/>
                </a:path>
                <a:path w="414654" h="93345">
                  <a:moveTo>
                    <a:pt x="82410" y="34908"/>
                  </a:moveTo>
                  <a:lnTo>
                    <a:pt x="42418" y="35940"/>
                  </a:lnTo>
                  <a:lnTo>
                    <a:pt x="43179" y="64388"/>
                  </a:lnTo>
                  <a:lnTo>
                    <a:pt x="83106" y="63375"/>
                  </a:lnTo>
                  <a:lnTo>
                    <a:pt x="85598" y="49021"/>
                  </a:lnTo>
                  <a:lnTo>
                    <a:pt x="82410" y="34908"/>
                  </a:lnTo>
                  <a:close/>
                </a:path>
                <a:path w="414654" h="93345">
                  <a:moveTo>
                    <a:pt x="83106" y="63375"/>
                  </a:moveTo>
                  <a:lnTo>
                    <a:pt x="43179" y="64388"/>
                  </a:lnTo>
                  <a:lnTo>
                    <a:pt x="82930" y="64388"/>
                  </a:lnTo>
                  <a:lnTo>
                    <a:pt x="83106" y="63375"/>
                  </a:lnTo>
                  <a:close/>
                </a:path>
                <a:path w="414654" h="93345">
                  <a:moveTo>
                    <a:pt x="328252" y="28562"/>
                  </a:moveTo>
                  <a:lnTo>
                    <a:pt x="82410" y="34908"/>
                  </a:lnTo>
                  <a:lnTo>
                    <a:pt x="85598" y="49021"/>
                  </a:lnTo>
                  <a:lnTo>
                    <a:pt x="83106" y="63375"/>
                  </a:lnTo>
                  <a:lnTo>
                    <a:pt x="328971" y="57132"/>
                  </a:lnTo>
                  <a:lnTo>
                    <a:pt x="328252" y="28562"/>
                  </a:lnTo>
                  <a:close/>
                </a:path>
                <a:path w="414654" h="93345">
                  <a:moveTo>
                    <a:pt x="342519" y="28193"/>
                  </a:moveTo>
                  <a:lnTo>
                    <a:pt x="328252" y="28562"/>
                  </a:lnTo>
                  <a:lnTo>
                    <a:pt x="328971" y="57132"/>
                  </a:lnTo>
                  <a:lnTo>
                    <a:pt x="343280" y="56768"/>
                  </a:lnTo>
                  <a:lnTo>
                    <a:pt x="342519" y="28193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2"/>
                  </a:lnTo>
                  <a:lnTo>
                    <a:pt x="342519" y="28193"/>
                  </a:lnTo>
                  <a:lnTo>
                    <a:pt x="387709" y="28193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9473" y="4757674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28575" y="281050"/>
                  </a:moveTo>
                  <a:lnTo>
                    <a:pt x="0" y="281050"/>
                  </a:lnTo>
                  <a:lnTo>
                    <a:pt x="42925" y="366775"/>
                  </a:lnTo>
                  <a:lnTo>
                    <a:pt x="78623" y="295275"/>
                  </a:lnTo>
                  <a:lnTo>
                    <a:pt x="28575" y="295275"/>
                  </a:lnTo>
                  <a:lnTo>
                    <a:pt x="28575" y="281050"/>
                  </a:lnTo>
                  <a:close/>
                </a:path>
                <a:path w="85725" h="367029">
                  <a:moveTo>
                    <a:pt x="28575" y="82828"/>
                  </a:moveTo>
                  <a:lnTo>
                    <a:pt x="28575" y="295275"/>
                  </a:lnTo>
                  <a:lnTo>
                    <a:pt x="57150" y="295275"/>
                  </a:lnTo>
                  <a:lnTo>
                    <a:pt x="57150" y="85725"/>
                  </a:lnTo>
                  <a:lnTo>
                    <a:pt x="42925" y="85725"/>
                  </a:lnTo>
                  <a:lnTo>
                    <a:pt x="28575" y="82828"/>
                  </a:lnTo>
                  <a:close/>
                </a:path>
                <a:path w="85725" h="367029">
                  <a:moveTo>
                    <a:pt x="85725" y="281050"/>
                  </a:moveTo>
                  <a:lnTo>
                    <a:pt x="57150" y="281050"/>
                  </a:lnTo>
                  <a:lnTo>
                    <a:pt x="57150" y="295275"/>
                  </a:lnTo>
                  <a:lnTo>
                    <a:pt x="78623" y="295275"/>
                  </a:lnTo>
                  <a:lnTo>
                    <a:pt x="85725" y="281050"/>
                  </a:lnTo>
                  <a:close/>
                </a:path>
                <a:path w="85725" h="367029">
                  <a:moveTo>
                    <a:pt x="57150" y="42925"/>
                  </a:moveTo>
                  <a:lnTo>
                    <a:pt x="28575" y="42925"/>
                  </a:lnTo>
                  <a:lnTo>
                    <a:pt x="28685" y="82850"/>
                  </a:lnTo>
                  <a:lnTo>
                    <a:pt x="42925" y="85725"/>
                  </a:lnTo>
                  <a:lnTo>
                    <a:pt x="57150" y="82850"/>
                  </a:lnTo>
                  <a:lnTo>
                    <a:pt x="57150" y="42925"/>
                  </a:lnTo>
                  <a:close/>
                </a:path>
                <a:path w="85725" h="367029">
                  <a:moveTo>
                    <a:pt x="57150" y="82850"/>
                  </a:moveTo>
                  <a:lnTo>
                    <a:pt x="42925" y="85725"/>
                  </a:lnTo>
                  <a:lnTo>
                    <a:pt x="57150" y="85725"/>
                  </a:lnTo>
                  <a:lnTo>
                    <a:pt x="57150" y="82850"/>
                  </a:lnTo>
                  <a:close/>
                </a:path>
                <a:path w="85725" h="367029">
                  <a:moveTo>
                    <a:pt x="85725" y="42925"/>
                  </a:moveTo>
                  <a:lnTo>
                    <a:pt x="57150" y="42925"/>
                  </a:lnTo>
                  <a:lnTo>
                    <a:pt x="57150" y="82850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5725" y="42925"/>
                  </a:lnTo>
                  <a:close/>
                </a:path>
                <a:path w="85725" h="367029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28575" y="82828"/>
                  </a:lnTo>
                  <a:lnTo>
                    <a:pt x="28575" y="42925"/>
                  </a:lnTo>
                  <a:lnTo>
                    <a:pt x="85725" y="4292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2790" y="6517093"/>
            <a:ext cx="1219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49245" y="5533554"/>
            <a:ext cx="17348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78300" y="5533554"/>
            <a:ext cx="1473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92953" y="5533554"/>
            <a:ext cx="1856739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8326" y="5605671"/>
            <a:ext cx="7721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newNode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4846" y="6021234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31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2"/>
          <p:cNvSpPr txBox="1">
            <a:spLocks noGrp="1"/>
          </p:cNvSpPr>
          <p:nvPr>
            <p:ph type="title"/>
          </p:nvPr>
        </p:nvSpPr>
        <p:spPr>
          <a:xfrm>
            <a:off x="29997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25" y="1066736"/>
            <a:ext cx="8169275" cy="5515610"/>
          </a:xfrm>
          <a:custGeom>
            <a:avLst/>
            <a:gdLst/>
            <a:ahLst/>
            <a:cxnLst/>
            <a:rect l="l" t="t" r="r" b="b"/>
            <a:pathLst>
              <a:path w="8169275" h="5515609">
                <a:moveTo>
                  <a:pt x="0" y="5515038"/>
                </a:moveTo>
                <a:lnTo>
                  <a:pt x="8169275" y="5515038"/>
                </a:lnTo>
                <a:lnTo>
                  <a:pt x="8169275" y="0"/>
                </a:lnTo>
                <a:lnTo>
                  <a:pt x="0" y="0"/>
                </a:lnTo>
                <a:lnTo>
                  <a:pt x="0" y="551503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109217"/>
            <a:ext cx="417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596974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 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846" y="2328798"/>
            <a:ext cx="2466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</a:t>
            </a:r>
            <a:r>
              <a:rPr sz="1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851" y="1596974"/>
            <a:ext cx="23482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ts val="19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93040" marR="1537335">
              <a:lnSpc>
                <a:spcPts val="196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currNode-&gt;data)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2568067"/>
            <a:ext cx="4118610" cy="1005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6465" marR="5080">
              <a:lnSpc>
                <a:spcPct val="101000"/>
              </a:lnSpc>
              <a:spcBef>
                <a:spcPts val="7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= currNode;  currNode = currNode-&gt;next;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953" y="379209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846" y="3792092"/>
            <a:ext cx="1976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&gt;da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8300" y="3792092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953" y="4523994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846" y="4280153"/>
            <a:ext cx="28905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(currIndex == 0)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7546" y="5255463"/>
            <a:ext cx="744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spc="-7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1945" y="5499608"/>
            <a:ext cx="196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288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5653" y="5499608"/>
            <a:ext cx="1844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27125" y="4000500"/>
            <a:ext cx="7425055" cy="2289175"/>
            <a:chOff x="1127125" y="4000500"/>
            <a:chExt cx="7425055" cy="2289175"/>
          </a:xfrm>
        </p:grpSpPr>
        <p:sp>
          <p:nvSpPr>
            <p:cNvPr id="18" name="object 18"/>
            <p:cNvSpPr/>
            <p:nvPr/>
          </p:nvSpPr>
          <p:spPr>
            <a:xfrm>
              <a:off x="1143000" y="5283200"/>
              <a:ext cx="5867400" cy="990600"/>
            </a:xfrm>
            <a:custGeom>
              <a:avLst/>
              <a:gdLst/>
              <a:ahLst/>
              <a:cxnLst/>
              <a:rect l="l" t="t" r="r" b="b"/>
              <a:pathLst>
                <a:path w="5867400" h="990600">
                  <a:moveTo>
                    <a:pt x="0" y="990600"/>
                  </a:moveTo>
                  <a:lnTo>
                    <a:pt x="5867400" y="99060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4842" y="4000500"/>
              <a:ext cx="1891664" cy="1184910"/>
            </a:xfrm>
            <a:custGeom>
              <a:avLst/>
              <a:gdLst/>
              <a:ahLst/>
              <a:cxnLst/>
              <a:rect l="l" t="t" r="r" b="b"/>
              <a:pathLst>
                <a:path w="1891664" h="1184910">
                  <a:moveTo>
                    <a:pt x="1828797" y="20061"/>
                  </a:moveTo>
                  <a:lnTo>
                    <a:pt x="0" y="1157858"/>
                  </a:lnTo>
                  <a:lnTo>
                    <a:pt x="16764" y="1184783"/>
                  </a:lnTo>
                  <a:lnTo>
                    <a:pt x="1845561" y="46985"/>
                  </a:lnTo>
                  <a:lnTo>
                    <a:pt x="1828797" y="20061"/>
                  </a:lnTo>
                  <a:close/>
                </a:path>
                <a:path w="1891664" h="1184910">
                  <a:moveTo>
                    <a:pt x="1883964" y="11683"/>
                  </a:moveTo>
                  <a:lnTo>
                    <a:pt x="1842262" y="11683"/>
                  </a:lnTo>
                  <a:lnTo>
                    <a:pt x="1859026" y="38607"/>
                  </a:lnTo>
                  <a:lnTo>
                    <a:pt x="1845561" y="46985"/>
                  </a:lnTo>
                  <a:lnTo>
                    <a:pt x="1853946" y="60451"/>
                  </a:lnTo>
                  <a:lnTo>
                    <a:pt x="1883964" y="11683"/>
                  </a:lnTo>
                  <a:close/>
                </a:path>
                <a:path w="1891664" h="1184910">
                  <a:moveTo>
                    <a:pt x="1842262" y="11683"/>
                  </a:moveTo>
                  <a:lnTo>
                    <a:pt x="1828797" y="20061"/>
                  </a:lnTo>
                  <a:lnTo>
                    <a:pt x="1845561" y="46985"/>
                  </a:lnTo>
                  <a:lnTo>
                    <a:pt x="1859026" y="38607"/>
                  </a:lnTo>
                  <a:lnTo>
                    <a:pt x="1842262" y="11683"/>
                  </a:lnTo>
                  <a:close/>
                </a:path>
                <a:path w="1891664" h="1184910">
                  <a:moveTo>
                    <a:pt x="1891157" y="0"/>
                  </a:moveTo>
                  <a:lnTo>
                    <a:pt x="1820418" y="6604"/>
                  </a:lnTo>
                  <a:lnTo>
                    <a:pt x="1828797" y="20061"/>
                  </a:lnTo>
                  <a:lnTo>
                    <a:pt x="1842262" y="11683"/>
                  </a:lnTo>
                  <a:lnTo>
                    <a:pt x="1883964" y="11683"/>
                  </a:lnTo>
                  <a:lnTo>
                    <a:pt x="1891157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53400" y="4576698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53400" y="4576698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400" y="4578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72400" y="4578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05725" y="52228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5725" y="52228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4725" y="52292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24725" y="52292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2200" y="3886200"/>
            <a:ext cx="2971800" cy="381000"/>
          </a:xfrm>
          <a:prstGeom prst="rect">
            <a:avLst/>
          </a:prstGeom>
          <a:solidFill>
            <a:srgbClr val="D7D7EB"/>
          </a:solidFill>
          <a:ln w="31750">
            <a:solidFill>
              <a:srgbClr val="7D9CE8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sz="18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Insert after</a:t>
            </a:r>
            <a:r>
              <a:rPr sz="1800" b="1" spc="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prevNode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29676" y="4712334"/>
            <a:ext cx="414655" cy="93345"/>
          </a:xfrm>
          <a:custGeom>
            <a:avLst/>
            <a:gdLst/>
            <a:ahLst/>
            <a:cxnLst/>
            <a:rect l="l" t="t" r="r" b="b"/>
            <a:pathLst>
              <a:path w="414654" h="93345">
                <a:moveTo>
                  <a:pt x="41655" y="7365"/>
                </a:moveTo>
                <a:lnTo>
                  <a:pt x="25092" y="11106"/>
                </a:lnTo>
                <a:lnTo>
                  <a:pt x="11731" y="20621"/>
                </a:lnTo>
                <a:lnTo>
                  <a:pt x="2919" y="34494"/>
                </a:lnTo>
                <a:lnTo>
                  <a:pt x="0" y="51307"/>
                </a:lnTo>
                <a:lnTo>
                  <a:pt x="3740" y="67871"/>
                </a:lnTo>
                <a:lnTo>
                  <a:pt x="13255" y="81232"/>
                </a:lnTo>
                <a:lnTo>
                  <a:pt x="27128" y="90044"/>
                </a:lnTo>
                <a:lnTo>
                  <a:pt x="43942" y="92963"/>
                </a:lnTo>
                <a:lnTo>
                  <a:pt x="60505" y="89223"/>
                </a:lnTo>
                <a:lnTo>
                  <a:pt x="73866" y="79708"/>
                </a:lnTo>
                <a:lnTo>
                  <a:pt x="82678" y="65835"/>
                </a:lnTo>
                <a:lnTo>
                  <a:pt x="82930" y="64388"/>
                </a:lnTo>
                <a:lnTo>
                  <a:pt x="43179" y="64388"/>
                </a:lnTo>
                <a:lnTo>
                  <a:pt x="42418" y="35940"/>
                </a:lnTo>
                <a:lnTo>
                  <a:pt x="82410" y="34908"/>
                </a:lnTo>
                <a:lnTo>
                  <a:pt x="81857" y="32458"/>
                </a:lnTo>
                <a:lnTo>
                  <a:pt x="72342" y="19097"/>
                </a:lnTo>
                <a:lnTo>
                  <a:pt x="58469" y="10285"/>
                </a:lnTo>
                <a:lnTo>
                  <a:pt x="41655" y="7365"/>
                </a:lnTo>
                <a:close/>
              </a:path>
              <a:path w="414654" h="93345">
                <a:moveTo>
                  <a:pt x="387709" y="28193"/>
                </a:moveTo>
                <a:lnTo>
                  <a:pt x="342519" y="28193"/>
                </a:lnTo>
                <a:lnTo>
                  <a:pt x="343280" y="56768"/>
                </a:lnTo>
                <a:lnTo>
                  <a:pt x="328971" y="57132"/>
                </a:lnTo>
                <a:lnTo>
                  <a:pt x="329692" y="85725"/>
                </a:lnTo>
                <a:lnTo>
                  <a:pt x="414274" y="40639"/>
                </a:lnTo>
                <a:lnTo>
                  <a:pt x="387709" y="28193"/>
                </a:lnTo>
                <a:close/>
              </a:path>
              <a:path w="414654" h="93345">
                <a:moveTo>
                  <a:pt x="82410" y="34908"/>
                </a:moveTo>
                <a:lnTo>
                  <a:pt x="42418" y="35940"/>
                </a:lnTo>
                <a:lnTo>
                  <a:pt x="43179" y="64388"/>
                </a:lnTo>
                <a:lnTo>
                  <a:pt x="83106" y="63375"/>
                </a:lnTo>
                <a:lnTo>
                  <a:pt x="85598" y="49021"/>
                </a:lnTo>
                <a:lnTo>
                  <a:pt x="82410" y="34908"/>
                </a:lnTo>
                <a:close/>
              </a:path>
              <a:path w="414654" h="93345">
                <a:moveTo>
                  <a:pt x="83106" y="63375"/>
                </a:moveTo>
                <a:lnTo>
                  <a:pt x="43179" y="64388"/>
                </a:lnTo>
                <a:lnTo>
                  <a:pt x="82930" y="64388"/>
                </a:lnTo>
                <a:lnTo>
                  <a:pt x="83106" y="63375"/>
                </a:lnTo>
                <a:close/>
              </a:path>
              <a:path w="414654" h="93345">
                <a:moveTo>
                  <a:pt x="328252" y="28562"/>
                </a:moveTo>
                <a:lnTo>
                  <a:pt x="82410" y="34908"/>
                </a:lnTo>
                <a:lnTo>
                  <a:pt x="85598" y="49021"/>
                </a:lnTo>
                <a:lnTo>
                  <a:pt x="83106" y="63375"/>
                </a:lnTo>
                <a:lnTo>
                  <a:pt x="328971" y="57132"/>
                </a:lnTo>
                <a:lnTo>
                  <a:pt x="328252" y="28562"/>
                </a:lnTo>
                <a:close/>
              </a:path>
              <a:path w="414654" h="93345">
                <a:moveTo>
                  <a:pt x="342519" y="28193"/>
                </a:moveTo>
                <a:lnTo>
                  <a:pt x="328252" y="28562"/>
                </a:lnTo>
                <a:lnTo>
                  <a:pt x="328971" y="57132"/>
                </a:lnTo>
                <a:lnTo>
                  <a:pt x="343280" y="56768"/>
                </a:lnTo>
                <a:lnTo>
                  <a:pt x="342519" y="28193"/>
                </a:lnTo>
                <a:close/>
              </a:path>
              <a:path w="414654" h="93345">
                <a:moveTo>
                  <a:pt x="327532" y="0"/>
                </a:moveTo>
                <a:lnTo>
                  <a:pt x="328252" y="28562"/>
                </a:lnTo>
                <a:lnTo>
                  <a:pt x="342519" y="28193"/>
                </a:lnTo>
                <a:lnTo>
                  <a:pt x="387709" y="28193"/>
                </a:lnTo>
                <a:lnTo>
                  <a:pt x="3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07071" y="5652008"/>
            <a:ext cx="772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newNode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676" y="4712334"/>
            <a:ext cx="414655" cy="93345"/>
          </a:xfrm>
          <a:custGeom>
            <a:avLst/>
            <a:gdLst/>
            <a:ahLst/>
            <a:cxnLst/>
            <a:rect l="l" t="t" r="r" b="b"/>
            <a:pathLst>
              <a:path w="414654" h="93345">
                <a:moveTo>
                  <a:pt x="41655" y="7365"/>
                </a:moveTo>
                <a:lnTo>
                  <a:pt x="25092" y="11106"/>
                </a:lnTo>
                <a:lnTo>
                  <a:pt x="11731" y="20621"/>
                </a:lnTo>
                <a:lnTo>
                  <a:pt x="2919" y="34494"/>
                </a:lnTo>
                <a:lnTo>
                  <a:pt x="0" y="51307"/>
                </a:lnTo>
                <a:lnTo>
                  <a:pt x="3740" y="67871"/>
                </a:lnTo>
                <a:lnTo>
                  <a:pt x="13255" y="81232"/>
                </a:lnTo>
                <a:lnTo>
                  <a:pt x="27128" y="90044"/>
                </a:lnTo>
                <a:lnTo>
                  <a:pt x="43942" y="92963"/>
                </a:lnTo>
                <a:lnTo>
                  <a:pt x="60505" y="89223"/>
                </a:lnTo>
                <a:lnTo>
                  <a:pt x="73866" y="79708"/>
                </a:lnTo>
                <a:lnTo>
                  <a:pt x="82678" y="65835"/>
                </a:lnTo>
                <a:lnTo>
                  <a:pt x="82886" y="64642"/>
                </a:lnTo>
                <a:lnTo>
                  <a:pt x="35305" y="64642"/>
                </a:lnTo>
                <a:lnTo>
                  <a:pt x="28701" y="58419"/>
                </a:lnTo>
                <a:lnTo>
                  <a:pt x="28575" y="50545"/>
                </a:lnTo>
                <a:lnTo>
                  <a:pt x="28321" y="42671"/>
                </a:lnTo>
                <a:lnTo>
                  <a:pt x="34544" y="36067"/>
                </a:lnTo>
                <a:lnTo>
                  <a:pt x="42418" y="35940"/>
                </a:lnTo>
                <a:lnTo>
                  <a:pt x="50292" y="35687"/>
                </a:lnTo>
                <a:lnTo>
                  <a:pt x="82586" y="35687"/>
                </a:lnTo>
                <a:lnTo>
                  <a:pt x="81857" y="32458"/>
                </a:lnTo>
                <a:lnTo>
                  <a:pt x="72342" y="19097"/>
                </a:lnTo>
                <a:lnTo>
                  <a:pt x="58469" y="10285"/>
                </a:lnTo>
                <a:lnTo>
                  <a:pt x="41655" y="7365"/>
                </a:lnTo>
                <a:close/>
              </a:path>
              <a:path w="414654" h="93345">
                <a:moveTo>
                  <a:pt x="50292" y="35687"/>
                </a:moveTo>
                <a:lnTo>
                  <a:pt x="42418" y="35940"/>
                </a:lnTo>
                <a:lnTo>
                  <a:pt x="34544" y="36067"/>
                </a:lnTo>
                <a:lnTo>
                  <a:pt x="28321" y="42671"/>
                </a:lnTo>
                <a:lnTo>
                  <a:pt x="28575" y="50545"/>
                </a:lnTo>
                <a:lnTo>
                  <a:pt x="28701" y="58419"/>
                </a:lnTo>
                <a:lnTo>
                  <a:pt x="35305" y="64642"/>
                </a:lnTo>
                <a:lnTo>
                  <a:pt x="43179" y="64388"/>
                </a:lnTo>
                <a:lnTo>
                  <a:pt x="51053" y="64262"/>
                </a:lnTo>
                <a:lnTo>
                  <a:pt x="57276" y="57657"/>
                </a:lnTo>
                <a:lnTo>
                  <a:pt x="57150" y="49783"/>
                </a:lnTo>
                <a:lnTo>
                  <a:pt x="56896" y="41909"/>
                </a:lnTo>
                <a:lnTo>
                  <a:pt x="50292" y="35687"/>
                </a:lnTo>
                <a:close/>
              </a:path>
              <a:path w="414654" h="93345">
                <a:moveTo>
                  <a:pt x="82586" y="35687"/>
                </a:moveTo>
                <a:lnTo>
                  <a:pt x="50292" y="35687"/>
                </a:lnTo>
                <a:lnTo>
                  <a:pt x="56896" y="41909"/>
                </a:lnTo>
                <a:lnTo>
                  <a:pt x="57150" y="49783"/>
                </a:lnTo>
                <a:lnTo>
                  <a:pt x="57276" y="57657"/>
                </a:lnTo>
                <a:lnTo>
                  <a:pt x="51053" y="64262"/>
                </a:lnTo>
                <a:lnTo>
                  <a:pt x="43179" y="64388"/>
                </a:lnTo>
                <a:lnTo>
                  <a:pt x="35305" y="64642"/>
                </a:lnTo>
                <a:lnTo>
                  <a:pt x="82886" y="64642"/>
                </a:lnTo>
                <a:lnTo>
                  <a:pt x="85598" y="49021"/>
                </a:lnTo>
                <a:lnTo>
                  <a:pt x="82586" y="35687"/>
                </a:lnTo>
                <a:close/>
              </a:path>
              <a:path w="414654" h="93345">
                <a:moveTo>
                  <a:pt x="107569" y="34162"/>
                </a:moveTo>
                <a:lnTo>
                  <a:pt x="91694" y="34670"/>
                </a:lnTo>
                <a:lnTo>
                  <a:pt x="85471" y="41147"/>
                </a:lnTo>
                <a:lnTo>
                  <a:pt x="85725" y="49021"/>
                </a:lnTo>
                <a:lnTo>
                  <a:pt x="85851" y="56895"/>
                </a:lnTo>
                <a:lnTo>
                  <a:pt x="92455" y="63245"/>
                </a:lnTo>
                <a:lnTo>
                  <a:pt x="108203" y="62737"/>
                </a:lnTo>
                <a:lnTo>
                  <a:pt x="114426" y="56260"/>
                </a:lnTo>
                <a:lnTo>
                  <a:pt x="114300" y="48387"/>
                </a:lnTo>
                <a:lnTo>
                  <a:pt x="114046" y="40385"/>
                </a:lnTo>
                <a:lnTo>
                  <a:pt x="107569" y="34162"/>
                </a:lnTo>
                <a:close/>
              </a:path>
              <a:path w="414654" h="93345">
                <a:moveTo>
                  <a:pt x="164719" y="32765"/>
                </a:moveTo>
                <a:lnTo>
                  <a:pt x="156718" y="32892"/>
                </a:lnTo>
                <a:lnTo>
                  <a:pt x="148844" y="33146"/>
                </a:lnTo>
                <a:lnTo>
                  <a:pt x="142621" y="39750"/>
                </a:lnTo>
                <a:lnTo>
                  <a:pt x="142875" y="47625"/>
                </a:lnTo>
                <a:lnTo>
                  <a:pt x="143001" y="55498"/>
                </a:lnTo>
                <a:lnTo>
                  <a:pt x="149605" y="61721"/>
                </a:lnTo>
                <a:lnTo>
                  <a:pt x="157479" y="61467"/>
                </a:lnTo>
                <a:lnTo>
                  <a:pt x="165353" y="61340"/>
                </a:lnTo>
                <a:lnTo>
                  <a:pt x="171576" y="54737"/>
                </a:lnTo>
                <a:lnTo>
                  <a:pt x="171450" y="46862"/>
                </a:lnTo>
                <a:lnTo>
                  <a:pt x="171196" y="38988"/>
                </a:lnTo>
                <a:lnTo>
                  <a:pt x="164719" y="32765"/>
                </a:lnTo>
                <a:close/>
              </a:path>
              <a:path w="414654" h="93345">
                <a:moveTo>
                  <a:pt x="221869" y="31241"/>
                </a:moveTo>
                <a:lnTo>
                  <a:pt x="205994" y="31750"/>
                </a:lnTo>
                <a:lnTo>
                  <a:pt x="199771" y="38226"/>
                </a:lnTo>
                <a:lnTo>
                  <a:pt x="200025" y="46100"/>
                </a:lnTo>
                <a:lnTo>
                  <a:pt x="200151" y="53975"/>
                </a:lnTo>
                <a:lnTo>
                  <a:pt x="206755" y="60197"/>
                </a:lnTo>
                <a:lnTo>
                  <a:pt x="214629" y="60070"/>
                </a:lnTo>
                <a:lnTo>
                  <a:pt x="222503" y="59816"/>
                </a:lnTo>
                <a:lnTo>
                  <a:pt x="228726" y="53339"/>
                </a:lnTo>
                <a:lnTo>
                  <a:pt x="228600" y="45338"/>
                </a:lnTo>
                <a:lnTo>
                  <a:pt x="228346" y="37464"/>
                </a:lnTo>
                <a:lnTo>
                  <a:pt x="221869" y="31241"/>
                </a:lnTo>
                <a:close/>
              </a:path>
              <a:path w="414654" h="93345">
                <a:moveTo>
                  <a:pt x="279019" y="29844"/>
                </a:moveTo>
                <a:lnTo>
                  <a:pt x="271145" y="29971"/>
                </a:lnTo>
                <a:lnTo>
                  <a:pt x="263144" y="30225"/>
                </a:lnTo>
                <a:lnTo>
                  <a:pt x="256921" y="36829"/>
                </a:lnTo>
                <a:lnTo>
                  <a:pt x="257175" y="44703"/>
                </a:lnTo>
                <a:lnTo>
                  <a:pt x="257301" y="52577"/>
                </a:lnTo>
                <a:lnTo>
                  <a:pt x="263905" y="58800"/>
                </a:lnTo>
                <a:lnTo>
                  <a:pt x="271779" y="58546"/>
                </a:lnTo>
                <a:lnTo>
                  <a:pt x="279780" y="58419"/>
                </a:lnTo>
                <a:lnTo>
                  <a:pt x="286003" y="51815"/>
                </a:lnTo>
                <a:lnTo>
                  <a:pt x="285496" y="36067"/>
                </a:lnTo>
                <a:lnTo>
                  <a:pt x="279019" y="29844"/>
                </a:lnTo>
                <a:close/>
              </a:path>
              <a:path w="414654" h="93345">
                <a:moveTo>
                  <a:pt x="387980" y="28320"/>
                </a:moveTo>
                <a:lnTo>
                  <a:pt x="336169" y="28320"/>
                </a:lnTo>
                <a:lnTo>
                  <a:pt x="342646" y="34543"/>
                </a:lnTo>
                <a:lnTo>
                  <a:pt x="343153" y="50418"/>
                </a:lnTo>
                <a:lnTo>
                  <a:pt x="336930" y="56895"/>
                </a:lnTo>
                <a:lnTo>
                  <a:pt x="328972" y="57148"/>
                </a:lnTo>
                <a:lnTo>
                  <a:pt x="329692" y="85725"/>
                </a:lnTo>
                <a:lnTo>
                  <a:pt x="414274" y="40639"/>
                </a:lnTo>
                <a:lnTo>
                  <a:pt x="387980" y="28320"/>
                </a:lnTo>
                <a:close/>
              </a:path>
              <a:path w="414654" h="93345">
                <a:moveTo>
                  <a:pt x="328252" y="28575"/>
                </a:moveTo>
                <a:lnTo>
                  <a:pt x="320294" y="28701"/>
                </a:lnTo>
                <a:lnTo>
                  <a:pt x="314071" y="35306"/>
                </a:lnTo>
                <a:lnTo>
                  <a:pt x="314325" y="43179"/>
                </a:lnTo>
                <a:lnTo>
                  <a:pt x="314451" y="51053"/>
                </a:lnTo>
                <a:lnTo>
                  <a:pt x="321055" y="57276"/>
                </a:lnTo>
                <a:lnTo>
                  <a:pt x="328929" y="57150"/>
                </a:lnTo>
                <a:lnTo>
                  <a:pt x="328965" y="56895"/>
                </a:lnTo>
                <a:lnTo>
                  <a:pt x="328252" y="28575"/>
                </a:lnTo>
                <a:close/>
              </a:path>
              <a:path w="414654" h="93345">
                <a:moveTo>
                  <a:pt x="336169" y="28320"/>
                </a:moveTo>
                <a:lnTo>
                  <a:pt x="328295" y="28575"/>
                </a:lnTo>
                <a:lnTo>
                  <a:pt x="328972" y="57148"/>
                </a:lnTo>
                <a:lnTo>
                  <a:pt x="336930" y="56895"/>
                </a:lnTo>
                <a:lnTo>
                  <a:pt x="343153" y="50418"/>
                </a:lnTo>
                <a:lnTo>
                  <a:pt x="342646" y="34543"/>
                </a:lnTo>
                <a:lnTo>
                  <a:pt x="336169" y="28320"/>
                </a:lnTo>
                <a:close/>
              </a:path>
              <a:path w="414654" h="93345">
                <a:moveTo>
                  <a:pt x="327532" y="0"/>
                </a:moveTo>
                <a:lnTo>
                  <a:pt x="328252" y="28575"/>
                </a:lnTo>
                <a:lnTo>
                  <a:pt x="336169" y="28320"/>
                </a:lnTo>
                <a:lnTo>
                  <a:pt x="387980" y="28320"/>
                </a:lnTo>
                <a:lnTo>
                  <a:pt x="3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756400" y="4576698"/>
            <a:ext cx="1236598" cy="863981"/>
            <a:chOff x="6756400" y="4576698"/>
            <a:chExt cx="1236598" cy="863981"/>
          </a:xfrm>
        </p:grpSpPr>
        <p:sp>
          <p:nvSpPr>
            <p:cNvPr id="33" name="object 33"/>
            <p:cNvSpPr/>
            <p:nvPr/>
          </p:nvSpPr>
          <p:spPr>
            <a:xfrm>
              <a:off x="7907273" y="4940299"/>
              <a:ext cx="85725" cy="500380"/>
            </a:xfrm>
            <a:custGeom>
              <a:avLst/>
              <a:gdLst/>
              <a:ahLst/>
              <a:cxnLst/>
              <a:rect l="l" t="t" r="r" b="b"/>
              <a:pathLst>
                <a:path w="85725" h="500379">
                  <a:moveTo>
                    <a:pt x="28575" y="417236"/>
                  </a:moveTo>
                  <a:lnTo>
                    <a:pt x="26253" y="417705"/>
                  </a:lnTo>
                  <a:lnTo>
                    <a:pt x="12604" y="426891"/>
                  </a:lnTo>
                  <a:lnTo>
                    <a:pt x="3385" y="440515"/>
                  </a:lnTo>
                  <a:lnTo>
                    <a:pt x="0" y="457200"/>
                  </a:lnTo>
                  <a:lnTo>
                    <a:pt x="3385" y="473884"/>
                  </a:lnTo>
                  <a:lnTo>
                    <a:pt x="12604" y="487508"/>
                  </a:lnTo>
                  <a:lnTo>
                    <a:pt x="26253" y="496694"/>
                  </a:lnTo>
                  <a:lnTo>
                    <a:pt x="42925" y="500062"/>
                  </a:lnTo>
                  <a:lnTo>
                    <a:pt x="59578" y="496694"/>
                  </a:lnTo>
                  <a:lnTo>
                    <a:pt x="73183" y="487508"/>
                  </a:lnTo>
                  <a:lnTo>
                    <a:pt x="82359" y="473884"/>
                  </a:lnTo>
                  <a:lnTo>
                    <a:pt x="85725" y="457200"/>
                  </a:lnTo>
                  <a:lnTo>
                    <a:pt x="28575" y="457200"/>
                  </a:lnTo>
                  <a:lnTo>
                    <a:pt x="28575" y="417236"/>
                  </a:lnTo>
                  <a:close/>
                </a:path>
                <a:path w="85725" h="500379">
                  <a:moveTo>
                    <a:pt x="42925" y="414337"/>
                  </a:moveTo>
                  <a:lnTo>
                    <a:pt x="28685" y="417214"/>
                  </a:lnTo>
                  <a:lnTo>
                    <a:pt x="28575" y="457200"/>
                  </a:lnTo>
                  <a:lnTo>
                    <a:pt x="57150" y="457200"/>
                  </a:lnTo>
                  <a:lnTo>
                    <a:pt x="57150" y="417214"/>
                  </a:lnTo>
                  <a:lnTo>
                    <a:pt x="42925" y="414337"/>
                  </a:lnTo>
                  <a:close/>
                </a:path>
                <a:path w="85725" h="500379">
                  <a:moveTo>
                    <a:pt x="57150" y="417214"/>
                  </a:moveTo>
                  <a:lnTo>
                    <a:pt x="57150" y="457200"/>
                  </a:lnTo>
                  <a:lnTo>
                    <a:pt x="85725" y="457200"/>
                  </a:lnTo>
                  <a:lnTo>
                    <a:pt x="82359" y="440515"/>
                  </a:lnTo>
                  <a:lnTo>
                    <a:pt x="73183" y="426891"/>
                  </a:lnTo>
                  <a:lnTo>
                    <a:pt x="59578" y="417705"/>
                  </a:lnTo>
                  <a:lnTo>
                    <a:pt x="57150" y="417214"/>
                  </a:lnTo>
                  <a:close/>
                </a:path>
                <a:path w="85725" h="500379">
                  <a:moveTo>
                    <a:pt x="57150" y="71437"/>
                  </a:moveTo>
                  <a:lnTo>
                    <a:pt x="28575" y="71437"/>
                  </a:lnTo>
                  <a:lnTo>
                    <a:pt x="28575" y="417236"/>
                  </a:lnTo>
                  <a:lnTo>
                    <a:pt x="42925" y="414337"/>
                  </a:lnTo>
                  <a:lnTo>
                    <a:pt x="57150" y="414337"/>
                  </a:lnTo>
                  <a:lnTo>
                    <a:pt x="57150" y="71437"/>
                  </a:lnTo>
                  <a:close/>
                </a:path>
                <a:path w="85725" h="500379">
                  <a:moveTo>
                    <a:pt x="57150" y="414337"/>
                  </a:moveTo>
                  <a:lnTo>
                    <a:pt x="42925" y="414337"/>
                  </a:lnTo>
                  <a:lnTo>
                    <a:pt x="57150" y="417214"/>
                  </a:lnTo>
                  <a:lnTo>
                    <a:pt x="57150" y="414337"/>
                  </a:lnTo>
                  <a:close/>
                </a:path>
                <a:path w="85725" h="500379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437"/>
                  </a:lnTo>
                  <a:lnTo>
                    <a:pt x="78591" y="71437"/>
                  </a:lnTo>
                  <a:lnTo>
                    <a:pt x="42925" y="0"/>
                  </a:lnTo>
                  <a:close/>
                </a:path>
                <a:path w="85725" h="500379">
                  <a:moveTo>
                    <a:pt x="78591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91" y="71437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7400" y="4576698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37400" y="4576698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56400" y="4578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6400" y="4578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73873" y="4821237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28575" y="280987"/>
                  </a:moveTo>
                  <a:lnTo>
                    <a:pt x="0" y="280987"/>
                  </a:lnTo>
                  <a:lnTo>
                    <a:pt x="42925" y="366712"/>
                  </a:lnTo>
                  <a:lnTo>
                    <a:pt x="78591" y="295275"/>
                  </a:lnTo>
                  <a:lnTo>
                    <a:pt x="28575" y="295275"/>
                  </a:lnTo>
                  <a:lnTo>
                    <a:pt x="28575" y="280987"/>
                  </a:lnTo>
                  <a:close/>
                </a:path>
                <a:path w="85725" h="367029">
                  <a:moveTo>
                    <a:pt x="28575" y="82825"/>
                  </a:moveTo>
                  <a:lnTo>
                    <a:pt x="28575" y="295275"/>
                  </a:lnTo>
                  <a:lnTo>
                    <a:pt x="57150" y="295275"/>
                  </a:lnTo>
                  <a:lnTo>
                    <a:pt x="57150" y="85725"/>
                  </a:lnTo>
                  <a:lnTo>
                    <a:pt x="42925" y="85725"/>
                  </a:lnTo>
                  <a:lnTo>
                    <a:pt x="28575" y="82825"/>
                  </a:lnTo>
                  <a:close/>
                </a:path>
                <a:path w="85725" h="367029">
                  <a:moveTo>
                    <a:pt x="85725" y="280987"/>
                  </a:moveTo>
                  <a:lnTo>
                    <a:pt x="57150" y="280987"/>
                  </a:lnTo>
                  <a:lnTo>
                    <a:pt x="57150" y="295275"/>
                  </a:lnTo>
                  <a:lnTo>
                    <a:pt x="78591" y="295275"/>
                  </a:lnTo>
                  <a:lnTo>
                    <a:pt x="85725" y="280987"/>
                  </a:lnTo>
                  <a:close/>
                </a:path>
                <a:path w="85725" h="367029">
                  <a:moveTo>
                    <a:pt x="57150" y="42862"/>
                  </a:moveTo>
                  <a:lnTo>
                    <a:pt x="28575" y="42862"/>
                  </a:lnTo>
                  <a:lnTo>
                    <a:pt x="28685" y="82847"/>
                  </a:lnTo>
                  <a:lnTo>
                    <a:pt x="42925" y="85725"/>
                  </a:lnTo>
                  <a:lnTo>
                    <a:pt x="57149" y="82847"/>
                  </a:lnTo>
                  <a:lnTo>
                    <a:pt x="57150" y="42862"/>
                  </a:lnTo>
                  <a:close/>
                </a:path>
                <a:path w="85725" h="367029">
                  <a:moveTo>
                    <a:pt x="57150" y="82847"/>
                  </a:moveTo>
                  <a:lnTo>
                    <a:pt x="42925" y="85725"/>
                  </a:lnTo>
                  <a:lnTo>
                    <a:pt x="57150" y="85725"/>
                  </a:lnTo>
                  <a:lnTo>
                    <a:pt x="57150" y="82847"/>
                  </a:lnTo>
                  <a:close/>
                </a:path>
                <a:path w="85725" h="367029">
                  <a:moveTo>
                    <a:pt x="85725" y="42862"/>
                  </a:moveTo>
                  <a:lnTo>
                    <a:pt x="57150" y="42862"/>
                  </a:lnTo>
                  <a:lnTo>
                    <a:pt x="57150" y="82847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5725" y="42862"/>
                  </a:lnTo>
                  <a:close/>
                </a:path>
                <a:path w="85725" h="367029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28575" y="82825"/>
                  </a:lnTo>
                  <a:lnTo>
                    <a:pt x="28575" y="42862"/>
                  </a:lnTo>
                  <a:lnTo>
                    <a:pt x="85725" y="42862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29730" y="4280153"/>
            <a:ext cx="19456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prevNo</a:t>
            </a:r>
            <a:r>
              <a:rPr sz="1400" spc="-1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400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e	</a:t>
            </a: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currNo</a:t>
            </a:r>
            <a:r>
              <a:rPr sz="1400" spc="-1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400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790" y="6517093"/>
            <a:ext cx="1219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49245" y="5777395"/>
            <a:ext cx="19761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r>
              <a:rPr sz="16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92953" y="5777395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34846" y="6021234"/>
            <a:ext cx="7569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61197" y="62156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32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9810" y="6265074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1" name="object 2"/>
          <p:cNvSpPr txBox="1">
            <a:spLocks noGrp="1"/>
          </p:cNvSpPr>
          <p:nvPr>
            <p:ph type="title"/>
          </p:nvPr>
        </p:nvSpPr>
        <p:spPr>
          <a:xfrm>
            <a:off x="29997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325" y="1066799"/>
            <a:ext cx="8169275" cy="5514975"/>
          </a:xfrm>
          <a:custGeom>
            <a:avLst/>
            <a:gdLst/>
            <a:ahLst/>
            <a:cxnLst/>
            <a:rect l="l" t="t" r="r" b="b"/>
            <a:pathLst>
              <a:path w="8169275" h="5514975">
                <a:moveTo>
                  <a:pt x="8169275" y="0"/>
                </a:moveTo>
                <a:lnTo>
                  <a:pt x="0" y="0"/>
                </a:lnTo>
                <a:lnTo>
                  <a:pt x="0" y="1447800"/>
                </a:lnTo>
                <a:lnTo>
                  <a:pt x="0" y="5514975"/>
                </a:lnTo>
                <a:lnTo>
                  <a:pt x="8169275" y="5514975"/>
                </a:lnTo>
                <a:lnTo>
                  <a:pt x="8169275" y="1447800"/>
                </a:lnTo>
                <a:lnTo>
                  <a:pt x="816927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140" y="118110"/>
            <a:ext cx="570865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new node at </a:t>
            </a:r>
            <a:r>
              <a:rPr sz="28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certain </a:t>
            </a: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index (will  create unsorted</a:t>
            </a:r>
            <a:r>
              <a:rPr sz="2800" b="1" spc="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28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090" y="1089405"/>
            <a:ext cx="552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333246"/>
            <a:ext cx="3323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&lt; 0)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846" y="1821306"/>
            <a:ext cx="197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8300" y="1821306"/>
            <a:ext cx="635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2308986"/>
            <a:ext cx="57658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255905" indent="-914400">
              <a:lnSpc>
                <a:spcPct val="100000"/>
              </a:lnSpc>
              <a:spcBef>
                <a:spcPts val="95"/>
              </a:spcBef>
              <a:tabLst>
                <a:tab pos="2755900" algn="l"/>
                <a:tab pos="3670300" algn="l"/>
              </a:tabLst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 index &gt; currIndex) {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&gt; 0 &amp;&amp; currNode == NULL)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8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846" y="3772280"/>
            <a:ext cx="197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8300" y="3772280"/>
            <a:ext cx="1550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	Node;  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2953" y="4504182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4846" y="4260037"/>
            <a:ext cx="289115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(index == 0)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&gt;ne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2953" y="5479491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0925" y="974725"/>
            <a:ext cx="8108950" cy="2622550"/>
            <a:chOff x="1050925" y="974725"/>
            <a:chExt cx="8108950" cy="2622550"/>
          </a:xfrm>
        </p:grpSpPr>
        <p:sp>
          <p:nvSpPr>
            <p:cNvPr id="15" name="object 15"/>
            <p:cNvSpPr/>
            <p:nvPr/>
          </p:nvSpPr>
          <p:spPr>
            <a:xfrm>
              <a:off x="1066800" y="1371600"/>
              <a:ext cx="6172200" cy="2209800"/>
            </a:xfrm>
            <a:custGeom>
              <a:avLst/>
              <a:gdLst/>
              <a:ahLst/>
              <a:cxnLst/>
              <a:rect l="l" t="t" r="r" b="b"/>
              <a:pathLst>
                <a:path w="6172200" h="2209800">
                  <a:moveTo>
                    <a:pt x="0" y="2209800"/>
                  </a:moveTo>
                  <a:lnTo>
                    <a:pt x="6172200" y="2209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400" y="990600"/>
              <a:ext cx="2514600" cy="1524000"/>
            </a:xfrm>
            <a:custGeom>
              <a:avLst/>
              <a:gdLst/>
              <a:ahLst/>
              <a:cxnLst/>
              <a:rect l="l" t="t" r="r" b="b"/>
              <a:pathLst>
                <a:path w="2514600" h="1524000">
                  <a:moveTo>
                    <a:pt x="2514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2514600" y="15240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990600"/>
              <a:ext cx="2514600" cy="1524000"/>
            </a:xfrm>
            <a:custGeom>
              <a:avLst/>
              <a:gdLst/>
              <a:ahLst/>
              <a:cxnLst/>
              <a:rect l="l" t="t" r="r" b="b"/>
              <a:pathLst>
                <a:path w="2514600" h="1524000">
                  <a:moveTo>
                    <a:pt x="0" y="1524000"/>
                  </a:moveTo>
                  <a:lnTo>
                    <a:pt x="2514600" y="1524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4045" y="1104900"/>
              <a:ext cx="859155" cy="885825"/>
            </a:xfrm>
            <a:custGeom>
              <a:avLst/>
              <a:gdLst/>
              <a:ahLst/>
              <a:cxnLst/>
              <a:rect l="l" t="t" r="r" b="b"/>
              <a:pathLst>
                <a:path w="859154" h="885825">
                  <a:moveTo>
                    <a:pt x="803499" y="34546"/>
                  </a:moveTo>
                  <a:lnTo>
                    <a:pt x="0" y="863726"/>
                  </a:lnTo>
                  <a:lnTo>
                    <a:pt x="22859" y="885825"/>
                  </a:lnTo>
                  <a:lnTo>
                    <a:pt x="826264" y="56613"/>
                  </a:lnTo>
                  <a:lnTo>
                    <a:pt x="803499" y="34546"/>
                  </a:lnTo>
                  <a:close/>
                </a:path>
                <a:path w="859154" h="885825">
                  <a:moveTo>
                    <a:pt x="851826" y="23113"/>
                  </a:moveTo>
                  <a:lnTo>
                    <a:pt x="814577" y="23113"/>
                  </a:lnTo>
                  <a:lnTo>
                    <a:pt x="837310" y="45212"/>
                  </a:lnTo>
                  <a:lnTo>
                    <a:pt x="826264" y="56613"/>
                  </a:lnTo>
                  <a:lnTo>
                    <a:pt x="837691" y="67690"/>
                  </a:lnTo>
                  <a:lnTo>
                    <a:pt x="851826" y="23113"/>
                  </a:lnTo>
                  <a:close/>
                </a:path>
                <a:path w="859154" h="885825">
                  <a:moveTo>
                    <a:pt x="814577" y="23113"/>
                  </a:moveTo>
                  <a:lnTo>
                    <a:pt x="803499" y="34546"/>
                  </a:lnTo>
                  <a:lnTo>
                    <a:pt x="826264" y="56613"/>
                  </a:lnTo>
                  <a:lnTo>
                    <a:pt x="837310" y="45212"/>
                  </a:lnTo>
                  <a:lnTo>
                    <a:pt x="814577" y="23113"/>
                  </a:lnTo>
                  <a:close/>
                </a:path>
                <a:path w="859154" h="885825">
                  <a:moveTo>
                    <a:pt x="859154" y="0"/>
                  </a:moveTo>
                  <a:lnTo>
                    <a:pt x="792099" y="23495"/>
                  </a:lnTo>
                  <a:lnTo>
                    <a:pt x="803499" y="34546"/>
                  </a:lnTo>
                  <a:lnTo>
                    <a:pt x="814577" y="23113"/>
                  </a:lnTo>
                  <a:lnTo>
                    <a:pt x="851826" y="23113"/>
                  </a:lnTo>
                  <a:lnTo>
                    <a:pt x="859154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09029" y="1016253"/>
            <a:ext cx="1522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Try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7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locate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9029" y="1304289"/>
            <a:ext cx="2295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’th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node. If</a:t>
            </a:r>
            <a:r>
              <a:rPr sz="2000" b="1" spc="-10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9029" y="1625930"/>
            <a:ext cx="1652905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doesn’t</a:t>
            </a:r>
            <a:r>
              <a:rPr sz="2000" b="1" spc="-6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exist,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335"/>
              </a:lnSpc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2000" b="1" spc="-5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9245" y="5757583"/>
            <a:ext cx="19761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</a:t>
            </a:r>
            <a:r>
              <a:rPr sz="16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953" y="5757583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4846" y="6001422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33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0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441325" y="1066798"/>
            <a:ext cx="8169275" cy="5514975"/>
          </a:xfrm>
          <a:custGeom>
            <a:avLst/>
            <a:gdLst/>
            <a:ahLst/>
            <a:cxnLst/>
            <a:rect l="l" t="t" r="r" b="b"/>
            <a:pathLst>
              <a:path w="8169275" h="5514975">
                <a:moveTo>
                  <a:pt x="0" y="5514976"/>
                </a:moveTo>
                <a:lnTo>
                  <a:pt x="8169275" y="5514976"/>
                </a:lnTo>
                <a:lnTo>
                  <a:pt x="8169275" y="0"/>
                </a:lnTo>
                <a:lnTo>
                  <a:pt x="0" y="0"/>
                </a:lnTo>
                <a:lnTo>
                  <a:pt x="0" y="551497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089405"/>
            <a:ext cx="552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 {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&lt; 0)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3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846" y="1821306"/>
            <a:ext cx="197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8300" y="1821306"/>
            <a:ext cx="635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846" y="2308986"/>
            <a:ext cx="57658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255905" indent="-914400">
              <a:lnSpc>
                <a:spcPct val="100000"/>
              </a:lnSpc>
              <a:spcBef>
                <a:spcPts val="95"/>
              </a:spcBef>
              <a:tabLst>
                <a:tab pos="2755900" algn="l"/>
                <a:tab pos="3670300" algn="l"/>
              </a:tabLst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 index &gt; currIndex) {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t;  currIndex++;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&gt; 0 &amp;&amp; currNode == NULL)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8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846" y="3772280"/>
            <a:ext cx="197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8300" y="3772280"/>
            <a:ext cx="1550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Node;  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2953" y="4504182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846" y="4260037"/>
            <a:ext cx="28905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(index == 0)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 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7125" y="3717925"/>
            <a:ext cx="8032750" cy="1174750"/>
            <a:chOff x="1127125" y="3717925"/>
            <a:chExt cx="8032750" cy="1174750"/>
          </a:xfrm>
        </p:grpSpPr>
        <p:sp>
          <p:nvSpPr>
            <p:cNvPr id="13" name="object 13"/>
            <p:cNvSpPr/>
            <p:nvPr/>
          </p:nvSpPr>
          <p:spPr>
            <a:xfrm>
              <a:off x="1143000" y="3733800"/>
              <a:ext cx="6172200" cy="609600"/>
            </a:xfrm>
            <a:custGeom>
              <a:avLst/>
              <a:gdLst/>
              <a:ahLst/>
              <a:cxnLst/>
              <a:rect l="l" t="t" r="r" b="b"/>
              <a:pathLst>
                <a:path w="6172200" h="609600">
                  <a:moveTo>
                    <a:pt x="0" y="609600"/>
                  </a:moveTo>
                  <a:lnTo>
                    <a:pt x="6172200" y="6096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9400" y="4495800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2514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514600" y="3810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9400" y="4495800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0" y="381000"/>
                  </a:moveTo>
                  <a:lnTo>
                    <a:pt x="2514600" y="381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5522" y="4048252"/>
              <a:ext cx="718185" cy="561975"/>
            </a:xfrm>
            <a:custGeom>
              <a:avLst/>
              <a:gdLst/>
              <a:ahLst/>
              <a:cxnLst/>
              <a:rect l="l" t="t" r="r" b="b"/>
              <a:pathLst>
                <a:path w="718184" h="561975">
                  <a:moveTo>
                    <a:pt x="657716" y="535443"/>
                  </a:moveTo>
                  <a:lnTo>
                    <a:pt x="647953" y="548005"/>
                  </a:lnTo>
                  <a:lnTo>
                    <a:pt x="717676" y="561848"/>
                  </a:lnTo>
                  <a:lnTo>
                    <a:pt x="709688" y="545211"/>
                  </a:lnTo>
                  <a:lnTo>
                    <a:pt x="670305" y="545211"/>
                  </a:lnTo>
                  <a:lnTo>
                    <a:pt x="657716" y="535443"/>
                  </a:lnTo>
                  <a:close/>
                </a:path>
                <a:path w="718184" h="561975">
                  <a:moveTo>
                    <a:pt x="677218" y="510352"/>
                  </a:moveTo>
                  <a:lnTo>
                    <a:pt x="657716" y="535443"/>
                  </a:lnTo>
                  <a:lnTo>
                    <a:pt x="670305" y="545211"/>
                  </a:lnTo>
                  <a:lnTo>
                    <a:pt x="689736" y="520065"/>
                  </a:lnTo>
                  <a:lnTo>
                    <a:pt x="677218" y="510352"/>
                  </a:lnTo>
                  <a:close/>
                </a:path>
                <a:path w="718184" h="561975">
                  <a:moveTo>
                    <a:pt x="686943" y="497840"/>
                  </a:moveTo>
                  <a:lnTo>
                    <a:pt x="677218" y="510352"/>
                  </a:lnTo>
                  <a:lnTo>
                    <a:pt x="689736" y="520065"/>
                  </a:lnTo>
                  <a:lnTo>
                    <a:pt x="670305" y="545211"/>
                  </a:lnTo>
                  <a:lnTo>
                    <a:pt x="709688" y="545211"/>
                  </a:lnTo>
                  <a:lnTo>
                    <a:pt x="686943" y="497840"/>
                  </a:lnTo>
                  <a:close/>
                </a:path>
                <a:path w="718184" h="561975">
                  <a:moveTo>
                    <a:pt x="19430" y="0"/>
                  </a:moveTo>
                  <a:lnTo>
                    <a:pt x="0" y="25146"/>
                  </a:lnTo>
                  <a:lnTo>
                    <a:pt x="657716" y="535443"/>
                  </a:lnTo>
                  <a:lnTo>
                    <a:pt x="677218" y="510352"/>
                  </a:lnTo>
                  <a:lnTo>
                    <a:pt x="19430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45275" y="4522470"/>
            <a:ext cx="2498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Create a new</a:t>
            </a:r>
            <a:r>
              <a:rPr sz="2000" b="1" spc="-8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9245" y="5513489"/>
            <a:ext cx="17348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78300" y="5513489"/>
            <a:ext cx="1473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2953" y="5513489"/>
            <a:ext cx="1856739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4846" y="6001422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34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25" y="1066798"/>
            <a:ext cx="8169275" cy="5514975"/>
          </a:xfrm>
          <a:custGeom>
            <a:avLst/>
            <a:gdLst/>
            <a:ahLst/>
            <a:cxnLst/>
            <a:rect l="l" t="t" r="r" b="b"/>
            <a:pathLst>
              <a:path w="8169275" h="5514975">
                <a:moveTo>
                  <a:pt x="0" y="5514976"/>
                </a:moveTo>
                <a:lnTo>
                  <a:pt x="8169275" y="5514976"/>
                </a:lnTo>
                <a:lnTo>
                  <a:pt x="8169275" y="0"/>
                </a:lnTo>
                <a:lnTo>
                  <a:pt x="0" y="0"/>
                </a:lnTo>
                <a:lnTo>
                  <a:pt x="0" y="551497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089405"/>
            <a:ext cx="552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 {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&lt; 0)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3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5796" y="1867954"/>
          <a:ext cx="5803265" cy="169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600" spc="-3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currIndex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24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Node*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2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 gridSpan="5"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while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(currNode &amp;&amp; index &gt; currIndex)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53">
                <a:tc gridSpan="3">
                  <a:txBody>
                    <a:bodyPr/>
                    <a:lstStyle/>
                    <a:p>
                      <a:pPr marL="945515">
                        <a:lnSpc>
                          <a:spcPts val="1760"/>
                        </a:lnSpc>
                        <a:tabLst>
                          <a:tab pos="2774950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	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76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currNode-&gt;next;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66">
                <a:tc gridSpan="3">
                  <a:txBody>
                    <a:bodyPr/>
                    <a:lstStyle/>
                    <a:p>
                      <a:pPr marL="945515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currIndex++;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6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72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(index &gt; 0 &amp;&amp;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NULL) </a:t>
                      </a: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1600" spc="-1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92953" y="3772280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846" y="3772280"/>
            <a:ext cx="1976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e*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8300" y="3772280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new 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653" y="4504182"/>
            <a:ext cx="9886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546" y="4260037"/>
            <a:ext cx="28778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== 0)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3765" marR="5080">
              <a:lnSpc>
                <a:spcPct val="100000"/>
              </a:lnSpc>
              <a:tabLst>
                <a:tab pos="27432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846" y="5235702"/>
            <a:ext cx="75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b="1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7125" y="3794125"/>
            <a:ext cx="8032750" cy="1524000"/>
            <a:chOff x="1127125" y="3794125"/>
            <a:chExt cx="8032750" cy="1524000"/>
          </a:xfrm>
        </p:grpSpPr>
        <p:sp>
          <p:nvSpPr>
            <p:cNvPr id="13" name="object 13"/>
            <p:cNvSpPr/>
            <p:nvPr/>
          </p:nvSpPr>
          <p:spPr>
            <a:xfrm>
              <a:off x="1143000" y="4311650"/>
              <a:ext cx="6172200" cy="990600"/>
            </a:xfrm>
            <a:custGeom>
              <a:avLst/>
              <a:gdLst/>
              <a:ahLst/>
              <a:cxnLst/>
              <a:rect l="l" t="t" r="r" b="b"/>
              <a:pathLst>
                <a:path w="6172200" h="990600">
                  <a:moveTo>
                    <a:pt x="0" y="990600"/>
                  </a:moveTo>
                  <a:lnTo>
                    <a:pt x="6172200" y="9906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200" y="3810000"/>
              <a:ext cx="2971800" cy="381000"/>
            </a:xfrm>
            <a:custGeom>
              <a:avLst/>
              <a:gdLst/>
              <a:ahLst/>
              <a:cxnLst/>
              <a:rect l="l" t="t" r="r" b="b"/>
              <a:pathLst>
                <a:path w="2971800" h="381000">
                  <a:moveTo>
                    <a:pt x="2971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971800" y="3810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2200" y="3810000"/>
              <a:ext cx="2971800" cy="381000"/>
            </a:xfrm>
            <a:custGeom>
              <a:avLst/>
              <a:gdLst/>
              <a:ahLst/>
              <a:cxnLst/>
              <a:rect l="l" t="t" r="r" b="b"/>
              <a:pathLst>
                <a:path w="2971800" h="381000">
                  <a:moveTo>
                    <a:pt x="0" y="381000"/>
                  </a:moveTo>
                  <a:lnTo>
                    <a:pt x="2971800" y="3810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90514" y="3924300"/>
              <a:ext cx="215265" cy="562610"/>
            </a:xfrm>
            <a:custGeom>
              <a:avLst/>
              <a:gdLst/>
              <a:ahLst/>
              <a:cxnLst/>
              <a:rect l="l" t="t" r="r" b="b"/>
              <a:pathLst>
                <a:path w="215264" h="562610">
                  <a:moveTo>
                    <a:pt x="169873" y="54898"/>
                  </a:moveTo>
                  <a:lnTo>
                    <a:pt x="0" y="552069"/>
                  </a:lnTo>
                  <a:lnTo>
                    <a:pt x="30099" y="562356"/>
                  </a:lnTo>
                  <a:lnTo>
                    <a:pt x="199966" y="65205"/>
                  </a:lnTo>
                  <a:lnTo>
                    <a:pt x="169873" y="54898"/>
                  </a:lnTo>
                  <a:close/>
                </a:path>
                <a:path w="215264" h="562610">
                  <a:moveTo>
                    <a:pt x="210884" y="39877"/>
                  </a:moveTo>
                  <a:lnTo>
                    <a:pt x="175006" y="39877"/>
                  </a:lnTo>
                  <a:lnTo>
                    <a:pt x="205105" y="50164"/>
                  </a:lnTo>
                  <a:lnTo>
                    <a:pt x="199966" y="65205"/>
                  </a:lnTo>
                  <a:lnTo>
                    <a:pt x="215011" y="70357"/>
                  </a:lnTo>
                  <a:lnTo>
                    <a:pt x="210884" y="39877"/>
                  </a:lnTo>
                  <a:close/>
                </a:path>
                <a:path w="215264" h="562610">
                  <a:moveTo>
                    <a:pt x="175006" y="39877"/>
                  </a:moveTo>
                  <a:lnTo>
                    <a:pt x="169873" y="54898"/>
                  </a:lnTo>
                  <a:lnTo>
                    <a:pt x="199966" y="65205"/>
                  </a:lnTo>
                  <a:lnTo>
                    <a:pt x="205105" y="50164"/>
                  </a:lnTo>
                  <a:lnTo>
                    <a:pt x="175006" y="39877"/>
                  </a:lnTo>
                  <a:close/>
                </a:path>
                <a:path w="215264" h="562610">
                  <a:moveTo>
                    <a:pt x="205486" y="0"/>
                  </a:moveTo>
                  <a:lnTo>
                    <a:pt x="154939" y="49783"/>
                  </a:lnTo>
                  <a:lnTo>
                    <a:pt x="169873" y="54898"/>
                  </a:lnTo>
                  <a:lnTo>
                    <a:pt x="175006" y="39877"/>
                  </a:lnTo>
                  <a:lnTo>
                    <a:pt x="210884" y="39877"/>
                  </a:lnTo>
                  <a:lnTo>
                    <a:pt x="205486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51828" y="3836289"/>
            <a:ext cx="2647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Insert as first</a:t>
            </a:r>
            <a:r>
              <a:rPr sz="2000" b="1" spc="-14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39112" y="4481512"/>
            <a:ext cx="793750" cy="415925"/>
            <a:chOff x="8139112" y="4481512"/>
            <a:chExt cx="793750" cy="415925"/>
          </a:xfrm>
        </p:grpSpPr>
        <p:sp>
          <p:nvSpPr>
            <p:cNvPr id="19" name="object 19"/>
            <p:cNvSpPr/>
            <p:nvPr/>
          </p:nvSpPr>
          <p:spPr>
            <a:xfrm>
              <a:off x="8534400" y="44958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34400" y="44958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53400" y="4502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3400" y="45021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84744" y="4218888"/>
            <a:ext cx="4216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D7D7EB"/>
                </a:solidFill>
                <a:latin typeface="Arial" panose="020B0604020202020204"/>
                <a:cs typeface="Arial" panose="020B0604020202020204"/>
              </a:rPr>
              <a:t>head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62873" y="4876800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79">
                <a:moveTo>
                  <a:pt x="28575" y="417297"/>
                </a:moveTo>
                <a:lnTo>
                  <a:pt x="26253" y="417766"/>
                </a:lnTo>
                <a:lnTo>
                  <a:pt x="12604" y="426942"/>
                </a:lnTo>
                <a:lnTo>
                  <a:pt x="3385" y="440547"/>
                </a:lnTo>
                <a:lnTo>
                  <a:pt x="0" y="457200"/>
                </a:lnTo>
                <a:lnTo>
                  <a:pt x="3385" y="473872"/>
                </a:lnTo>
                <a:lnTo>
                  <a:pt x="12604" y="487521"/>
                </a:lnTo>
                <a:lnTo>
                  <a:pt x="26253" y="496740"/>
                </a:lnTo>
                <a:lnTo>
                  <a:pt x="42925" y="500125"/>
                </a:lnTo>
                <a:lnTo>
                  <a:pt x="59578" y="496740"/>
                </a:lnTo>
                <a:lnTo>
                  <a:pt x="73183" y="487521"/>
                </a:lnTo>
                <a:lnTo>
                  <a:pt x="82359" y="473872"/>
                </a:lnTo>
                <a:lnTo>
                  <a:pt x="85725" y="457200"/>
                </a:lnTo>
                <a:lnTo>
                  <a:pt x="28575" y="457200"/>
                </a:lnTo>
                <a:lnTo>
                  <a:pt x="28575" y="417297"/>
                </a:lnTo>
                <a:close/>
              </a:path>
              <a:path w="85725" h="500379">
                <a:moveTo>
                  <a:pt x="42925" y="414400"/>
                </a:moveTo>
                <a:lnTo>
                  <a:pt x="28685" y="417275"/>
                </a:lnTo>
                <a:lnTo>
                  <a:pt x="28575" y="457200"/>
                </a:lnTo>
                <a:lnTo>
                  <a:pt x="57150" y="457200"/>
                </a:lnTo>
                <a:lnTo>
                  <a:pt x="57150" y="417275"/>
                </a:lnTo>
                <a:lnTo>
                  <a:pt x="42925" y="414400"/>
                </a:lnTo>
                <a:close/>
              </a:path>
              <a:path w="85725" h="500379">
                <a:moveTo>
                  <a:pt x="57150" y="417275"/>
                </a:moveTo>
                <a:lnTo>
                  <a:pt x="57150" y="457200"/>
                </a:lnTo>
                <a:lnTo>
                  <a:pt x="85725" y="457200"/>
                </a:lnTo>
                <a:lnTo>
                  <a:pt x="82359" y="440547"/>
                </a:lnTo>
                <a:lnTo>
                  <a:pt x="73183" y="426942"/>
                </a:lnTo>
                <a:lnTo>
                  <a:pt x="59578" y="417766"/>
                </a:lnTo>
                <a:lnTo>
                  <a:pt x="57150" y="417275"/>
                </a:lnTo>
                <a:close/>
              </a:path>
              <a:path w="85725" h="500379">
                <a:moveTo>
                  <a:pt x="57150" y="71374"/>
                </a:moveTo>
                <a:lnTo>
                  <a:pt x="28575" y="71374"/>
                </a:lnTo>
                <a:lnTo>
                  <a:pt x="28575" y="417297"/>
                </a:lnTo>
                <a:lnTo>
                  <a:pt x="42925" y="414400"/>
                </a:lnTo>
                <a:lnTo>
                  <a:pt x="57150" y="414400"/>
                </a:lnTo>
                <a:lnTo>
                  <a:pt x="57150" y="71374"/>
                </a:lnTo>
                <a:close/>
              </a:path>
              <a:path w="85725" h="500379">
                <a:moveTo>
                  <a:pt x="57150" y="414400"/>
                </a:moveTo>
                <a:lnTo>
                  <a:pt x="42925" y="414400"/>
                </a:lnTo>
                <a:lnTo>
                  <a:pt x="57150" y="417275"/>
                </a:lnTo>
                <a:lnTo>
                  <a:pt x="57150" y="414400"/>
                </a:lnTo>
                <a:close/>
              </a:path>
              <a:path w="85725" h="5003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500379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7543800" y="4502150"/>
            <a:ext cx="1581531" cy="1031875"/>
            <a:chOff x="7543800" y="4502150"/>
            <a:chExt cx="1581531" cy="1031875"/>
          </a:xfrm>
        </p:grpSpPr>
        <p:sp>
          <p:nvSpPr>
            <p:cNvPr id="26" name="object 26"/>
            <p:cNvSpPr/>
            <p:nvPr/>
          </p:nvSpPr>
          <p:spPr>
            <a:xfrm>
              <a:off x="7543800" y="450215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3800" y="450215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0551" y="4645660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886" y="64642"/>
                  </a:lnTo>
                  <a:lnTo>
                    <a:pt x="35305" y="64642"/>
                  </a:lnTo>
                  <a:lnTo>
                    <a:pt x="28701" y="58419"/>
                  </a:lnTo>
                  <a:lnTo>
                    <a:pt x="28575" y="50545"/>
                  </a:lnTo>
                  <a:lnTo>
                    <a:pt x="28321" y="42671"/>
                  </a:lnTo>
                  <a:lnTo>
                    <a:pt x="34544" y="36067"/>
                  </a:lnTo>
                  <a:lnTo>
                    <a:pt x="42418" y="35940"/>
                  </a:lnTo>
                  <a:lnTo>
                    <a:pt x="50292" y="35687"/>
                  </a:lnTo>
                  <a:lnTo>
                    <a:pt x="82586" y="35687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50292" y="35687"/>
                  </a:moveTo>
                  <a:lnTo>
                    <a:pt x="42418" y="35940"/>
                  </a:lnTo>
                  <a:lnTo>
                    <a:pt x="34544" y="36067"/>
                  </a:lnTo>
                  <a:lnTo>
                    <a:pt x="28321" y="42671"/>
                  </a:lnTo>
                  <a:lnTo>
                    <a:pt x="28575" y="50545"/>
                  </a:lnTo>
                  <a:lnTo>
                    <a:pt x="28701" y="58419"/>
                  </a:lnTo>
                  <a:lnTo>
                    <a:pt x="35305" y="64642"/>
                  </a:lnTo>
                  <a:lnTo>
                    <a:pt x="43179" y="64388"/>
                  </a:lnTo>
                  <a:lnTo>
                    <a:pt x="51053" y="64262"/>
                  </a:lnTo>
                  <a:lnTo>
                    <a:pt x="57276" y="57657"/>
                  </a:lnTo>
                  <a:lnTo>
                    <a:pt x="57150" y="49783"/>
                  </a:lnTo>
                  <a:lnTo>
                    <a:pt x="56896" y="41909"/>
                  </a:lnTo>
                  <a:lnTo>
                    <a:pt x="50292" y="35687"/>
                  </a:lnTo>
                  <a:close/>
                </a:path>
                <a:path w="414654" h="93345">
                  <a:moveTo>
                    <a:pt x="82586" y="35687"/>
                  </a:moveTo>
                  <a:lnTo>
                    <a:pt x="50292" y="35687"/>
                  </a:lnTo>
                  <a:lnTo>
                    <a:pt x="56896" y="41909"/>
                  </a:lnTo>
                  <a:lnTo>
                    <a:pt x="57150" y="49783"/>
                  </a:lnTo>
                  <a:lnTo>
                    <a:pt x="57276" y="57657"/>
                  </a:lnTo>
                  <a:lnTo>
                    <a:pt x="51053" y="64262"/>
                  </a:lnTo>
                  <a:lnTo>
                    <a:pt x="43179" y="64388"/>
                  </a:lnTo>
                  <a:lnTo>
                    <a:pt x="35305" y="64642"/>
                  </a:lnTo>
                  <a:lnTo>
                    <a:pt x="82886" y="64642"/>
                  </a:lnTo>
                  <a:lnTo>
                    <a:pt x="85598" y="49021"/>
                  </a:lnTo>
                  <a:lnTo>
                    <a:pt x="82586" y="35687"/>
                  </a:lnTo>
                  <a:close/>
                </a:path>
                <a:path w="414654" h="93345">
                  <a:moveTo>
                    <a:pt x="107442" y="34162"/>
                  </a:moveTo>
                  <a:lnTo>
                    <a:pt x="91694" y="34670"/>
                  </a:lnTo>
                  <a:lnTo>
                    <a:pt x="85471" y="41147"/>
                  </a:lnTo>
                  <a:lnTo>
                    <a:pt x="85725" y="49021"/>
                  </a:lnTo>
                  <a:lnTo>
                    <a:pt x="85851" y="56895"/>
                  </a:lnTo>
                  <a:lnTo>
                    <a:pt x="92455" y="63245"/>
                  </a:lnTo>
                  <a:lnTo>
                    <a:pt x="108203" y="62737"/>
                  </a:lnTo>
                  <a:lnTo>
                    <a:pt x="114426" y="56260"/>
                  </a:lnTo>
                  <a:lnTo>
                    <a:pt x="114300" y="48387"/>
                  </a:lnTo>
                  <a:lnTo>
                    <a:pt x="114046" y="40385"/>
                  </a:lnTo>
                  <a:lnTo>
                    <a:pt x="107442" y="34162"/>
                  </a:lnTo>
                  <a:close/>
                </a:path>
                <a:path w="414654" h="93345">
                  <a:moveTo>
                    <a:pt x="164719" y="32765"/>
                  </a:moveTo>
                  <a:lnTo>
                    <a:pt x="156718" y="32892"/>
                  </a:lnTo>
                  <a:lnTo>
                    <a:pt x="148844" y="33146"/>
                  </a:lnTo>
                  <a:lnTo>
                    <a:pt x="142621" y="39750"/>
                  </a:lnTo>
                  <a:lnTo>
                    <a:pt x="142875" y="47625"/>
                  </a:lnTo>
                  <a:lnTo>
                    <a:pt x="143001" y="55498"/>
                  </a:lnTo>
                  <a:lnTo>
                    <a:pt x="149605" y="61721"/>
                  </a:lnTo>
                  <a:lnTo>
                    <a:pt x="157479" y="61467"/>
                  </a:lnTo>
                  <a:lnTo>
                    <a:pt x="165353" y="61340"/>
                  </a:lnTo>
                  <a:lnTo>
                    <a:pt x="171576" y="54737"/>
                  </a:lnTo>
                  <a:lnTo>
                    <a:pt x="171450" y="46862"/>
                  </a:lnTo>
                  <a:lnTo>
                    <a:pt x="171196" y="38988"/>
                  </a:lnTo>
                  <a:lnTo>
                    <a:pt x="164719" y="32765"/>
                  </a:lnTo>
                  <a:close/>
                </a:path>
                <a:path w="414654" h="93345">
                  <a:moveTo>
                    <a:pt x="221869" y="31241"/>
                  </a:moveTo>
                  <a:lnTo>
                    <a:pt x="205994" y="31750"/>
                  </a:lnTo>
                  <a:lnTo>
                    <a:pt x="199771" y="38226"/>
                  </a:lnTo>
                  <a:lnTo>
                    <a:pt x="200025" y="46100"/>
                  </a:lnTo>
                  <a:lnTo>
                    <a:pt x="200151" y="53975"/>
                  </a:lnTo>
                  <a:lnTo>
                    <a:pt x="206755" y="60197"/>
                  </a:lnTo>
                  <a:lnTo>
                    <a:pt x="214629" y="60070"/>
                  </a:lnTo>
                  <a:lnTo>
                    <a:pt x="222503" y="59816"/>
                  </a:lnTo>
                  <a:lnTo>
                    <a:pt x="228726" y="53339"/>
                  </a:lnTo>
                  <a:lnTo>
                    <a:pt x="228600" y="45338"/>
                  </a:lnTo>
                  <a:lnTo>
                    <a:pt x="228346" y="37464"/>
                  </a:lnTo>
                  <a:lnTo>
                    <a:pt x="221869" y="31241"/>
                  </a:lnTo>
                  <a:close/>
                </a:path>
                <a:path w="414654" h="93345">
                  <a:moveTo>
                    <a:pt x="279019" y="29844"/>
                  </a:moveTo>
                  <a:lnTo>
                    <a:pt x="271145" y="29971"/>
                  </a:lnTo>
                  <a:lnTo>
                    <a:pt x="263144" y="30225"/>
                  </a:lnTo>
                  <a:lnTo>
                    <a:pt x="256921" y="36829"/>
                  </a:lnTo>
                  <a:lnTo>
                    <a:pt x="257175" y="44703"/>
                  </a:lnTo>
                  <a:lnTo>
                    <a:pt x="257301" y="52577"/>
                  </a:lnTo>
                  <a:lnTo>
                    <a:pt x="263905" y="58800"/>
                  </a:lnTo>
                  <a:lnTo>
                    <a:pt x="271779" y="58546"/>
                  </a:lnTo>
                  <a:lnTo>
                    <a:pt x="279653" y="58419"/>
                  </a:lnTo>
                  <a:lnTo>
                    <a:pt x="286003" y="51815"/>
                  </a:lnTo>
                  <a:lnTo>
                    <a:pt x="285496" y="36067"/>
                  </a:lnTo>
                  <a:lnTo>
                    <a:pt x="279019" y="29844"/>
                  </a:lnTo>
                  <a:close/>
                </a:path>
                <a:path w="414654" h="93345">
                  <a:moveTo>
                    <a:pt x="387980" y="28320"/>
                  </a:moveTo>
                  <a:lnTo>
                    <a:pt x="336169" y="28320"/>
                  </a:lnTo>
                  <a:lnTo>
                    <a:pt x="342646" y="34543"/>
                  </a:lnTo>
                  <a:lnTo>
                    <a:pt x="343153" y="50418"/>
                  </a:lnTo>
                  <a:lnTo>
                    <a:pt x="336930" y="56895"/>
                  </a:lnTo>
                  <a:lnTo>
                    <a:pt x="328972" y="57148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980" y="28320"/>
                  </a:lnTo>
                  <a:close/>
                </a:path>
                <a:path w="414654" h="93345">
                  <a:moveTo>
                    <a:pt x="328252" y="28575"/>
                  </a:moveTo>
                  <a:lnTo>
                    <a:pt x="320294" y="28701"/>
                  </a:lnTo>
                  <a:lnTo>
                    <a:pt x="314071" y="35306"/>
                  </a:lnTo>
                  <a:lnTo>
                    <a:pt x="314325" y="43179"/>
                  </a:lnTo>
                  <a:lnTo>
                    <a:pt x="314451" y="51053"/>
                  </a:lnTo>
                  <a:lnTo>
                    <a:pt x="321055" y="57276"/>
                  </a:lnTo>
                  <a:lnTo>
                    <a:pt x="328929" y="57150"/>
                  </a:lnTo>
                  <a:lnTo>
                    <a:pt x="328965" y="56895"/>
                  </a:lnTo>
                  <a:lnTo>
                    <a:pt x="328252" y="28575"/>
                  </a:lnTo>
                  <a:close/>
                </a:path>
                <a:path w="414654" h="93345">
                  <a:moveTo>
                    <a:pt x="336169" y="28320"/>
                  </a:moveTo>
                  <a:lnTo>
                    <a:pt x="328295" y="28575"/>
                  </a:lnTo>
                  <a:lnTo>
                    <a:pt x="328972" y="57148"/>
                  </a:lnTo>
                  <a:lnTo>
                    <a:pt x="336930" y="56895"/>
                  </a:lnTo>
                  <a:lnTo>
                    <a:pt x="343153" y="50418"/>
                  </a:lnTo>
                  <a:lnTo>
                    <a:pt x="342646" y="34543"/>
                  </a:lnTo>
                  <a:lnTo>
                    <a:pt x="336169" y="28320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75"/>
                  </a:lnTo>
                  <a:lnTo>
                    <a:pt x="336169" y="28320"/>
                  </a:lnTo>
                  <a:lnTo>
                    <a:pt x="387980" y="28320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86725" y="5146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86725" y="51466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5725" y="5153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5725" y="51530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10676" y="4636135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930" y="64388"/>
                  </a:lnTo>
                  <a:lnTo>
                    <a:pt x="43179" y="64388"/>
                  </a:lnTo>
                  <a:lnTo>
                    <a:pt x="42418" y="35940"/>
                  </a:lnTo>
                  <a:lnTo>
                    <a:pt x="82410" y="34908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387709" y="28193"/>
                  </a:moveTo>
                  <a:lnTo>
                    <a:pt x="342519" y="28193"/>
                  </a:lnTo>
                  <a:lnTo>
                    <a:pt x="343280" y="56768"/>
                  </a:lnTo>
                  <a:lnTo>
                    <a:pt x="328971" y="57132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709" y="28193"/>
                  </a:lnTo>
                  <a:close/>
                </a:path>
                <a:path w="414654" h="93345">
                  <a:moveTo>
                    <a:pt x="82410" y="34908"/>
                  </a:moveTo>
                  <a:lnTo>
                    <a:pt x="42418" y="35940"/>
                  </a:lnTo>
                  <a:lnTo>
                    <a:pt x="43179" y="64388"/>
                  </a:lnTo>
                  <a:lnTo>
                    <a:pt x="83106" y="63375"/>
                  </a:lnTo>
                  <a:lnTo>
                    <a:pt x="85598" y="49021"/>
                  </a:lnTo>
                  <a:lnTo>
                    <a:pt x="82410" y="34908"/>
                  </a:lnTo>
                  <a:close/>
                </a:path>
                <a:path w="414654" h="93345">
                  <a:moveTo>
                    <a:pt x="83106" y="63375"/>
                  </a:moveTo>
                  <a:lnTo>
                    <a:pt x="43179" y="64388"/>
                  </a:lnTo>
                  <a:lnTo>
                    <a:pt x="82930" y="64388"/>
                  </a:lnTo>
                  <a:lnTo>
                    <a:pt x="83106" y="63375"/>
                  </a:lnTo>
                  <a:close/>
                </a:path>
                <a:path w="414654" h="93345">
                  <a:moveTo>
                    <a:pt x="328252" y="28562"/>
                  </a:moveTo>
                  <a:lnTo>
                    <a:pt x="82410" y="34908"/>
                  </a:lnTo>
                  <a:lnTo>
                    <a:pt x="85598" y="49021"/>
                  </a:lnTo>
                  <a:lnTo>
                    <a:pt x="83106" y="63375"/>
                  </a:lnTo>
                  <a:lnTo>
                    <a:pt x="328971" y="57132"/>
                  </a:lnTo>
                  <a:lnTo>
                    <a:pt x="328252" y="28562"/>
                  </a:lnTo>
                  <a:close/>
                </a:path>
                <a:path w="414654" h="93345">
                  <a:moveTo>
                    <a:pt x="342519" y="28193"/>
                  </a:moveTo>
                  <a:lnTo>
                    <a:pt x="328252" y="28562"/>
                  </a:lnTo>
                  <a:lnTo>
                    <a:pt x="328971" y="57132"/>
                  </a:lnTo>
                  <a:lnTo>
                    <a:pt x="343280" y="56768"/>
                  </a:lnTo>
                  <a:lnTo>
                    <a:pt x="342519" y="28193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2"/>
                  </a:lnTo>
                  <a:lnTo>
                    <a:pt x="342519" y="28193"/>
                  </a:lnTo>
                  <a:lnTo>
                    <a:pt x="387709" y="28193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9473" y="4757674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28575" y="281050"/>
                  </a:moveTo>
                  <a:lnTo>
                    <a:pt x="0" y="281050"/>
                  </a:lnTo>
                  <a:lnTo>
                    <a:pt x="42925" y="366775"/>
                  </a:lnTo>
                  <a:lnTo>
                    <a:pt x="78623" y="295275"/>
                  </a:lnTo>
                  <a:lnTo>
                    <a:pt x="28575" y="295275"/>
                  </a:lnTo>
                  <a:lnTo>
                    <a:pt x="28575" y="281050"/>
                  </a:lnTo>
                  <a:close/>
                </a:path>
                <a:path w="85725" h="367029">
                  <a:moveTo>
                    <a:pt x="28575" y="82828"/>
                  </a:moveTo>
                  <a:lnTo>
                    <a:pt x="28575" y="295275"/>
                  </a:lnTo>
                  <a:lnTo>
                    <a:pt x="57150" y="295275"/>
                  </a:lnTo>
                  <a:lnTo>
                    <a:pt x="57150" y="85725"/>
                  </a:lnTo>
                  <a:lnTo>
                    <a:pt x="42925" y="85725"/>
                  </a:lnTo>
                  <a:lnTo>
                    <a:pt x="28575" y="82828"/>
                  </a:lnTo>
                  <a:close/>
                </a:path>
                <a:path w="85725" h="367029">
                  <a:moveTo>
                    <a:pt x="85725" y="281050"/>
                  </a:moveTo>
                  <a:lnTo>
                    <a:pt x="57150" y="281050"/>
                  </a:lnTo>
                  <a:lnTo>
                    <a:pt x="57150" y="295275"/>
                  </a:lnTo>
                  <a:lnTo>
                    <a:pt x="78623" y="295275"/>
                  </a:lnTo>
                  <a:lnTo>
                    <a:pt x="85725" y="281050"/>
                  </a:lnTo>
                  <a:close/>
                </a:path>
                <a:path w="85725" h="367029">
                  <a:moveTo>
                    <a:pt x="57150" y="42925"/>
                  </a:moveTo>
                  <a:lnTo>
                    <a:pt x="28575" y="42925"/>
                  </a:lnTo>
                  <a:lnTo>
                    <a:pt x="28685" y="82850"/>
                  </a:lnTo>
                  <a:lnTo>
                    <a:pt x="42925" y="85725"/>
                  </a:lnTo>
                  <a:lnTo>
                    <a:pt x="57150" y="82850"/>
                  </a:lnTo>
                  <a:lnTo>
                    <a:pt x="57150" y="42925"/>
                  </a:lnTo>
                  <a:close/>
                </a:path>
                <a:path w="85725" h="367029">
                  <a:moveTo>
                    <a:pt x="57150" y="82850"/>
                  </a:moveTo>
                  <a:lnTo>
                    <a:pt x="42925" y="85725"/>
                  </a:lnTo>
                  <a:lnTo>
                    <a:pt x="57150" y="85725"/>
                  </a:lnTo>
                  <a:lnTo>
                    <a:pt x="57150" y="82850"/>
                  </a:lnTo>
                  <a:close/>
                </a:path>
                <a:path w="85725" h="367029">
                  <a:moveTo>
                    <a:pt x="85725" y="42925"/>
                  </a:moveTo>
                  <a:lnTo>
                    <a:pt x="57150" y="42925"/>
                  </a:lnTo>
                  <a:lnTo>
                    <a:pt x="57150" y="82850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5725" y="42925"/>
                  </a:lnTo>
                  <a:close/>
                </a:path>
                <a:path w="85725" h="367029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28575" y="82828"/>
                  </a:lnTo>
                  <a:lnTo>
                    <a:pt x="28575" y="42925"/>
                  </a:lnTo>
                  <a:lnTo>
                    <a:pt x="85725" y="4292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349245" y="5513489"/>
            <a:ext cx="17348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78300" y="5513489"/>
            <a:ext cx="1473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92953" y="5513489"/>
            <a:ext cx="1856739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88326" y="5605671"/>
            <a:ext cx="7721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newNode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4846" y="6001422"/>
            <a:ext cx="185547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2"/>
          <p:cNvSpPr txBox="1">
            <a:spLocks noGrp="1"/>
          </p:cNvSpPr>
          <p:nvPr>
            <p:ph type="title"/>
          </p:nvPr>
        </p:nvSpPr>
        <p:spPr>
          <a:xfrm>
            <a:off x="31140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25" y="1066798"/>
            <a:ext cx="8169275" cy="5514975"/>
          </a:xfrm>
          <a:custGeom>
            <a:avLst/>
            <a:gdLst/>
            <a:ahLst/>
            <a:cxnLst/>
            <a:rect l="l" t="t" r="r" b="b"/>
            <a:pathLst>
              <a:path w="8169275" h="5514975">
                <a:moveTo>
                  <a:pt x="0" y="5514976"/>
                </a:moveTo>
                <a:lnTo>
                  <a:pt x="8169275" y="5514976"/>
                </a:lnTo>
                <a:lnTo>
                  <a:pt x="8169275" y="0"/>
                </a:lnTo>
                <a:lnTo>
                  <a:pt x="0" y="0"/>
                </a:lnTo>
                <a:lnTo>
                  <a:pt x="0" y="5514976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90" y="1089405"/>
            <a:ext cx="552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List::InsertNode(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 {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&lt; 0)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3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5796" y="1867954"/>
          <a:ext cx="5804535" cy="2431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600" spc="-3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currIndex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240">
                        <a:lnSpc>
                          <a:spcPts val="165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Node*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96240">
                        <a:lnSpc>
                          <a:spcPts val="170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 gridSpan="5"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while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(currNode &amp;&amp; index &gt; currIndex)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613">
                <a:tc gridSpan="3">
                  <a:txBody>
                    <a:bodyPr/>
                    <a:lstStyle/>
                    <a:p>
                      <a:pPr marL="945515">
                        <a:lnSpc>
                          <a:spcPts val="1760"/>
                        </a:lnSpc>
                        <a:tabLst>
                          <a:tab pos="2774950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	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4551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currIndex++;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(index &gt; 0 &amp;&amp;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76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currNode-&gt;next;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NULL) </a:t>
                      </a:r>
                      <a:r>
                        <a:rPr sz="16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1600" spc="-1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33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17335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Node*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newNode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newNod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solidFill>
                      <a:srgbClr val="33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6240" marR="2413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solidFill>
                      <a:srgbClr val="33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1625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445" marB="0">
                    <a:solidFill>
                      <a:srgbClr val="33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92953" y="4504182"/>
            <a:ext cx="1001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4846" y="4260037"/>
            <a:ext cx="28905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(index == 0)</a:t>
            </a:r>
            <a:r>
              <a:rPr sz="16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head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546" y="5235702"/>
            <a:ext cx="744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spc="-8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1945" y="5479491"/>
            <a:ext cx="1964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2880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&gt;ne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653" y="5479491"/>
            <a:ext cx="1844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3000" y="4838700"/>
            <a:ext cx="7982331" cy="1609725"/>
            <a:chOff x="1143000" y="4838700"/>
            <a:chExt cx="7982331" cy="1609725"/>
          </a:xfrm>
        </p:grpSpPr>
        <p:sp>
          <p:nvSpPr>
            <p:cNvPr id="12" name="object 12"/>
            <p:cNvSpPr/>
            <p:nvPr/>
          </p:nvSpPr>
          <p:spPr>
            <a:xfrm>
              <a:off x="1143000" y="5283200"/>
              <a:ext cx="5867400" cy="990600"/>
            </a:xfrm>
            <a:custGeom>
              <a:avLst/>
              <a:gdLst/>
              <a:ahLst/>
              <a:cxnLst/>
              <a:rect l="l" t="t" r="r" b="b"/>
              <a:pathLst>
                <a:path w="5867400" h="990600">
                  <a:moveTo>
                    <a:pt x="0" y="990600"/>
                  </a:moveTo>
                  <a:lnTo>
                    <a:pt x="5867400" y="99060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0514" y="4838700"/>
              <a:ext cx="215265" cy="562610"/>
            </a:xfrm>
            <a:custGeom>
              <a:avLst/>
              <a:gdLst/>
              <a:ahLst/>
              <a:cxnLst/>
              <a:rect l="l" t="t" r="r" b="b"/>
              <a:pathLst>
                <a:path w="215264" h="562610">
                  <a:moveTo>
                    <a:pt x="169873" y="54898"/>
                  </a:moveTo>
                  <a:lnTo>
                    <a:pt x="0" y="552069"/>
                  </a:lnTo>
                  <a:lnTo>
                    <a:pt x="30099" y="562356"/>
                  </a:lnTo>
                  <a:lnTo>
                    <a:pt x="199966" y="65205"/>
                  </a:lnTo>
                  <a:lnTo>
                    <a:pt x="169873" y="54898"/>
                  </a:lnTo>
                  <a:close/>
                </a:path>
                <a:path w="215264" h="562610">
                  <a:moveTo>
                    <a:pt x="210884" y="39877"/>
                  </a:moveTo>
                  <a:lnTo>
                    <a:pt x="175006" y="39877"/>
                  </a:lnTo>
                  <a:lnTo>
                    <a:pt x="205105" y="50164"/>
                  </a:lnTo>
                  <a:lnTo>
                    <a:pt x="199966" y="65205"/>
                  </a:lnTo>
                  <a:lnTo>
                    <a:pt x="215011" y="70357"/>
                  </a:lnTo>
                  <a:lnTo>
                    <a:pt x="210884" y="39877"/>
                  </a:lnTo>
                  <a:close/>
                </a:path>
                <a:path w="215264" h="562610">
                  <a:moveTo>
                    <a:pt x="175006" y="39877"/>
                  </a:moveTo>
                  <a:lnTo>
                    <a:pt x="169873" y="54898"/>
                  </a:lnTo>
                  <a:lnTo>
                    <a:pt x="199966" y="65205"/>
                  </a:lnTo>
                  <a:lnTo>
                    <a:pt x="205105" y="50164"/>
                  </a:lnTo>
                  <a:lnTo>
                    <a:pt x="175006" y="39877"/>
                  </a:lnTo>
                  <a:close/>
                </a:path>
                <a:path w="215264" h="562610">
                  <a:moveTo>
                    <a:pt x="205486" y="0"/>
                  </a:moveTo>
                  <a:lnTo>
                    <a:pt x="154939" y="49783"/>
                  </a:lnTo>
                  <a:lnTo>
                    <a:pt x="169873" y="54898"/>
                  </a:lnTo>
                  <a:lnTo>
                    <a:pt x="175006" y="39877"/>
                  </a:lnTo>
                  <a:lnTo>
                    <a:pt x="210884" y="39877"/>
                  </a:lnTo>
                  <a:lnTo>
                    <a:pt x="205486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34400" y="5414962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4400" y="5414962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53400" y="54165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3400" y="54165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6725" y="60610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6725" y="606107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05725" y="60674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05725" y="60674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10676" y="5550534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5"/>
                  </a:lnTo>
                  <a:lnTo>
                    <a:pt x="11731" y="20616"/>
                  </a:lnTo>
                  <a:lnTo>
                    <a:pt x="2919" y="34478"/>
                  </a:lnTo>
                  <a:lnTo>
                    <a:pt x="0" y="51269"/>
                  </a:lnTo>
                  <a:lnTo>
                    <a:pt x="3740" y="67859"/>
                  </a:lnTo>
                  <a:lnTo>
                    <a:pt x="13255" y="81243"/>
                  </a:lnTo>
                  <a:lnTo>
                    <a:pt x="27128" y="90076"/>
                  </a:lnTo>
                  <a:lnTo>
                    <a:pt x="43942" y="93014"/>
                  </a:lnTo>
                  <a:lnTo>
                    <a:pt x="60505" y="89218"/>
                  </a:lnTo>
                  <a:lnTo>
                    <a:pt x="73866" y="79686"/>
                  </a:lnTo>
                  <a:lnTo>
                    <a:pt x="82678" y="65829"/>
                  </a:lnTo>
                  <a:lnTo>
                    <a:pt x="82918" y="64452"/>
                  </a:lnTo>
                  <a:lnTo>
                    <a:pt x="43179" y="64452"/>
                  </a:lnTo>
                  <a:lnTo>
                    <a:pt x="42418" y="35940"/>
                  </a:lnTo>
                  <a:lnTo>
                    <a:pt x="82406" y="34908"/>
                  </a:lnTo>
                  <a:lnTo>
                    <a:pt x="81857" y="32474"/>
                  </a:lnTo>
                  <a:lnTo>
                    <a:pt x="72342" y="19102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387709" y="28193"/>
                  </a:moveTo>
                  <a:lnTo>
                    <a:pt x="342519" y="28193"/>
                  </a:lnTo>
                  <a:lnTo>
                    <a:pt x="343280" y="56756"/>
                  </a:lnTo>
                  <a:lnTo>
                    <a:pt x="328972" y="57123"/>
                  </a:lnTo>
                  <a:lnTo>
                    <a:pt x="329692" y="85686"/>
                  </a:lnTo>
                  <a:lnTo>
                    <a:pt x="414274" y="40639"/>
                  </a:lnTo>
                  <a:lnTo>
                    <a:pt x="387709" y="28193"/>
                  </a:lnTo>
                  <a:close/>
                </a:path>
                <a:path w="414654" h="93345">
                  <a:moveTo>
                    <a:pt x="82406" y="34908"/>
                  </a:moveTo>
                  <a:lnTo>
                    <a:pt x="42418" y="35940"/>
                  </a:lnTo>
                  <a:lnTo>
                    <a:pt x="43179" y="64452"/>
                  </a:lnTo>
                  <a:lnTo>
                    <a:pt x="83096" y="63428"/>
                  </a:lnTo>
                  <a:lnTo>
                    <a:pt x="85598" y="49060"/>
                  </a:lnTo>
                  <a:lnTo>
                    <a:pt x="82406" y="34908"/>
                  </a:lnTo>
                  <a:close/>
                </a:path>
                <a:path w="414654" h="93345">
                  <a:moveTo>
                    <a:pt x="83096" y="63428"/>
                  </a:moveTo>
                  <a:lnTo>
                    <a:pt x="43179" y="64452"/>
                  </a:lnTo>
                  <a:lnTo>
                    <a:pt x="82918" y="64452"/>
                  </a:lnTo>
                  <a:lnTo>
                    <a:pt x="83096" y="63428"/>
                  </a:lnTo>
                  <a:close/>
                </a:path>
                <a:path w="414654" h="93345">
                  <a:moveTo>
                    <a:pt x="328252" y="28562"/>
                  </a:moveTo>
                  <a:lnTo>
                    <a:pt x="82406" y="34908"/>
                  </a:lnTo>
                  <a:lnTo>
                    <a:pt x="85598" y="49060"/>
                  </a:lnTo>
                  <a:lnTo>
                    <a:pt x="83096" y="63428"/>
                  </a:lnTo>
                  <a:lnTo>
                    <a:pt x="328972" y="57123"/>
                  </a:lnTo>
                  <a:lnTo>
                    <a:pt x="328252" y="28562"/>
                  </a:lnTo>
                  <a:close/>
                </a:path>
                <a:path w="414654" h="93345">
                  <a:moveTo>
                    <a:pt x="342519" y="28193"/>
                  </a:moveTo>
                  <a:lnTo>
                    <a:pt x="328252" y="28562"/>
                  </a:lnTo>
                  <a:lnTo>
                    <a:pt x="328972" y="57123"/>
                  </a:lnTo>
                  <a:lnTo>
                    <a:pt x="343280" y="56756"/>
                  </a:lnTo>
                  <a:lnTo>
                    <a:pt x="342519" y="28193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2"/>
                  </a:lnTo>
                  <a:lnTo>
                    <a:pt x="342519" y="28193"/>
                  </a:lnTo>
                  <a:lnTo>
                    <a:pt x="387709" y="28193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18400" y="5414962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400" y="5414962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37400" y="54165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37400" y="54165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4676" y="5550534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5"/>
                  </a:lnTo>
                  <a:lnTo>
                    <a:pt x="11731" y="20616"/>
                  </a:lnTo>
                  <a:lnTo>
                    <a:pt x="2919" y="34478"/>
                  </a:lnTo>
                  <a:lnTo>
                    <a:pt x="0" y="51269"/>
                  </a:lnTo>
                  <a:lnTo>
                    <a:pt x="3740" y="67859"/>
                  </a:lnTo>
                  <a:lnTo>
                    <a:pt x="13255" y="81243"/>
                  </a:lnTo>
                  <a:lnTo>
                    <a:pt x="27128" y="90076"/>
                  </a:lnTo>
                  <a:lnTo>
                    <a:pt x="43942" y="93014"/>
                  </a:lnTo>
                  <a:lnTo>
                    <a:pt x="60505" y="89218"/>
                  </a:lnTo>
                  <a:lnTo>
                    <a:pt x="73866" y="79686"/>
                  </a:lnTo>
                  <a:lnTo>
                    <a:pt x="82678" y="65829"/>
                  </a:lnTo>
                  <a:lnTo>
                    <a:pt x="82883" y="64655"/>
                  </a:lnTo>
                  <a:lnTo>
                    <a:pt x="35305" y="64655"/>
                  </a:lnTo>
                  <a:lnTo>
                    <a:pt x="28701" y="58419"/>
                  </a:lnTo>
                  <a:lnTo>
                    <a:pt x="28575" y="50533"/>
                  </a:lnTo>
                  <a:lnTo>
                    <a:pt x="28321" y="42646"/>
                  </a:lnTo>
                  <a:lnTo>
                    <a:pt x="34544" y="36067"/>
                  </a:lnTo>
                  <a:lnTo>
                    <a:pt x="42418" y="35940"/>
                  </a:lnTo>
                  <a:lnTo>
                    <a:pt x="50292" y="35686"/>
                  </a:lnTo>
                  <a:lnTo>
                    <a:pt x="82581" y="35686"/>
                  </a:lnTo>
                  <a:lnTo>
                    <a:pt x="81857" y="32474"/>
                  </a:lnTo>
                  <a:lnTo>
                    <a:pt x="72342" y="19102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50292" y="35686"/>
                  </a:moveTo>
                  <a:lnTo>
                    <a:pt x="42418" y="35940"/>
                  </a:lnTo>
                  <a:lnTo>
                    <a:pt x="34544" y="36067"/>
                  </a:lnTo>
                  <a:lnTo>
                    <a:pt x="28321" y="42646"/>
                  </a:lnTo>
                  <a:lnTo>
                    <a:pt x="28575" y="50533"/>
                  </a:lnTo>
                  <a:lnTo>
                    <a:pt x="28701" y="58419"/>
                  </a:lnTo>
                  <a:lnTo>
                    <a:pt x="35305" y="64655"/>
                  </a:lnTo>
                  <a:lnTo>
                    <a:pt x="51053" y="64249"/>
                  </a:lnTo>
                  <a:lnTo>
                    <a:pt x="57276" y="57683"/>
                  </a:lnTo>
                  <a:lnTo>
                    <a:pt x="57150" y="49796"/>
                  </a:lnTo>
                  <a:lnTo>
                    <a:pt x="56896" y="41909"/>
                  </a:lnTo>
                  <a:lnTo>
                    <a:pt x="50292" y="35686"/>
                  </a:lnTo>
                  <a:close/>
                </a:path>
                <a:path w="414654" h="93345">
                  <a:moveTo>
                    <a:pt x="82581" y="35686"/>
                  </a:moveTo>
                  <a:lnTo>
                    <a:pt x="50292" y="35686"/>
                  </a:lnTo>
                  <a:lnTo>
                    <a:pt x="56896" y="41909"/>
                  </a:lnTo>
                  <a:lnTo>
                    <a:pt x="57150" y="49796"/>
                  </a:lnTo>
                  <a:lnTo>
                    <a:pt x="57276" y="57683"/>
                  </a:lnTo>
                  <a:lnTo>
                    <a:pt x="51053" y="64249"/>
                  </a:lnTo>
                  <a:lnTo>
                    <a:pt x="35305" y="64655"/>
                  </a:lnTo>
                  <a:lnTo>
                    <a:pt x="82883" y="64655"/>
                  </a:lnTo>
                  <a:lnTo>
                    <a:pt x="85598" y="49060"/>
                  </a:lnTo>
                  <a:lnTo>
                    <a:pt x="82581" y="35686"/>
                  </a:lnTo>
                  <a:close/>
                </a:path>
                <a:path w="414654" h="93345">
                  <a:moveTo>
                    <a:pt x="107569" y="34162"/>
                  </a:moveTo>
                  <a:lnTo>
                    <a:pt x="91694" y="34670"/>
                  </a:lnTo>
                  <a:lnTo>
                    <a:pt x="85471" y="41173"/>
                  </a:lnTo>
                  <a:lnTo>
                    <a:pt x="85725" y="49060"/>
                  </a:lnTo>
                  <a:lnTo>
                    <a:pt x="85851" y="56959"/>
                  </a:lnTo>
                  <a:lnTo>
                    <a:pt x="92455" y="63182"/>
                  </a:lnTo>
                  <a:lnTo>
                    <a:pt x="108203" y="62776"/>
                  </a:lnTo>
                  <a:lnTo>
                    <a:pt x="114426" y="56222"/>
                  </a:lnTo>
                  <a:lnTo>
                    <a:pt x="114300" y="48336"/>
                  </a:lnTo>
                  <a:lnTo>
                    <a:pt x="114046" y="40449"/>
                  </a:lnTo>
                  <a:lnTo>
                    <a:pt x="107569" y="34162"/>
                  </a:lnTo>
                  <a:close/>
                </a:path>
                <a:path w="414654" h="93345">
                  <a:moveTo>
                    <a:pt x="164719" y="32765"/>
                  </a:moveTo>
                  <a:lnTo>
                    <a:pt x="156718" y="32892"/>
                  </a:lnTo>
                  <a:lnTo>
                    <a:pt x="148844" y="33146"/>
                  </a:lnTo>
                  <a:lnTo>
                    <a:pt x="142621" y="39712"/>
                  </a:lnTo>
                  <a:lnTo>
                    <a:pt x="142875" y="47599"/>
                  </a:lnTo>
                  <a:lnTo>
                    <a:pt x="143001" y="55486"/>
                  </a:lnTo>
                  <a:lnTo>
                    <a:pt x="149605" y="61721"/>
                  </a:lnTo>
                  <a:lnTo>
                    <a:pt x="165353" y="61315"/>
                  </a:lnTo>
                  <a:lnTo>
                    <a:pt x="171576" y="54749"/>
                  </a:lnTo>
                  <a:lnTo>
                    <a:pt x="171450" y="46862"/>
                  </a:lnTo>
                  <a:lnTo>
                    <a:pt x="171196" y="38976"/>
                  </a:lnTo>
                  <a:lnTo>
                    <a:pt x="164719" y="32765"/>
                  </a:lnTo>
                  <a:close/>
                </a:path>
                <a:path w="414654" h="93345">
                  <a:moveTo>
                    <a:pt x="221869" y="31241"/>
                  </a:moveTo>
                  <a:lnTo>
                    <a:pt x="205994" y="31749"/>
                  </a:lnTo>
                  <a:lnTo>
                    <a:pt x="199771" y="38252"/>
                  </a:lnTo>
                  <a:lnTo>
                    <a:pt x="200025" y="46139"/>
                  </a:lnTo>
                  <a:lnTo>
                    <a:pt x="200151" y="54025"/>
                  </a:lnTo>
                  <a:lnTo>
                    <a:pt x="206755" y="60248"/>
                  </a:lnTo>
                  <a:lnTo>
                    <a:pt x="222503" y="59842"/>
                  </a:lnTo>
                  <a:lnTo>
                    <a:pt x="228726" y="53289"/>
                  </a:lnTo>
                  <a:lnTo>
                    <a:pt x="228600" y="45402"/>
                  </a:lnTo>
                  <a:lnTo>
                    <a:pt x="228346" y="37515"/>
                  </a:lnTo>
                  <a:lnTo>
                    <a:pt x="221869" y="31241"/>
                  </a:lnTo>
                  <a:close/>
                </a:path>
                <a:path w="414654" h="93345">
                  <a:moveTo>
                    <a:pt x="279019" y="29844"/>
                  </a:moveTo>
                  <a:lnTo>
                    <a:pt x="271145" y="29971"/>
                  </a:lnTo>
                  <a:lnTo>
                    <a:pt x="263144" y="30225"/>
                  </a:lnTo>
                  <a:lnTo>
                    <a:pt x="256921" y="36829"/>
                  </a:lnTo>
                  <a:lnTo>
                    <a:pt x="257175" y="44665"/>
                  </a:lnTo>
                  <a:lnTo>
                    <a:pt x="257301" y="52552"/>
                  </a:lnTo>
                  <a:lnTo>
                    <a:pt x="263905" y="58788"/>
                  </a:lnTo>
                  <a:lnTo>
                    <a:pt x="279780" y="58381"/>
                  </a:lnTo>
                  <a:lnTo>
                    <a:pt x="286003" y="51828"/>
                  </a:lnTo>
                  <a:lnTo>
                    <a:pt x="285496" y="36067"/>
                  </a:lnTo>
                  <a:lnTo>
                    <a:pt x="279019" y="29844"/>
                  </a:lnTo>
                  <a:close/>
                </a:path>
                <a:path w="414654" h="93345">
                  <a:moveTo>
                    <a:pt x="387980" y="28320"/>
                  </a:moveTo>
                  <a:lnTo>
                    <a:pt x="336169" y="28320"/>
                  </a:lnTo>
                  <a:lnTo>
                    <a:pt x="342646" y="34543"/>
                  </a:lnTo>
                  <a:lnTo>
                    <a:pt x="343153" y="50355"/>
                  </a:lnTo>
                  <a:lnTo>
                    <a:pt x="336930" y="56921"/>
                  </a:lnTo>
                  <a:lnTo>
                    <a:pt x="328972" y="57123"/>
                  </a:lnTo>
                  <a:lnTo>
                    <a:pt x="329692" y="85686"/>
                  </a:lnTo>
                  <a:lnTo>
                    <a:pt x="414274" y="40639"/>
                  </a:lnTo>
                  <a:lnTo>
                    <a:pt x="387980" y="28320"/>
                  </a:lnTo>
                  <a:close/>
                </a:path>
                <a:path w="414654" h="93345">
                  <a:moveTo>
                    <a:pt x="328253" y="28575"/>
                  </a:moveTo>
                  <a:lnTo>
                    <a:pt x="320294" y="28701"/>
                  </a:lnTo>
                  <a:lnTo>
                    <a:pt x="314071" y="35305"/>
                  </a:lnTo>
                  <a:lnTo>
                    <a:pt x="314325" y="43205"/>
                  </a:lnTo>
                  <a:lnTo>
                    <a:pt x="314451" y="51092"/>
                  </a:lnTo>
                  <a:lnTo>
                    <a:pt x="321055" y="57327"/>
                  </a:lnTo>
                  <a:lnTo>
                    <a:pt x="328929" y="57124"/>
                  </a:lnTo>
                  <a:lnTo>
                    <a:pt x="328967" y="56921"/>
                  </a:lnTo>
                  <a:lnTo>
                    <a:pt x="328253" y="28575"/>
                  </a:lnTo>
                  <a:close/>
                </a:path>
                <a:path w="414654" h="93345">
                  <a:moveTo>
                    <a:pt x="336169" y="28320"/>
                  </a:moveTo>
                  <a:lnTo>
                    <a:pt x="328295" y="28574"/>
                  </a:lnTo>
                  <a:lnTo>
                    <a:pt x="328256" y="28701"/>
                  </a:lnTo>
                  <a:lnTo>
                    <a:pt x="328972" y="57123"/>
                  </a:lnTo>
                  <a:lnTo>
                    <a:pt x="336930" y="56921"/>
                  </a:lnTo>
                  <a:lnTo>
                    <a:pt x="343153" y="50355"/>
                  </a:lnTo>
                  <a:lnTo>
                    <a:pt x="342646" y="34543"/>
                  </a:lnTo>
                  <a:lnTo>
                    <a:pt x="336169" y="28320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3" y="28575"/>
                  </a:lnTo>
                  <a:lnTo>
                    <a:pt x="336169" y="28320"/>
                  </a:lnTo>
                  <a:lnTo>
                    <a:pt x="387980" y="28320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9473" y="5672137"/>
              <a:ext cx="85725" cy="367030"/>
            </a:xfrm>
            <a:custGeom>
              <a:avLst/>
              <a:gdLst/>
              <a:ahLst/>
              <a:cxnLst/>
              <a:rect l="l" t="t" r="r" b="b"/>
              <a:pathLst>
                <a:path w="85725" h="367029">
                  <a:moveTo>
                    <a:pt x="28575" y="280987"/>
                  </a:moveTo>
                  <a:lnTo>
                    <a:pt x="0" y="280987"/>
                  </a:lnTo>
                  <a:lnTo>
                    <a:pt x="42925" y="366712"/>
                  </a:lnTo>
                  <a:lnTo>
                    <a:pt x="78591" y="295275"/>
                  </a:lnTo>
                  <a:lnTo>
                    <a:pt x="28575" y="295275"/>
                  </a:lnTo>
                  <a:lnTo>
                    <a:pt x="28575" y="280987"/>
                  </a:lnTo>
                  <a:close/>
                </a:path>
                <a:path w="85725" h="367029">
                  <a:moveTo>
                    <a:pt x="28575" y="82825"/>
                  </a:moveTo>
                  <a:lnTo>
                    <a:pt x="28575" y="295275"/>
                  </a:lnTo>
                  <a:lnTo>
                    <a:pt x="57150" y="295275"/>
                  </a:lnTo>
                  <a:lnTo>
                    <a:pt x="57150" y="85725"/>
                  </a:lnTo>
                  <a:lnTo>
                    <a:pt x="42925" y="85725"/>
                  </a:lnTo>
                  <a:lnTo>
                    <a:pt x="28575" y="82825"/>
                  </a:lnTo>
                  <a:close/>
                </a:path>
                <a:path w="85725" h="367029">
                  <a:moveTo>
                    <a:pt x="85725" y="280987"/>
                  </a:moveTo>
                  <a:lnTo>
                    <a:pt x="57150" y="280987"/>
                  </a:lnTo>
                  <a:lnTo>
                    <a:pt x="57150" y="295275"/>
                  </a:lnTo>
                  <a:lnTo>
                    <a:pt x="78591" y="295275"/>
                  </a:lnTo>
                  <a:lnTo>
                    <a:pt x="85725" y="280987"/>
                  </a:lnTo>
                  <a:close/>
                </a:path>
                <a:path w="85725" h="367029">
                  <a:moveTo>
                    <a:pt x="57150" y="42862"/>
                  </a:moveTo>
                  <a:lnTo>
                    <a:pt x="28575" y="42862"/>
                  </a:lnTo>
                  <a:lnTo>
                    <a:pt x="28685" y="82847"/>
                  </a:lnTo>
                  <a:lnTo>
                    <a:pt x="42925" y="85725"/>
                  </a:lnTo>
                  <a:lnTo>
                    <a:pt x="57149" y="82847"/>
                  </a:lnTo>
                  <a:lnTo>
                    <a:pt x="57150" y="42862"/>
                  </a:lnTo>
                  <a:close/>
                </a:path>
                <a:path w="85725" h="367029">
                  <a:moveTo>
                    <a:pt x="57150" y="82847"/>
                  </a:moveTo>
                  <a:lnTo>
                    <a:pt x="42925" y="85725"/>
                  </a:lnTo>
                  <a:lnTo>
                    <a:pt x="57150" y="85725"/>
                  </a:lnTo>
                  <a:lnTo>
                    <a:pt x="57150" y="82847"/>
                  </a:lnTo>
                  <a:close/>
                </a:path>
                <a:path w="85725" h="367029">
                  <a:moveTo>
                    <a:pt x="85725" y="42862"/>
                  </a:moveTo>
                  <a:lnTo>
                    <a:pt x="57150" y="42862"/>
                  </a:lnTo>
                  <a:lnTo>
                    <a:pt x="57150" y="82847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5725" y="42862"/>
                  </a:lnTo>
                  <a:close/>
                </a:path>
                <a:path w="85725" h="367029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28575" y="82825"/>
                  </a:lnTo>
                  <a:lnTo>
                    <a:pt x="28575" y="42862"/>
                  </a:lnTo>
                  <a:lnTo>
                    <a:pt x="85725" y="42862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72200" y="4724400"/>
            <a:ext cx="2971800" cy="381000"/>
          </a:xfrm>
          <a:prstGeom prst="rect">
            <a:avLst/>
          </a:prstGeom>
          <a:solidFill>
            <a:srgbClr val="D7D7EB"/>
          </a:solidFill>
          <a:ln w="31750">
            <a:solidFill>
              <a:srgbClr val="7D9CE8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Insert after</a:t>
            </a:r>
            <a:r>
              <a:rPr sz="2000" b="1" spc="-8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currNode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62873" y="5791200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79">
                <a:moveTo>
                  <a:pt x="28575" y="417236"/>
                </a:moveTo>
                <a:lnTo>
                  <a:pt x="26253" y="417705"/>
                </a:lnTo>
                <a:lnTo>
                  <a:pt x="12604" y="426891"/>
                </a:lnTo>
                <a:lnTo>
                  <a:pt x="3385" y="440515"/>
                </a:lnTo>
                <a:lnTo>
                  <a:pt x="0" y="457200"/>
                </a:lnTo>
                <a:lnTo>
                  <a:pt x="3385" y="473884"/>
                </a:lnTo>
                <a:lnTo>
                  <a:pt x="12604" y="487508"/>
                </a:lnTo>
                <a:lnTo>
                  <a:pt x="26253" y="496694"/>
                </a:lnTo>
                <a:lnTo>
                  <a:pt x="42925" y="500062"/>
                </a:lnTo>
                <a:lnTo>
                  <a:pt x="59578" y="496694"/>
                </a:lnTo>
                <a:lnTo>
                  <a:pt x="73183" y="487508"/>
                </a:lnTo>
                <a:lnTo>
                  <a:pt x="82359" y="473884"/>
                </a:lnTo>
                <a:lnTo>
                  <a:pt x="85725" y="457200"/>
                </a:lnTo>
                <a:lnTo>
                  <a:pt x="28575" y="457200"/>
                </a:lnTo>
                <a:lnTo>
                  <a:pt x="28575" y="417236"/>
                </a:lnTo>
                <a:close/>
              </a:path>
              <a:path w="85725" h="500379">
                <a:moveTo>
                  <a:pt x="42925" y="414337"/>
                </a:moveTo>
                <a:lnTo>
                  <a:pt x="28685" y="417214"/>
                </a:lnTo>
                <a:lnTo>
                  <a:pt x="28575" y="457200"/>
                </a:lnTo>
                <a:lnTo>
                  <a:pt x="57150" y="457200"/>
                </a:lnTo>
                <a:lnTo>
                  <a:pt x="57150" y="417214"/>
                </a:lnTo>
                <a:lnTo>
                  <a:pt x="42925" y="414337"/>
                </a:lnTo>
                <a:close/>
              </a:path>
              <a:path w="85725" h="500379">
                <a:moveTo>
                  <a:pt x="57150" y="417214"/>
                </a:moveTo>
                <a:lnTo>
                  <a:pt x="57150" y="457200"/>
                </a:lnTo>
                <a:lnTo>
                  <a:pt x="85725" y="457200"/>
                </a:lnTo>
                <a:lnTo>
                  <a:pt x="82359" y="440515"/>
                </a:lnTo>
                <a:lnTo>
                  <a:pt x="73183" y="426891"/>
                </a:lnTo>
                <a:lnTo>
                  <a:pt x="59578" y="417705"/>
                </a:lnTo>
                <a:lnTo>
                  <a:pt x="57150" y="417214"/>
                </a:lnTo>
                <a:close/>
              </a:path>
              <a:path w="85725" h="500379">
                <a:moveTo>
                  <a:pt x="57150" y="71437"/>
                </a:moveTo>
                <a:lnTo>
                  <a:pt x="28575" y="71437"/>
                </a:lnTo>
                <a:lnTo>
                  <a:pt x="28575" y="417236"/>
                </a:lnTo>
                <a:lnTo>
                  <a:pt x="42925" y="414337"/>
                </a:lnTo>
                <a:lnTo>
                  <a:pt x="57150" y="414337"/>
                </a:lnTo>
                <a:lnTo>
                  <a:pt x="57150" y="71437"/>
                </a:lnTo>
                <a:close/>
              </a:path>
              <a:path w="85725" h="500379">
                <a:moveTo>
                  <a:pt x="57150" y="414337"/>
                </a:moveTo>
                <a:lnTo>
                  <a:pt x="42925" y="414337"/>
                </a:lnTo>
                <a:lnTo>
                  <a:pt x="57150" y="417214"/>
                </a:lnTo>
                <a:lnTo>
                  <a:pt x="57150" y="414337"/>
                </a:lnTo>
                <a:close/>
              </a:path>
              <a:path w="85725" h="5003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91" y="71437"/>
                </a:lnTo>
                <a:lnTo>
                  <a:pt x="42925" y="0"/>
                </a:lnTo>
                <a:close/>
              </a:path>
              <a:path w="85725" h="500379">
                <a:moveTo>
                  <a:pt x="7859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91" y="71437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10730" y="5118353"/>
            <a:ext cx="878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currNo</a:t>
            </a:r>
            <a:r>
              <a:rPr sz="1400" spc="-1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400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49245" y="5757583"/>
            <a:ext cx="19761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</a:t>
            </a:r>
            <a:r>
              <a:rPr sz="16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2953" y="5757583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4846" y="6001422"/>
            <a:ext cx="7569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2147" y="6204298"/>
            <a:ext cx="7721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newNode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9810" y="6245262"/>
            <a:ext cx="1001394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36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2"/>
          <p:cNvSpPr txBox="1">
            <a:spLocks noGrp="1"/>
          </p:cNvSpPr>
          <p:nvPr>
            <p:ph type="title"/>
          </p:nvPr>
        </p:nvSpPr>
        <p:spPr>
          <a:xfrm>
            <a:off x="3114040" y="284607"/>
            <a:ext cx="495998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Inserting a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new</a:t>
            </a:r>
            <a:r>
              <a:rPr b="1" spc="1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40" y="716534"/>
            <a:ext cx="355282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Finding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</a:t>
            </a:r>
            <a:r>
              <a:rPr b="1" spc="-6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440" y="1421822"/>
            <a:ext cx="7360284" cy="16897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669999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FindNode(</a:t>
            </a:r>
            <a:r>
              <a:rPr sz="2600" spc="-5" dirty="0">
                <a:solidFill>
                  <a:srgbClr val="669999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600" spc="-85" dirty="0">
                <a:solidFill>
                  <a:srgbClr val="6699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5" dirty="0">
                <a:latin typeface="Courier New" panose="02070309020205020404"/>
                <a:cs typeface="Courier New" panose="02070309020205020404"/>
              </a:rPr>
              <a:t>x)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Search </a:t>
            </a:r>
            <a:r>
              <a:rPr sz="2200" dirty="0">
                <a:latin typeface="Arial" panose="020B0604020202020204"/>
                <a:cs typeface="Arial" panose="020B0604020202020204"/>
              </a:rPr>
              <a:t>for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 node with the value equal to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x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in the</a:t>
            </a:r>
            <a:r>
              <a:rPr sz="22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list.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56285" marR="10795" indent="-287020">
              <a:lnSpc>
                <a:spcPct val="100000"/>
              </a:lnSpc>
              <a:spcBef>
                <a:spcPts val="670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200" dirty="0">
                <a:latin typeface="Arial" panose="020B0604020202020204"/>
                <a:cs typeface="Arial" panose="020B0604020202020204"/>
              </a:rPr>
              <a:t>such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 node is found, return its position. Otherwise,  return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0.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071812"/>
            <a:ext cx="7416800" cy="3416300"/>
          </a:xfrm>
          <a:custGeom>
            <a:avLst/>
            <a:gdLst/>
            <a:ahLst/>
            <a:cxnLst/>
            <a:rect l="l" t="t" r="r" b="b"/>
            <a:pathLst>
              <a:path w="7416800" h="3416300">
                <a:moveTo>
                  <a:pt x="7416800" y="0"/>
                </a:moveTo>
                <a:lnTo>
                  <a:pt x="0" y="0"/>
                </a:lnTo>
                <a:lnTo>
                  <a:pt x="0" y="3416300"/>
                </a:lnTo>
                <a:lnTo>
                  <a:pt x="7416800" y="3416300"/>
                </a:lnTo>
                <a:lnTo>
                  <a:pt x="74168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5490" y="3151818"/>
          <a:ext cx="5320665" cy="80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List::FindNode(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double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x)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Node*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currNode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head;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currIndex</a:t>
                      </a:r>
                      <a:r>
                        <a:rPr sz="1800" b="1" spc="-69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79194" y="3924045"/>
            <a:ext cx="562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</a:t>
            </a: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&amp;&amp;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currNode-&gt;data </a:t>
            </a: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800" b="1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7428" y="4198366"/>
            <a:ext cx="207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4" y="4198366"/>
            <a:ext cx="32613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35941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</a:t>
            </a:r>
            <a:r>
              <a:rPr sz="1800" b="1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od</a:t>
            </a: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	= 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currIndex++;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800" b="1" spc="-2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7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1800" b="1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151151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37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740" y="284607"/>
            <a:ext cx="37185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Deleting a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40" y="1442251"/>
            <a:ext cx="7544434" cy="48787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1450" b="0" spc="2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50" spc="2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b="1" spc="-5" dirty="0">
                <a:solidFill>
                  <a:srgbClr val="330066"/>
                </a:solidFill>
                <a:latin typeface="Courier New" panose="02070309020205020404"/>
                <a:cs typeface="Courier New" panose="02070309020205020404"/>
              </a:rPr>
              <a:t>int DeleteNode(double</a:t>
            </a:r>
            <a:r>
              <a:rPr sz="2100" b="1" spc="-10" dirty="0">
                <a:solidFill>
                  <a:srgbClr val="33006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spc="-5" dirty="0">
                <a:solidFill>
                  <a:srgbClr val="330066"/>
                </a:solidFill>
                <a:latin typeface="Courier New" panose="02070309020205020404"/>
                <a:cs typeface="Courier New" panose="02070309020205020404"/>
              </a:rPr>
              <a:t>x)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Delete a node with the value equal to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x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from the</a:t>
            </a:r>
            <a:r>
              <a:rPr sz="22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list.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56285" marR="194310" indent="-287020">
              <a:lnSpc>
                <a:spcPct val="100000"/>
              </a:lnSpc>
              <a:spcBef>
                <a:spcPts val="67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2200" dirty="0">
                <a:latin typeface="Arial" panose="020B0604020202020204"/>
                <a:cs typeface="Arial" panose="020B0604020202020204"/>
              </a:rPr>
              <a:t>such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 node is found, return its position. Otherwise,  return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0.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b="0" spc="2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4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Steps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390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Find the desirable node (similar to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FindNode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Release the memory occupied by the found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node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56285" marR="5080" indent="-287020">
              <a:lnSpc>
                <a:spcPct val="100000"/>
              </a:lnSpc>
              <a:spcBef>
                <a:spcPts val="530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Set the pointer of the predecessor of the found node to  the successor of the found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node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Like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InsertNode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600" dirty="0">
                <a:latin typeface="Arial" panose="020B0604020202020204"/>
                <a:cs typeface="Arial" panose="020B0604020202020204"/>
              </a:rPr>
              <a:t>there are two special</a:t>
            </a:r>
            <a:r>
              <a:rPr sz="2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cases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Delete </a:t>
            </a:r>
            <a:r>
              <a:rPr sz="2200" dirty="0">
                <a:latin typeface="Arial" panose="020B0604020202020204"/>
                <a:cs typeface="Arial" panose="020B0604020202020204"/>
              </a:rPr>
              <a:t>first</a:t>
            </a:r>
            <a:r>
              <a:rPr sz="2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node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1500" b="0" spc="3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500" b="0" spc="3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Delete the node in middle or at the end of the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list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38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87" y="1143000"/>
            <a:ext cx="7504430" cy="5438775"/>
          </a:xfrm>
          <a:custGeom>
            <a:avLst/>
            <a:gdLst/>
            <a:ahLst/>
            <a:cxnLst/>
            <a:rect l="l" t="t" r="r" b="b"/>
            <a:pathLst>
              <a:path w="7504430" h="5438775">
                <a:moveTo>
                  <a:pt x="0" y="5438774"/>
                </a:moveTo>
                <a:lnTo>
                  <a:pt x="7504049" y="5438774"/>
                </a:lnTo>
                <a:lnTo>
                  <a:pt x="7504049" y="0"/>
                </a:lnTo>
                <a:lnTo>
                  <a:pt x="0" y="0"/>
                </a:lnTo>
                <a:lnTo>
                  <a:pt x="0" y="5438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468" y="1165352"/>
            <a:ext cx="393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List::DeleteNode(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1409192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</a:t>
            </a:r>
            <a:r>
              <a:rPr sz="1600" spc="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398" y="1409192"/>
            <a:ext cx="6350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1;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817" y="2140966"/>
            <a:ext cx="5032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 currNode-&gt;data != x)</a:t>
            </a:r>
            <a:r>
              <a:rPr sz="1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398" y="2384805"/>
            <a:ext cx="147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053" y="2384805"/>
            <a:ext cx="18567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3598" y="2384805"/>
            <a:ext cx="14890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 currNode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8817" y="311670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1453" y="3848227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1453" y="4823840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817" y="3360547"/>
            <a:ext cx="380619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(currNode)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(prevNode)</a:t>
            </a:r>
            <a:r>
              <a:rPr sz="16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r>
              <a:rPr sz="1600" b="1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delete</a:t>
            </a:r>
            <a:r>
              <a:rPr sz="1600" b="1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tabLst>
                <a:tab pos="3670300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	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600" b="1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8817" y="5311521"/>
            <a:ext cx="30149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7125" y="1203325"/>
            <a:ext cx="7880350" cy="2222500"/>
            <a:chOff x="1127125" y="1203325"/>
            <a:chExt cx="7880350" cy="2222500"/>
          </a:xfrm>
        </p:grpSpPr>
        <p:sp>
          <p:nvSpPr>
            <p:cNvPr id="17" name="object 17"/>
            <p:cNvSpPr/>
            <p:nvPr/>
          </p:nvSpPr>
          <p:spPr>
            <a:xfrm>
              <a:off x="1143000" y="1447800"/>
              <a:ext cx="6175375" cy="1962150"/>
            </a:xfrm>
            <a:custGeom>
              <a:avLst/>
              <a:gdLst/>
              <a:ahLst/>
              <a:cxnLst/>
              <a:rect l="l" t="t" r="r" b="b"/>
              <a:pathLst>
                <a:path w="6175375" h="1962150">
                  <a:moveTo>
                    <a:pt x="0" y="1962150"/>
                  </a:moveTo>
                  <a:lnTo>
                    <a:pt x="6175375" y="1962150"/>
                  </a:lnTo>
                  <a:lnTo>
                    <a:pt x="6175375" y="0"/>
                  </a:lnTo>
                  <a:lnTo>
                    <a:pt x="0" y="0"/>
                  </a:lnTo>
                  <a:lnTo>
                    <a:pt x="0" y="196215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00" y="1219200"/>
              <a:ext cx="3200400" cy="838200"/>
            </a:xfrm>
            <a:custGeom>
              <a:avLst/>
              <a:gdLst/>
              <a:ahLst/>
              <a:cxnLst/>
              <a:rect l="l" t="t" r="r" b="b"/>
              <a:pathLst>
                <a:path w="3200400" h="838200">
                  <a:moveTo>
                    <a:pt x="3200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200400" y="83820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200" y="1219200"/>
              <a:ext cx="3200400" cy="838200"/>
            </a:xfrm>
            <a:custGeom>
              <a:avLst/>
              <a:gdLst/>
              <a:ahLst/>
              <a:cxnLst/>
              <a:rect l="l" t="t" r="r" b="b"/>
              <a:pathLst>
                <a:path w="3200400" h="838200">
                  <a:moveTo>
                    <a:pt x="0" y="838200"/>
                  </a:moveTo>
                  <a:lnTo>
                    <a:pt x="3200400" y="838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31750">
              <a:solidFill>
                <a:srgbClr val="7D9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09514" y="1333500"/>
              <a:ext cx="215265" cy="562610"/>
            </a:xfrm>
            <a:custGeom>
              <a:avLst/>
              <a:gdLst/>
              <a:ahLst/>
              <a:cxnLst/>
              <a:rect l="l" t="t" r="r" b="b"/>
              <a:pathLst>
                <a:path w="215264" h="562610">
                  <a:moveTo>
                    <a:pt x="169984" y="54936"/>
                  </a:moveTo>
                  <a:lnTo>
                    <a:pt x="0" y="552069"/>
                  </a:lnTo>
                  <a:lnTo>
                    <a:pt x="29972" y="562355"/>
                  </a:lnTo>
                  <a:lnTo>
                    <a:pt x="199962" y="65204"/>
                  </a:lnTo>
                  <a:lnTo>
                    <a:pt x="169984" y="54936"/>
                  </a:lnTo>
                  <a:close/>
                </a:path>
                <a:path w="215264" h="562610">
                  <a:moveTo>
                    <a:pt x="210884" y="39877"/>
                  </a:moveTo>
                  <a:lnTo>
                    <a:pt x="175133" y="39877"/>
                  </a:lnTo>
                  <a:lnTo>
                    <a:pt x="205105" y="50164"/>
                  </a:lnTo>
                  <a:lnTo>
                    <a:pt x="199962" y="65204"/>
                  </a:lnTo>
                  <a:lnTo>
                    <a:pt x="215011" y="70358"/>
                  </a:lnTo>
                  <a:lnTo>
                    <a:pt x="210884" y="39877"/>
                  </a:lnTo>
                  <a:close/>
                </a:path>
                <a:path w="215264" h="562610">
                  <a:moveTo>
                    <a:pt x="175133" y="39877"/>
                  </a:moveTo>
                  <a:lnTo>
                    <a:pt x="169984" y="54936"/>
                  </a:lnTo>
                  <a:lnTo>
                    <a:pt x="199962" y="65204"/>
                  </a:lnTo>
                  <a:lnTo>
                    <a:pt x="205105" y="50164"/>
                  </a:lnTo>
                  <a:lnTo>
                    <a:pt x="175133" y="39877"/>
                  </a:lnTo>
                  <a:close/>
                </a:path>
                <a:path w="215264" h="562610">
                  <a:moveTo>
                    <a:pt x="205486" y="0"/>
                  </a:moveTo>
                  <a:lnTo>
                    <a:pt x="154939" y="49784"/>
                  </a:lnTo>
                  <a:lnTo>
                    <a:pt x="169984" y="54936"/>
                  </a:lnTo>
                  <a:lnTo>
                    <a:pt x="175133" y="39877"/>
                  </a:lnTo>
                  <a:lnTo>
                    <a:pt x="210884" y="39877"/>
                  </a:lnTo>
                  <a:lnTo>
                    <a:pt x="205486" y="0"/>
                  </a:lnTo>
                  <a:close/>
                </a:path>
              </a:pathLst>
            </a:custGeom>
            <a:solidFill>
              <a:srgbClr val="7D9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0828" y="1244853"/>
            <a:ext cx="296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Try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to find the node</a:t>
            </a:r>
            <a:r>
              <a:rPr sz="2000" b="1" spc="-12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with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828" y="1532889"/>
            <a:ext cx="2306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20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20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equal to</a:t>
            </a:r>
            <a:r>
              <a:rPr sz="2000" b="1" spc="-110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x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2197" y="6291877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39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"/>
          <p:cNvSpPr txBox="1">
            <a:spLocks noGrp="1"/>
          </p:cNvSpPr>
          <p:nvPr>
            <p:ph type="title"/>
          </p:nvPr>
        </p:nvSpPr>
        <p:spPr>
          <a:xfrm>
            <a:off x="3126740" y="284607"/>
            <a:ext cx="37185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Deleting a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140" y="747332"/>
            <a:ext cx="61702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Introduction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Linear</a:t>
            </a:r>
            <a:r>
              <a:rPr sz="4000"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60" y="1717674"/>
            <a:ext cx="7986395" cy="45624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161925" indent="-342900">
              <a:lnSpc>
                <a:spcPts val="231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and linked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lists are linear lists </a:t>
            </a:r>
            <a:r>
              <a:rPr sz="2400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doesn’t have  any restrictions while implementing operations </a:t>
            </a:r>
            <a:r>
              <a:rPr sz="2400" dirty="0">
                <a:latin typeface="Arial" panose="020B0604020202020204"/>
                <a:cs typeface="Arial" panose="020B0604020202020204"/>
              </a:rPr>
              <a:t>such as,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insertion, deletion and accessing data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0800" indent="-342900">
              <a:lnSpc>
                <a:spcPts val="2300"/>
              </a:lnSpc>
              <a:spcBef>
                <a:spcPts val="570"/>
              </a:spcBef>
              <a:tabLst>
                <a:tab pos="354965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operations can be done in any </a:t>
            </a:r>
            <a:r>
              <a:rPr sz="2400" dirty="0">
                <a:latin typeface="Arial" panose="020B0604020202020204"/>
                <a:cs typeface="Arial" panose="020B0604020202020204"/>
              </a:rPr>
              <a:t>parts of the lists,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either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front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lists,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middle or at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back </a:t>
            </a:r>
            <a:r>
              <a:rPr sz="2400" dirty="0">
                <a:latin typeface="Arial" panose="020B0604020202020204"/>
                <a:cs typeface="Arial" panose="020B0604020202020204"/>
              </a:rPr>
              <a:t>of 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 marL="355600" marR="474980" indent="-342900">
              <a:lnSpc>
                <a:spcPts val="2300"/>
              </a:lnSpc>
              <a:tabLst>
                <a:tab pos="354965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Stack </a:t>
            </a:r>
            <a:r>
              <a:rPr sz="2400" b="1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b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queue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a linear lists </a:t>
            </a:r>
            <a:r>
              <a:rPr sz="2400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has restrictions  while implementing </a:t>
            </a:r>
            <a:r>
              <a:rPr sz="2400" dirty="0">
                <a:latin typeface="Arial" panose="020B0604020202020204"/>
                <a:cs typeface="Arial" panose="020B0604020202020204"/>
              </a:rPr>
              <a:t>its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operations.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ts val="2590"/>
              </a:lnSpc>
              <a:spcBef>
                <a:spcPts val="25"/>
              </a:spcBef>
              <a:tabLst>
                <a:tab pos="704215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Stack </a:t>
            </a:r>
            <a:r>
              <a:rPr sz="2400" dirty="0">
                <a:latin typeface="Arial" panose="020B0604020202020204"/>
                <a:cs typeface="Arial" panose="020B0604020202020204"/>
              </a:rPr>
              <a:t>–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insert, delete and access </a:t>
            </a:r>
            <a:r>
              <a:rPr sz="2400" dirty="0">
                <a:latin typeface="Arial" panose="020B0604020202020204"/>
                <a:cs typeface="Arial" panose="020B0604020202020204"/>
              </a:rPr>
              <a:t>data can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only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be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04850">
              <a:lnSpc>
                <a:spcPts val="259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done </a:t>
            </a:r>
            <a:r>
              <a:rPr sz="2400" dirty="0">
                <a:latin typeface="Arial" panose="020B0604020202020204"/>
                <a:cs typeface="Arial" panose="020B0604020202020204"/>
              </a:rPr>
              <a:t>at the top of the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lists.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04850" marR="5080" indent="-347980">
              <a:lnSpc>
                <a:spcPct val="80000"/>
              </a:lnSpc>
              <a:spcBef>
                <a:spcPts val="575"/>
              </a:spcBef>
              <a:tabLst>
                <a:tab pos="704215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Queue </a:t>
            </a:r>
            <a:r>
              <a:rPr sz="2400" dirty="0">
                <a:latin typeface="Arial" panose="020B0604020202020204"/>
                <a:cs typeface="Arial" panose="020B0604020202020204"/>
              </a:rPr>
              <a:t>- Insert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data in a queue can be done </a:t>
            </a:r>
            <a:r>
              <a:rPr sz="2400" dirty="0">
                <a:latin typeface="Arial" panose="020B0604020202020204"/>
                <a:cs typeface="Arial" panose="020B0604020202020204"/>
              </a:rPr>
              <a:t>at 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back </a:t>
            </a:r>
            <a:r>
              <a:rPr sz="2400" dirty="0"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lists while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delete data </a:t>
            </a:r>
            <a:r>
              <a:rPr sz="2400" dirty="0">
                <a:latin typeface="Arial" panose="020B0604020202020204"/>
                <a:cs typeface="Arial" panose="020B0604020202020204"/>
              </a:rPr>
              <a:t>from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queue can  only </a:t>
            </a:r>
            <a:r>
              <a:rPr sz="2400" dirty="0">
                <a:latin typeface="Arial" panose="020B0604020202020204"/>
                <a:cs typeface="Arial" panose="020B0604020202020204"/>
              </a:rPr>
              <a:t>be done at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front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4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487" y="1143000"/>
            <a:ext cx="7504430" cy="5438775"/>
          </a:xfrm>
          <a:custGeom>
            <a:avLst/>
            <a:gdLst/>
            <a:ahLst/>
            <a:cxnLst/>
            <a:rect l="l" t="t" r="r" b="b"/>
            <a:pathLst>
              <a:path w="7504430" h="5438775">
                <a:moveTo>
                  <a:pt x="0" y="5438774"/>
                </a:moveTo>
                <a:lnTo>
                  <a:pt x="7504049" y="5438774"/>
                </a:lnTo>
                <a:lnTo>
                  <a:pt x="7504049" y="0"/>
                </a:lnTo>
                <a:lnTo>
                  <a:pt x="0" y="0"/>
                </a:lnTo>
                <a:lnTo>
                  <a:pt x="0" y="5438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468" y="1165352"/>
            <a:ext cx="393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List::DeleteNode(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1409192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</a:t>
            </a:r>
            <a:r>
              <a:rPr sz="1600" spc="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398" y="1409192"/>
            <a:ext cx="6350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1;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817" y="2140966"/>
            <a:ext cx="5032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 currNode-&gt;data != x)</a:t>
            </a:r>
            <a:r>
              <a:rPr sz="1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398" y="2384805"/>
            <a:ext cx="147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598" y="2384805"/>
            <a:ext cx="14890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 currNode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8817" y="3116706"/>
            <a:ext cx="185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(currNode)</a:t>
            </a:r>
            <a:r>
              <a:rPr sz="16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453" y="3848227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1453" y="4823840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3598" y="3604386"/>
            <a:ext cx="28924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(prevNode)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600" spc="-6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2755900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	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600" b="1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817" y="5311521"/>
            <a:ext cx="30149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468" y="628263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91476" y="3340734"/>
            <a:ext cx="414655" cy="93345"/>
          </a:xfrm>
          <a:custGeom>
            <a:avLst/>
            <a:gdLst/>
            <a:ahLst/>
            <a:cxnLst/>
            <a:rect l="l" t="t" r="r" b="b"/>
            <a:pathLst>
              <a:path w="414654" h="93345">
                <a:moveTo>
                  <a:pt x="41655" y="7365"/>
                </a:moveTo>
                <a:lnTo>
                  <a:pt x="25092" y="11106"/>
                </a:lnTo>
                <a:lnTo>
                  <a:pt x="11731" y="20621"/>
                </a:lnTo>
                <a:lnTo>
                  <a:pt x="2919" y="34494"/>
                </a:lnTo>
                <a:lnTo>
                  <a:pt x="0" y="51307"/>
                </a:lnTo>
                <a:lnTo>
                  <a:pt x="3740" y="67871"/>
                </a:lnTo>
                <a:lnTo>
                  <a:pt x="13255" y="81232"/>
                </a:lnTo>
                <a:lnTo>
                  <a:pt x="27128" y="90044"/>
                </a:lnTo>
                <a:lnTo>
                  <a:pt x="43942" y="92963"/>
                </a:lnTo>
                <a:lnTo>
                  <a:pt x="60505" y="89223"/>
                </a:lnTo>
                <a:lnTo>
                  <a:pt x="73866" y="79708"/>
                </a:lnTo>
                <a:lnTo>
                  <a:pt x="82678" y="65835"/>
                </a:lnTo>
                <a:lnTo>
                  <a:pt x="82886" y="64642"/>
                </a:lnTo>
                <a:lnTo>
                  <a:pt x="35305" y="64642"/>
                </a:lnTo>
                <a:lnTo>
                  <a:pt x="28701" y="58419"/>
                </a:lnTo>
                <a:lnTo>
                  <a:pt x="28575" y="50545"/>
                </a:lnTo>
                <a:lnTo>
                  <a:pt x="28321" y="42672"/>
                </a:lnTo>
                <a:lnTo>
                  <a:pt x="34544" y="36067"/>
                </a:lnTo>
                <a:lnTo>
                  <a:pt x="42418" y="35940"/>
                </a:lnTo>
                <a:lnTo>
                  <a:pt x="50292" y="35687"/>
                </a:lnTo>
                <a:lnTo>
                  <a:pt x="82586" y="35687"/>
                </a:lnTo>
                <a:lnTo>
                  <a:pt x="81857" y="32458"/>
                </a:lnTo>
                <a:lnTo>
                  <a:pt x="72342" y="19097"/>
                </a:lnTo>
                <a:lnTo>
                  <a:pt x="58469" y="10285"/>
                </a:lnTo>
                <a:lnTo>
                  <a:pt x="41655" y="7365"/>
                </a:lnTo>
                <a:close/>
              </a:path>
              <a:path w="414654" h="93345">
                <a:moveTo>
                  <a:pt x="50292" y="35687"/>
                </a:moveTo>
                <a:lnTo>
                  <a:pt x="42418" y="35940"/>
                </a:lnTo>
                <a:lnTo>
                  <a:pt x="34544" y="36067"/>
                </a:lnTo>
                <a:lnTo>
                  <a:pt x="28321" y="42672"/>
                </a:lnTo>
                <a:lnTo>
                  <a:pt x="28575" y="50545"/>
                </a:lnTo>
                <a:lnTo>
                  <a:pt x="28701" y="58419"/>
                </a:lnTo>
                <a:lnTo>
                  <a:pt x="35305" y="64642"/>
                </a:lnTo>
                <a:lnTo>
                  <a:pt x="43179" y="64388"/>
                </a:lnTo>
                <a:lnTo>
                  <a:pt x="51053" y="64262"/>
                </a:lnTo>
                <a:lnTo>
                  <a:pt x="57276" y="57657"/>
                </a:lnTo>
                <a:lnTo>
                  <a:pt x="57150" y="49784"/>
                </a:lnTo>
                <a:lnTo>
                  <a:pt x="56896" y="41910"/>
                </a:lnTo>
                <a:lnTo>
                  <a:pt x="50292" y="35687"/>
                </a:lnTo>
                <a:close/>
              </a:path>
              <a:path w="414654" h="93345">
                <a:moveTo>
                  <a:pt x="82586" y="35687"/>
                </a:moveTo>
                <a:lnTo>
                  <a:pt x="50292" y="35687"/>
                </a:lnTo>
                <a:lnTo>
                  <a:pt x="56896" y="41910"/>
                </a:lnTo>
                <a:lnTo>
                  <a:pt x="57150" y="49784"/>
                </a:lnTo>
                <a:lnTo>
                  <a:pt x="57276" y="57657"/>
                </a:lnTo>
                <a:lnTo>
                  <a:pt x="51053" y="64262"/>
                </a:lnTo>
                <a:lnTo>
                  <a:pt x="43179" y="64388"/>
                </a:lnTo>
                <a:lnTo>
                  <a:pt x="35305" y="64642"/>
                </a:lnTo>
                <a:lnTo>
                  <a:pt x="82886" y="64642"/>
                </a:lnTo>
                <a:lnTo>
                  <a:pt x="85598" y="49022"/>
                </a:lnTo>
                <a:lnTo>
                  <a:pt x="82586" y="35687"/>
                </a:lnTo>
                <a:close/>
              </a:path>
              <a:path w="414654" h="93345">
                <a:moveTo>
                  <a:pt x="107442" y="34162"/>
                </a:moveTo>
                <a:lnTo>
                  <a:pt x="91694" y="34670"/>
                </a:lnTo>
                <a:lnTo>
                  <a:pt x="85471" y="41148"/>
                </a:lnTo>
                <a:lnTo>
                  <a:pt x="85725" y="49022"/>
                </a:lnTo>
                <a:lnTo>
                  <a:pt x="85851" y="56895"/>
                </a:lnTo>
                <a:lnTo>
                  <a:pt x="92455" y="63245"/>
                </a:lnTo>
                <a:lnTo>
                  <a:pt x="108203" y="62737"/>
                </a:lnTo>
                <a:lnTo>
                  <a:pt x="114426" y="56261"/>
                </a:lnTo>
                <a:lnTo>
                  <a:pt x="114300" y="48387"/>
                </a:lnTo>
                <a:lnTo>
                  <a:pt x="114046" y="40386"/>
                </a:lnTo>
                <a:lnTo>
                  <a:pt x="107442" y="34162"/>
                </a:lnTo>
                <a:close/>
              </a:path>
              <a:path w="414654" h="93345">
                <a:moveTo>
                  <a:pt x="164719" y="32765"/>
                </a:moveTo>
                <a:lnTo>
                  <a:pt x="156718" y="32892"/>
                </a:lnTo>
                <a:lnTo>
                  <a:pt x="148844" y="33147"/>
                </a:lnTo>
                <a:lnTo>
                  <a:pt x="142621" y="39750"/>
                </a:lnTo>
                <a:lnTo>
                  <a:pt x="142875" y="47625"/>
                </a:lnTo>
                <a:lnTo>
                  <a:pt x="143001" y="55499"/>
                </a:lnTo>
                <a:lnTo>
                  <a:pt x="149605" y="61722"/>
                </a:lnTo>
                <a:lnTo>
                  <a:pt x="157479" y="61467"/>
                </a:lnTo>
                <a:lnTo>
                  <a:pt x="165353" y="61340"/>
                </a:lnTo>
                <a:lnTo>
                  <a:pt x="171576" y="54737"/>
                </a:lnTo>
                <a:lnTo>
                  <a:pt x="171450" y="46862"/>
                </a:lnTo>
                <a:lnTo>
                  <a:pt x="171196" y="38988"/>
                </a:lnTo>
                <a:lnTo>
                  <a:pt x="164719" y="32765"/>
                </a:lnTo>
                <a:close/>
              </a:path>
              <a:path w="414654" h="93345">
                <a:moveTo>
                  <a:pt x="221869" y="31241"/>
                </a:moveTo>
                <a:lnTo>
                  <a:pt x="205994" y="31750"/>
                </a:lnTo>
                <a:lnTo>
                  <a:pt x="199771" y="38226"/>
                </a:lnTo>
                <a:lnTo>
                  <a:pt x="200025" y="46100"/>
                </a:lnTo>
                <a:lnTo>
                  <a:pt x="200151" y="53975"/>
                </a:lnTo>
                <a:lnTo>
                  <a:pt x="206755" y="60198"/>
                </a:lnTo>
                <a:lnTo>
                  <a:pt x="214629" y="60070"/>
                </a:lnTo>
                <a:lnTo>
                  <a:pt x="222503" y="59816"/>
                </a:lnTo>
                <a:lnTo>
                  <a:pt x="228726" y="53339"/>
                </a:lnTo>
                <a:lnTo>
                  <a:pt x="228600" y="45338"/>
                </a:lnTo>
                <a:lnTo>
                  <a:pt x="228346" y="37464"/>
                </a:lnTo>
                <a:lnTo>
                  <a:pt x="221869" y="31241"/>
                </a:lnTo>
                <a:close/>
              </a:path>
              <a:path w="414654" h="93345">
                <a:moveTo>
                  <a:pt x="279019" y="29844"/>
                </a:moveTo>
                <a:lnTo>
                  <a:pt x="271145" y="29972"/>
                </a:lnTo>
                <a:lnTo>
                  <a:pt x="263144" y="30225"/>
                </a:lnTo>
                <a:lnTo>
                  <a:pt x="256921" y="36829"/>
                </a:lnTo>
                <a:lnTo>
                  <a:pt x="257175" y="44703"/>
                </a:lnTo>
                <a:lnTo>
                  <a:pt x="257301" y="52577"/>
                </a:lnTo>
                <a:lnTo>
                  <a:pt x="263905" y="58800"/>
                </a:lnTo>
                <a:lnTo>
                  <a:pt x="271779" y="58547"/>
                </a:lnTo>
                <a:lnTo>
                  <a:pt x="279653" y="58419"/>
                </a:lnTo>
                <a:lnTo>
                  <a:pt x="286003" y="51815"/>
                </a:lnTo>
                <a:lnTo>
                  <a:pt x="285496" y="36067"/>
                </a:lnTo>
                <a:lnTo>
                  <a:pt x="279019" y="29844"/>
                </a:lnTo>
                <a:close/>
              </a:path>
              <a:path w="414654" h="93345">
                <a:moveTo>
                  <a:pt x="387980" y="28320"/>
                </a:moveTo>
                <a:lnTo>
                  <a:pt x="336169" y="28320"/>
                </a:lnTo>
                <a:lnTo>
                  <a:pt x="342646" y="34543"/>
                </a:lnTo>
                <a:lnTo>
                  <a:pt x="343153" y="50418"/>
                </a:lnTo>
                <a:lnTo>
                  <a:pt x="336930" y="56895"/>
                </a:lnTo>
                <a:lnTo>
                  <a:pt x="328972" y="57148"/>
                </a:lnTo>
                <a:lnTo>
                  <a:pt x="329692" y="85725"/>
                </a:lnTo>
                <a:lnTo>
                  <a:pt x="414274" y="40639"/>
                </a:lnTo>
                <a:lnTo>
                  <a:pt x="387980" y="28320"/>
                </a:lnTo>
                <a:close/>
              </a:path>
              <a:path w="414654" h="93345">
                <a:moveTo>
                  <a:pt x="328252" y="28575"/>
                </a:moveTo>
                <a:lnTo>
                  <a:pt x="320294" y="28701"/>
                </a:lnTo>
                <a:lnTo>
                  <a:pt x="314071" y="35305"/>
                </a:lnTo>
                <a:lnTo>
                  <a:pt x="314325" y="43179"/>
                </a:lnTo>
                <a:lnTo>
                  <a:pt x="314451" y="51053"/>
                </a:lnTo>
                <a:lnTo>
                  <a:pt x="321055" y="57276"/>
                </a:lnTo>
                <a:lnTo>
                  <a:pt x="328929" y="57150"/>
                </a:lnTo>
                <a:lnTo>
                  <a:pt x="328965" y="56895"/>
                </a:lnTo>
                <a:lnTo>
                  <a:pt x="328252" y="28575"/>
                </a:lnTo>
                <a:close/>
              </a:path>
              <a:path w="414654" h="93345">
                <a:moveTo>
                  <a:pt x="336169" y="28320"/>
                </a:moveTo>
                <a:lnTo>
                  <a:pt x="328295" y="28575"/>
                </a:lnTo>
                <a:lnTo>
                  <a:pt x="328972" y="57148"/>
                </a:lnTo>
                <a:lnTo>
                  <a:pt x="336930" y="56895"/>
                </a:lnTo>
                <a:lnTo>
                  <a:pt x="343153" y="50418"/>
                </a:lnTo>
                <a:lnTo>
                  <a:pt x="342646" y="34543"/>
                </a:lnTo>
                <a:lnTo>
                  <a:pt x="336169" y="28320"/>
                </a:lnTo>
                <a:close/>
              </a:path>
              <a:path w="414654" h="93345">
                <a:moveTo>
                  <a:pt x="327532" y="0"/>
                </a:moveTo>
                <a:lnTo>
                  <a:pt x="328252" y="28575"/>
                </a:lnTo>
                <a:lnTo>
                  <a:pt x="336169" y="28320"/>
                </a:lnTo>
                <a:lnTo>
                  <a:pt x="387980" y="28320"/>
                </a:lnTo>
                <a:lnTo>
                  <a:pt x="3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193925" y="3186112"/>
            <a:ext cx="6702425" cy="1478280"/>
            <a:chOff x="2193925" y="3186112"/>
            <a:chExt cx="6702425" cy="1478280"/>
          </a:xfrm>
        </p:grpSpPr>
        <p:sp>
          <p:nvSpPr>
            <p:cNvPr id="18" name="object 18"/>
            <p:cNvSpPr/>
            <p:nvPr/>
          </p:nvSpPr>
          <p:spPr>
            <a:xfrm>
              <a:off x="2209800" y="3657600"/>
              <a:ext cx="6175375" cy="990600"/>
            </a:xfrm>
            <a:custGeom>
              <a:avLst/>
              <a:gdLst/>
              <a:ahLst/>
              <a:cxnLst/>
              <a:rect l="l" t="t" r="r" b="b"/>
              <a:pathLst>
                <a:path w="6175375" h="990600">
                  <a:moveTo>
                    <a:pt x="0" y="990600"/>
                  </a:moveTo>
                  <a:lnTo>
                    <a:pt x="6175375" y="990600"/>
                  </a:lnTo>
                  <a:lnTo>
                    <a:pt x="6175375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317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46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46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36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436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0876" y="3340735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886" y="64642"/>
                  </a:lnTo>
                  <a:lnTo>
                    <a:pt x="35305" y="64642"/>
                  </a:lnTo>
                  <a:lnTo>
                    <a:pt x="28701" y="58419"/>
                  </a:lnTo>
                  <a:lnTo>
                    <a:pt x="28575" y="50545"/>
                  </a:lnTo>
                  <a:lnTo>
                    <a:pt x="28321" y="42672"/>
                  </a:lnTo>
                  <a:lnTo>
                    <a:pt x="34544" y="36067"/>
                  </a:lnTo>
                  <a:lnTo>
                    <a:pt x="42418" y="35940"/>
                  </a:lnTo>
                  <a:lnTo>
                    <a:pt x="50292" y="35687"/>
                  </a:lnTo>
                  <a:lnTo>
                    <a:pt x="82586" y="35687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50292" y="35687"/>
                  </a:moveTo>
                  <a:lnTo>
                    <a:pt x="42418" y="35940"/>
                  </a:lnTo>
                  <a:lnTo>
                    <a:pt x="34544" y="36067"/>
                  </a:lnTo>
                  <a:lnTo>
                    <a:pt x="28321" y="42672"/>
                  </a:lnTo>
                  <a:lnTo>
                    <a:pt x="28575" y="50545"/>
                  </a:lnTo>
                  <a:lnTo>
                    <a:pt x="28701" y="58419"/>
                  </a:lnTo>
                  <a:lnTo>
                    <a:pt x="35305" y="64642"/>
                  </a:lnTo>
                  <a:lnTo>
                    <a:pt x="43179" y="64388"/>
                  </a:lnTo>
                  <a:lnTo>
                    <a:pt x="51053" y="64262"/>
                  </a:lnTo>
                  <a:lnTo>
                    <a:pt x="57276" y="57657"/>
                  </a:lnTo>
                  <a:lnTo>
                    <a:pt x="57150" y="49784"/>
                  </a:lnTo>
                  <a:lnTo>
                    <a:pt x="56896" y="41910"/>
                  </a:lnTo>
                  <a:lnTo>
                    <a:pt x="50292" y="35687"/>
                  </a:lnTo>
                  <a:close/>
                </a:path>
                <a:path w="414654" h="93345">
                  <a:moveTo>
                    <a:pt x="82586" y="35687"/>
                  </a:moveTo>
                  <a:lnTo>
                    <a:pt x="50292" y="35687"/>
                  </a:lnTo>
                  <a:lnTo>
                    <a:pt x="56896" y="41910"/>
                  </a:lnTo>
                  <a:lnTo>
                    <a:pt x="57150" y="49784"/>
                  </a:lnTo>
                  <a:lnTo>
                    <a:pt x="57276" y="57657"/>
                  </a:lnTo>
                  <a:lnTo>
                    <a:pt x="51053" y="64262"/>
                  </a:lnTo>
                  <a:lnTo>
                    <a:pt x="43179" y="64388"/>
                  </a:lnTo>
                  <a:lnTo>
                    <a:pt x="35305" y="64642"/>
                  </a:lnTo>
                  <a:lnTo>
                    <a:pt x="82886" y="64642"/>
                  </a:lnTo>
                  <a:lnTo>
                    <a:pt x="85598" y="49022"/>
                  </a:lnTo>
                  <a:lnTo>
                    <a:pt x="82586" y="35687"/>
                  </a:lnTo>
                  <a:close/>
                </a:path>
                <a:path w="414654" h="93345">
                  <a:moveTo>
                    <a:pt x="107442" y="34162"/>
                  </a:moveTo>
                  <a:lnTo>
                    <a:pt x="91694" y="34670"/>
                  </a:lnTo>
                  <a:lnTo>
                    <a:pt x="85471" y="41148"/>
                  </a:lnTo>
                  <a:lnTo>
                    <a:pt x="85725" y="49022"/>
                  </a:lnTo>
                  <a:lnTo>
                    <a:pt x="85851" y="56895"/>
                  </a:lnTo>
                  <a:lnTo>
                    <a:pt x="92455" y="63245"/>
                  </a:lnTo>
                  <a:lnTo>
                    <a:pt x="108203" y="62737"/>
                  </a:lnTo>
                  <a:lnTo>
                    <a:pt x="114426" y="56261"/>
                  </a:lnTo>
                  <a:lnTo>
                    <a:pt x="114300" y="48387"/>
                  </a:lnTo>
                  <a:lnTo>
                    <a:pt x="114046" y="40386"/>
                  </a:lnTo>
                  <a:lnTo>
                    <a:pt x="107442" y="34162"/>
                  </a:lnTo>
                  <a:close/>
                </a:path>
                <a:path w="414654" h="93345">
                  <a:moveTo>
                    <a:pt x="164719" y="32765"/>
                  </a:moveTo>
                  <a:lnTo>
                    <a:pt x="156718" y="32892"/>
                  </a:lnTo>
                  <a:lnTo>
                    <a:pt x="148844" y="33147"/>
                  </a:lnTo>
                  <a:lnTo>
                    <a:pt x="142621" y="39750"/>
                  </a:lnTo>
                  <a:lnTo>
                    <a:pt x="142875" y="47625"/>
                  </a:lnTo>
                  <a:lnTo>
                    <a:pt x="143001" y="55499"/>
                  </a:lnTo>
                  <a:lnTo>
                    <a:pt x="149605" y="61722"/>
                  </a:lnTo>
                  <a:lnTo>
                    <a:pt x="157479" y="61467"/>
                  </a:lnTo>
                  <a:lnTo>
                    <a:pt x="165353" y="61340"/>
                  </a:lnTo>
                  <a:lnTo>
                    <a:pt x="171576" y="54737"/>
                  </a:lnTo>
                  <a:lnTo>
                    <a:pt x="171450" y="46862"/>
                  </a:lnTo>
                  <a:lnTo>
                    <a:pt x="171196" y="38988"/>
                  </a:lnTo>
                  <a:lnTo>
                    <a:pt x="164719" y="32765"/>
                  </a:lnTo>
                  <a:close/>
                </a:path>
                <a:path w="414654" h="93345">
                  <a:moveTo>
                    <a:pt x="221869" y="31241"/>
                  </a:moveTo>
                  <a:lnTo>
                    <a:pt x="205994" y="31750"/>
                  </a:lnTo>
                  <a:lnTo>
                    <a:pt x="199771" y="38226"/>
                  </a:lnTo>
                  <a:lnTo>
                    <a:pt x="200025" y="46100"/>
                  </a:lnTo>
                  <a:lnTo>
                    <a:pt x="200151" y="53975"/>
                  </a:lnTo>
                  <a:lnTo>
                    <a:pt x="206755" y="60198"/>
                  </a:lnTo>
                  <a:lnTo>
                    <a:pt x="214629" y="60070"/>
                  </a:lnTo>
                  <a:lnTo>
                    <a:pt x="222503" y="59816"/>
                  </a:lnTo>
                  <a:lnTo>
                    <a:pt x="228726" y="53339"/>
                  </a:lnTo>
                  <a:lnTo>
                    <a:pt x="228600" y="45338"/>
                  </a:lnTo>
                  <a:lnTo>
                    <a:pt x="228346" y="37464"/>
                  </a:lnTo>
                  <a:lnTo>
                    <a:pt x="221869" y="31241"/>
                  </a:lnTo>
                  <a:close/>
                </a:path>
                <a:path w="414654" h="93345">
                  <a:moveTo>
                    <a:pt x="279019" y="29844"/>
                  </a:moveTo>
                  <a:lnTo>
                    <a:pt x="271145" y="29972"/>
                  </a:lnTo>
                  <a:lnTo>
                    <a:pt x="263144" y="30225"/>
                  </a:lnTo>
                  <a:lnTo>
                    <a:pt x="256921" y="36829"/>
                  </a:lnTo>
                  <a:lnTo>
                    <a:pt x="257175" y="44703"/>
                  </a:lnTo>
                  <a:lnTo>
                    <a:pt x="257301" y="52577"/>
                  </a:lnTo>
                  <a:lnTo>
                    <a:pt x="263905" y="58800"/>
                  </a:lnTo>
                  <a:lnTo>
                    <a:pt x="271779" y="58547"/>
                  </a:lnTo>
                  <a:lnTo>
                    <a:pt x="279653" y="58419"/>
                  </a:lnTo>
                  <a:lnTo>
                    <a:pt x="286003" y="51815"/>
                  </a:lnTo>
                  <a:lnTo>
                    <a:pt x="285496" y="36067"/>
                  </a:lnTo>
                  <a:lnTo>
                    <a:pt x="279019" y="29844"/>
                  </a:lnTo>
                  <a:close/>
                </a:path>
                <a:path w="414654" h="93345">
                  <a:moveTo>
                    <a:pt x="387980" y="28320"/>
                  </a:moveTo>
                  <a:lnTo>
                    <a:pt x="336169" y="28320"/>
                  </a:lnTo>
                  <a:lnTo>
                    <a:pt x="342646" y="34543"/>
                  </a:lnTo>
                  <a:lnTo>
                    <a:pt x="343153" y="50418"/>
                  </a:lnTo>
                  <a:lnTo>
                    <a:pt x="336930" y="56895"/>
                  </a:lnTo>
                  <a:lnTo>
                    <a:pt x="328972" y="57148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980" y="28320"/>
                  </a:lnTo>
                  <a:close/>
                </a:path>
                <a:path w="414654" h="93345">
                  <a:moveTo>
                    <a:pt x="328252" y="28575"/>
                  </a:moveTo>
                  <a:lnTo>
                    <a:pt x="320294" y="28701"/>
                  </a:lnTo>
                  <a:lnTo>
                    <a:pt x="314071" y="35305"/>
                  </a:lnTo>
                  <a:lnTo>
                    <a:pt x="314325" y="43179"/>
                  </a:lnTo>
                  <a:lnTo>
                    <a:pt x="314451" y="51053"/>
                  </a:lnTo>
                  <a:lnTo>
                    <a:pt x="321055" y="57276"/>
                  </a:lnTo>
                  <a:lnTo>
                    <a:pt x="328929" y="57150"/>
                  </a:lnTo>
                  <a:lnTo>
                    <a:pt x="328965" y="56895"/>
                  </a:lnTo>
                  <a:lnTo>
                    <a:pt x="328252" y="28575"/>
                  </a:lnTo>
                  <a:close/>
                </a:path>
                <a:path w="414654" h="93345">
                  <a:moveTo>
                    <a:pt x="336169" y="28320"/>
                  </a:moveTo>
                  <a:lnTo>
                    <a:pt x="328295" y="28575"/>
                  </a:lnTo>
                  <a:lnTo>
                    <a:pt x="328972" y="57148"/>
                  </a:lnTo>
                  <a:lnTo>
                    <a:pt x="336930" y="56895"/>
                  </a:lnTo>
                  <a:lnTo>
                    <a:pt x="343153" y="50418"/>
                  </a:lnTo>
                  <a:lnTo>
                    <a:pt x="342646" y="34543"/>
                  </a:lnTo>
                  <a:lnTo>
                    <a:pt x="336169" y="28320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75"/>
                  </a:lnTo>
                  <a:lnTo>
                    <a:pt x="336169" y="28320"/>
                  </a:lnTo>
                  <a:lnTo>
                    <a:pt x="387980" y="28320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152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152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42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42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058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05800" y="32004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48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4800" y="32067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82076" y="3340735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65"/>
                  </a:moveTo>
                  <a:lnTo>
                    <a:pt x="25092" y="11106"/>
                  </a:lnTo>
                  <a:lnTo>
                    <a:pt x="11731" y="20621"/>
                  </a:lnTo>
                  <a:lnTo>
                    <a:pt x="2919" y="34494"/>
                  </a:lnTo>
                  <a:lnTo>
                    <a:pt x="0" y="51307"/>
                  </a:lnTo>
                  <a:lnTo>
                    <a:pt x="3740" y="67871"/>
                  </a:lnTo>
                  <a:lnTo>
                    <a:pt x="13255" y="81232"/>
                  </a:lnTo>
                  <a:lnTo>
                    <a:pt x="27128" y="90044"/>
                  </a:lnTo>
                  <a:lnTo>
                    <a:pt x="43942" y="92963"/>
                  </a:lnTo>
                  <a:lnTo>
                    <a:pt x="60505" y="89223"/>
                  </a:lnTo>
                  <a:lnTo>
                    <a:pt x="73866" y="79708"/>
                  </a:lnTo>
                  <a:lnTo>
                    <a:pt x="82678" y="65835"/>
                  </a:lnTo>
                  <a:lnTo>
                    <a:pt x="82930" y="64388"/>
                  </a:lnTo>
                  <a:lnTo>
                    <a:pt x="43179" y="64388"/>
                  </a:lnTo>
                  <a:lnTo>
                    <a:pt x="42418" y="35940"/>
                  </a:lnTo>
                  <a:lnTo>
                    <a:pt x="82410" y="34908"/>
                  </a:lnTo>
                  <a:lnTo>
                    <a:pt x="81857" y="32458"/>
                  </a:lnTo>
                  <a:lnTo>
                    <a:pt x="72342" y="19097"/>
                  </a:lnTo>
                  <a:lnTo>
                    <a:pt x="58469" y="10285"/>
                  </a:lnTo>
                  <a:lnTo>
                    <a:pt x="41655" y="7365"/>
                  </a:lnTo>
                  <a:close/>
                </a:path>
                <a:path w="414654" h="93345">
                  <a:moveTo>
                    <a:pt x="387709" y="28193"/>
                  </a:moveTo>
                  <a:lnTo>
                    <a:pt x="342519" y="28193"/>
                  </a:lnTo>
                  <a:lnTo>
                    <a:pt x="343280" y="56768"/>
                  </a:lnTo>
                  <a:lnTo>
                    <a:pt x="328971" y="57132"/>
                  </a:lnTo>
                  <a:lnTo>
                    <a:pt x="329692" y="85725"/>
                  </a:lnTo>
                  <a:lnTo>
                    <a:pt x="414274" y="40639"/>
                  </a:lnTo>
                  <a:lnTo>
                    <a:pt x="387709" y="28193"/>
                  </a:lnTo>
                  <a:close/>
                </a:path>
                <a:path w="414654" h="93345">
                  <a:moveTo>
                    <a:pt x="82410" y="34908"/>
                  </a:moveTo>
                  <a:lnTo>
                    <a:pt x="42418" y="35940"/>
                  </a:lnTo>
                  <a:lnTo>
                    <a:pt x="43179" y="64388"/>
                  </a:lnTo>
                  <a:lnTo>
                    <a:pt x="83106" y="63375"/>
                  </a:lnTo>
                  <a:lnTo>
                    <a:pt x="85598" y="49022"/>
                  </a:lnTo>
                  <a:lnTo>
                    <a:pt x="82410" y="34908"/>
                  </a:lnTo>
                  <a:close/>
                </a:path>
                <a:path w="414654" h="93345">
                  <a:moveTo>
                    <a:pt x="83106" y="63375"/>
                  </a:moveTo>
                  <a:lnTo>
                    <a:pt x="43179" y="64388"/>
                  </a:lnTo>
                  <a:lnTo>
                    <a:pt x="82930" y="64388"/>
                  </a:lnTo>
                  <a:lnTo>
                    <a:pt x="83106" y="63375"/>
                  </a:lnTo>
                  <a:close/>
                </a:path>
                <a:path w="414654" h="93345">
                  <a:moveTo>
                    <a:pt x="328252" y="28562"/>
                  </a:moveTo>
                  <a:lnTo>
                    <a:pt x="82410" y="34908"/>
                  </a:lnTo>
                  <a:lnTo>
                    <a:pt x="85598" y="49022"/>
                  </a:lnTo>
                  <a:lnTo>
                    <a:pt x="83106" y="63375"/>
                  </a:lnTo>
                  <a:lnTo>
                    <a:pt x="328971" y="57132"/>
                  </a:lnTo>
                  <a:lnTo>
                    <a:pt x="328252" y="28562"/>
                  </a:lnTo>
                  <a:close/>
                </a:path>
                <a:path w="414654" h="93345">
                  <a:moveTo>
                    <a:pt x="342519" y="28193"/>
                  </a:moveTo>
                  <a:lnTo>
                    <a:pt x="328252" y="28562"/>
                  </a:lnTo>
                  <a:lnTo>
                    <a:pt x="328971" y="57132"/>
                  </a:lnTo>
                  <a:lnTo>
                    <a:pt x="343280" y="56768"/>
                  </a:lnTo>
                  <a:lnTo>
                    <a:pt x="342519" y="28193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2"/>
                  </a:lnTo>
                  <a:lnTo>
                    <a:pt x="342519" y="28193"/>
                  </a:lnTo>
                  <a:lnTo>
                    <a:pt x="387709" y="28193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77053" y="2384805"/>
            <a:ext cx="237553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18795">
              <a:lnSpc>
                <a:spcPct val="100000"/>
              </a:lnSpc>
              <a:spcBef>
                <a:spcPts val="485"/>
              </a:spcBef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prevNode</a:t>
            </a:r>
            <a:r>
              <a:rPr sz="1400" spc="180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currNode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5575" y="3381375"/>
            <a:ext cx="1619250" cy="428625"/>
            <a:chOff x="6505575" y="3381375"/>
            <a:chExt cx="1619250" cy="428625"/>
          </a:xfrm>
        </p:grpSpPr>
        <p:sp>
          <p:nvSpPr>
            <p:cNvPr id="35" name="object 35"/>
            <p:cNvSpPr/>
            <p:nvPr/>
          </p:nvSpPr>
          <p:spPr>
            <a:xfrm>
              <a:off x="6505575" y="3381375"/>
              <a:ext cx="95250" cy="428625"/>
            </a:xfrm>
            <a:custGeom>
              <a:avLst/>
              <a:gdLst/>
              <a:ahLst/>
              <a:cxnLst/>
              <a:rect l="l" t="t" r="r" b="b"/>
              <a:pathLst>
                <a:path w="95250" h="428625">
                  <a:moveTo>
                    <a:pt x="31750" y="92042"/>
                  </a:moveTo>
                  <a:lnTo>
                    <a:pt x="31750" y="428625"/>
                  </a:lnTo>
                  <a:lnTo>
                    <a:pt x="63500" y="428625"/>
                  </a:lnTo>
                  <a:lnTo>
                    <a:pt x="63500" y="95250"/>
                  </a:lnTo>
                  <a:lnTo>
                    <a:pt x="47625" y="95250"/>
                  </a:lnTo>
                  <a:lnTo>
                    <a:pt x="31750" y="92042"/>
                  </a:lnTo>
                  <a:close/>
                </a:path>
                <a:path w="95250" h="428625">
                  <a:moveTo>
                    <a:pt x="63500" y="47625"/>
                  </a:moveTo>
                  <a:lnTo>
                    <a:pt x="31750" y="47625"/>
                  </a:lnTo>
                  <a:lnTo>
                    <a:pt x="31750" y="92042"/>
                  </a:lnTo>
                  <a:lnTo>
                    <a:pt x="47625" y="95250"/>
                  </a:lnTo>
                  <a:lnTo>
                    <a:pt x="63500" y="92042"/>
                  </a:lnTo>
                  <a:lnTo>
                    <a:pt x="63500" y="47625"/>
                  </a:lnTo>
                  <a:close/>
                </a:path>
                <a:path w="95250" h="428625">
                  <a:moveTo>
                    <a:pt x="63500" y="92042"/>
                  </a:moveTo>
                  <a:lnTo>
                    <a:pt x="47625" y="95250"/>
                  </a:lnTo>
                  <a:lnTo>
                    <a:pt x="63500" y="95250"/>
                  </a:lnTo>
                  <a:lnTo>
                    <a:pt x="63500" y="92042"/>
                  </a:lnTo>
                  <a:close/>
                </a:path>
                <a:path w="95250" h="428625">
                  <a:moveTo>
                    <a:pt x="47625" y="0"/>
                  </a:moveTo>
                  <a:lnTo>
                    <a:pt x="29092" y="3744"/>
                  </a:lnTo>
                  <a:lnTo>
                    <a:pt x="13954" y="13954"/>
                  </a:lnTo>
                  <a:lnTo>
                    <a:pt x="3744" y="29092"/>
                  </a:lnTo>
                  <a:lnTo>
                    <a:pt x="0" y="47625"/>
                  </a:lnTo>
                  <a:lnTo>
                    <a:pt x="3744" y="66157"/>
                  </a:lnTo>
                  <a:lnTo>
                    <a:pt x="13954" y="81295"/>
                  </a:lnTo>
                  <a:lnTo>
                    <a:pt x="29092" y="91505"/>
                  </a:lnTo>
                  <a:lnTo>
                    <a:pt x="31750" y="92042"/>
                  </a:lnTo>
                  <a:lnTo>
                    <a:pt x="31750" y="47625"/>
                  </a:lnTo>
                  <a:lnTo>
                    <a:pt x="95250" y="47625"/>
                  </a:lnTo>
                  <a:lnTo>
                    <a:pt x="91505" y="29092"/>
                  </a:lnTo>
                  <a:lnTo>
                    <a:pt x="81295" y="13954"/>
                  </a:lnTo>
                  <a:lnTo>
                    <a:pt x="66157" y="3744"/>
                  </a:lnTo>
                  <a:lnTo>
                    <a:pt x="47625" y="0"/>
                  </a:lnTo>
                  <a:close/>
                </a:path>
                <a:path w="95250" h="428625">
                  <a:moveTo>
                    <a:pt x="95250" y="47625"/>
                  </a:moveTo>
                  <a:lnTo>
                    <a:pt x="63500" y="47625"/>
                  </a:lnTo>
                  <a:lnTo>
                    <a:pt x="63500" y="92042"/>
                  </a:lnTo>
                  <a:lnTo>
                    <a:pt x="66157" y="91505"/>
                  </a:lnTo>
                  <a:lnTo>
                    <a:pt x="81295" y="81295"/>
                  </a:lnTo>
                  <a:lnTo>
                    <a:pt x="91505" y="66157"/>
                  </a:lnTo>
                  <a:lnTo>
                    <a:pt x="95250" y="47625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200" y="38100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317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29575" y="3581400"/>
              <a:ext cx="9525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442197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40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2"/>
          <p:cNvSpPr txBox="1">
            <a:spLocks noGrp="1"/>
          </p:cNvSpPr>
          <p:nvPr>
            <p:ph type="title"/>
          </p:nvPr>
        </p:nvSpPr>
        <p:spPr>
          <a:xfrm>
            <a:off x="3126740" y="284607"/>
            <a:ext cx="37185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Deleting a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487" y="1143000"/>
            <a:ext cx="7504430" cy="5438775"/>
          </a:xfrm>
          <a:custGeom>
            <a:avLst/>
            <a:gdLst/>
            <a:ahLst/>
            <a:cxnLst/>
            <a:rect l="l" t="t" r="r" b="b"/>
            <a:pathLst>
              <a:path w="7504430" h="5438775">
                <a:moveTo>
                  <a:pt x="0" y="5438774"/>
                </a:moveTo>
                <a:lnTo>
                  <a:pt x="7504049" y="5438774"/>
                </a:lnTo>
                <a:lnTo>
                  <a:pt x="7504049" y="0"/>
                </a:lnTo>
                <a:lnTo>
                  <a:pt x="0" y="0"/>
                </a:lnTo>
                <a:lnTo>
                  <a:pt x="0" y="543877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468" y="1165352"/>
            <a:ext cx="393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List::DeleteNode(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1409192"/>
            <a:ext cx="1976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prevNode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Node* currNode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</a:t>
            </a:r>
            <a:r>
              <a:rPr sz="1600" spc="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398" y="1409192"/>
            <a:ext cx="6350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head;  1;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817" y="2140966"/>
            <a:ext cx="5032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&amp;&amp; currNode-&gt;data != x)</a:t>
            </a:r>
            <a:r>
              <a:rPr sz="1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398" y="2384805"/>
            <a:ext cx="147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053" y="2384805"/>
            <a:ext cx="18567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e-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3598" y="2384805"/>
            <a:ext cx="14890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  currNode  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1453" y="3848227"/>
            <a:ext cx="18567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817" y="3116706"/>
            <a:ext cx="380746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(currNode)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(prevNode)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prevNode-&gt;next</a:t>
            </a:r>
            <a:r>
              <a:rPr sz="16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 </a:t>
            </a: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600" spc="-6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3598" y="4580001"/>
            <a:ext cx="39293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else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184023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	=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7998" y="5067680"/>
            <a:ext cx="1978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delete</a:t>
            </a:r>
            <a:r>
              <a:rPr sz="1600" spc="-6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3598" y="531152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468" y="5555386"/>
            <a:ext cx="3930015" cy="99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currIndex;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1900"/>
              </a:lnSpc>
            </a:pPr>
            <a:r>
              <a:rPr sz="16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9800" y="4622800"/>
            <a:ext cx="6175375" cy="1219200"/>
          </a:xfrm>
          <a:custGeom>
            <a:avLst/>
            <a:gdLst/>
            <a:ahLst/>
            <a:cxnLst/>
            <a:rect l="l" t="t" r="r" b="b"/>
            <a:pathLst>
              <a:path w="6175375" h="1219200">
                <a:moveTo>
                  <a:pt x="0" y="1219200"/>
                </a:moveTo>
                <a:lnTo>
                  <a:pt x="6175375" y="1219200"/>
                </a:lnTo>
                <a:lnTo>
                  <a:pt x="6175375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175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74256" y="5194553"/>
            <a:ext cx="878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currNo</a:t>
            </a:r>
            <a:r>
              <a:rPr sz="1400" spc="-1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400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10312" y="5395912"/>
            <a:ext cx="2586355" cy="466725"/>
            <a:chOff x="6310312" y="5395912"/>
            <a:chExt cx="2586355" cy="466725"/>
          </a:xfrm>
        </p:grpSpPr>
        <p:sp>
          <p:nvSpPr>
            <p:cNvPr id="20" name="object 20"/>
            <p:cNvSpPr/>
            <p:nvPr/>
          </p:nvSpPr>
          <p:spPr>
            <a:xfrm>
              <a:off x="6324600" y="54102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4600" y="54102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0876" y="5601322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27"/>
                  </a:moveTo>
                  <a:lnTo>
                    <a:pt x="25092" y="11123"/>
                  </a:lnTo>
                  <a:lnTo>
                    <a:pt x="11731" y="20654"/>
                  </a:lnTo>
                  <a:lnTo>
                    <a:pt x="2919" y="34508"/>
                  </a:lnTo>
                  <a:lnTo>
                    <a:pt x="0" y="51269"/>
                  </a:lnTo>
                  <a:lnTo>
                    <a:pt x="3740" y="67867"/>
                  </a:lnTo>
                  <a:lnTo>
                    <a:pt x="13255" y="81254"/>
                  </a:lnTo>
                  <a:lnTo>
                    <a:pt x="27128" y="90089"/>
                  </a:lnTo>
                  <a:lnTo>
                    <a:pt x="43942" y="93027"/>
                  </a:lnTo>
                  <a:lnTo>
                    <a:pt x="60505" y="89231"/>
                  </a:lnTo>
                  <a:lnTo>
                    <a:pt x="73866" y="79698"/>
                  </a:lnTo>
                  <a:lnTo>
                    <a:pt x="82678" y="65841"/>
                  </a:lnTo>
                  <a:lnTo>
                    <a:pt x="82883" y="64668"/>
                  </a:lnTo>
                  <a:lnTo>
                    <a:pt x="35305" y="64668"/>
                  </a:lnTo>
                  <a:lnTo>
                    <a:pt x="28701" y="58432"/>
                  </a:lnTo>
                  <a:lnTo>
                    <a:pt x="28575" y="50546"/>
                  </a:lnTo>
                  <a:lnTo>
                    <a:pt x="28321" y="42659"/>
                  </a:lnTo>
                  <a:lnTo>
                    <a:pt x="34544" y="36093"/>
                  </a:lnTo>
                  <a:lnTo>
                    <a:pt x="50292" y="35687"/>
                  </a:lnTo>
                  <a:lnTo>
                    <a:pt x="82579" y="35687"/>
                  </a:lnTo>
                  <a:lnTo>
                    <a:pt x="81857" y="32482"/>
                  </a:lnTo>
                  <a:lnTo>
                    <a:pt x="72342" y="19099"/>
                  </a:lnTo>
                  <a:lnTo>
                    <a:pt x="58469" y="10266"/>
                  </a:lnTo>
                  <a:lnTo>
                    <a:pt x="41655" y="7327"/>
                  </a:lnTo>
                  <a:close/>
                </a:path>
                <a:path w="414654" h="93345">
                  <a:moveTo>
                    <a:pt x="50292" y="35687"/>
                  </a:moveTo>
                  <a:lnTo>
                    <a:pt x="34544" y="36093"/>
                  </a:lnTo>
                  <a:lnTo>
                    <a:pt x="28321" y="42659"/>
                  </a:lnTo>
                  <a:lnTo>
                    <a:pt x="28575" y="50546"/>
                  </a:lnTo>
                  <a:lnTo>
                    <a:pt x="28701" y="58432"/>
                  </a:lnTo>
                  <a:lnTo>
                    <a:pt x="35305" y="64668"/>
                  </a:lnTo>
                  <a:lnTo>
                    <a:pt x="51053" y="64262"/>
                  </a:lnTo>
                  <a:lnTo>
                    <a:pt x="57276" y="57696"/>
                  </a:lnTo>
                  <a:lnTo>
                    <a:pt x="57150" y="49809"/>
                  </a:lnTo>
                  <a:lnTo>
                    <a:pt x="56896" y="41922"/>
                  </a:lnTo>
                  <a:lnTo>
                    <a:pt x="50292" y="35687"/>
                  </a:lnTo>
                  <a:close/>
                </a:path>
                <a:path w="414654" h="93345">
                  <a:moveTo>
                    <a:pt x="82579" y="35687"/>
                  </a:moveTo>
                  <a:lnTo>
                    <a:pt x="50292" y="35687"/>
                  </a:lnTo>
                  <a:lnTo>
                    <a:pt x="56896" y="41922"/>
                  </a:lnTo>
                  <a:lnTo>
                    <a:pt x="57150" y="49809"/>
                  </a:lnTo>
                  <a:lnTo>
                    <a:pt x="57276" y="57696"/>
                  </a:lnTo>
                  <a:lnTo>
                    <a:pt x="51053" y="64262"/>
                  </a:lnTo>
                  <a:lnTo>
                    <a:pt x="35305" y="64668"/>
                  </a:lnTo>
                  <a:lnTo>
                    <a:pt x="82883" y="64668"/>
                  </a:lnTo>
                  <a:lnTo>
                    <a:pt x="85598" y="49072"/>
                  </a:lnTo>
                  <a:lnTo>
                    <a:pt x="82579" y="35687"/>
                  </a:lnTo>
                  <a:close/>
                </a:path>
                <a:path w="414654" h="93345">
                  <a:moveTo>
                    <a:pt x="107442" y="34226"/>
                  </a:moveTo>
                  <a:lnTo>
                    <a:pt x="91694" y="34632"/>
                  </a:lnTo>
                  <a:lnTo>
                    <a:pt x="85471" y="41186"/>
                  </a:lnTo>
                  <a:lnTo>
                    <a:pt x="85725" y="49072"/>
                  </a:lnTo>
                  <a:lnTo>
                    <a:pt x="85851" y="56972"/>
                  </a:lnTo>
                  <a:lnTo>
                    <a:pt x="92455" y="63195"/>
                  </a:lnTo>
                  <a:lnTo>
                    <a:pt x="108203" y="62788"/>
                  </a:lnTo>
                  <a:lnTo>
                    <a:pt x="114426" y="56235"/>
                  </a:lnTo>
                  <a:lnTo>
                    <a:pt x="114300" y="48348"/>
                  </a:lnTo>
                  <a:lnTo>
                    <a:pt x="114046" y="40462"/>
                  </a:lnTo>
                  <a:lnTo>
                    <a:pt x="107442" y="34226"/>
                  </a:lnTo>
                  <a:close/>
                </a:path>
                <a:path w="414654" h="93345">
                  <a:moveTo>
                    <a:pt x="164719" y="32766"/>
                  </a:moveTo>
                  <a:lnTo>
                    <a:pt x="148844" y="33159"/>
                  </a:lnTo>
                  <a:lnTo>
                    <a:pt x="142621" y="39725"/>
                  </a:lnTo>
                  <a:lnTo>
                    <a:pt x="142875" y="47612"/>
                  </a:lnTo>
                  <a:lnTo>
                    <a:pt x="143001" y="55499"/>
                  </a:lnTo>
                  <a:lnTo>
                    <a:pt x="149605" y="61734"/>
                  </a:lnTo>
                  <a:lnTo>
                    <a:pt x="165353" y="61328"/>
                  </a:lnTo>
                  <a:lnTo>
                    <a:pt x="171576" y="54762"/>
                  </a:lnTo>
                  <a:lnTo>
                    <a:pt x="171450" y="46875"/>
                  </a:lnTo>
                  <a:lnTo>
                    <a:pt x="171196" y="38989"/>
                  </a:lnTo>
                  <a:lnTo>
                    <a:pt x="164719" y="32766"/>
                  </a:lnTo>
                  <a:close/>
                </a:path>
                <a:path w="414654" h="93345">
                  <a:moveTo>
                    <a:pt x="221869" y="31292"/>
                  </a:moveTo>
                  <a:lnTo>
                    <a:pt x="205994" y="31699"/>
                  </a:lnTo>
                  <a:lnTo>
                    <a:pt x="199771" y="38252"/>
                  </a:lnTo>
                  <a:lnTo>
                    <a:pt x="200025" y="46151"/>
                  </a:lnTo>
                  <a:lnTo>
                    <a:pt x="200151" y="54038"/>
                  </a:lnTo>
                  <a:lnTo>
                    <a:pt x="206755" y="60261"/>
                  </a:lnTo>
                  <a:lnTo>
                    <a:pt x="222503" y="59855"/>
                  </a:lnTo>
                  <a:lnTo>
                    <a:pt x="228726" y="53301"/>
                  </a:lnTo>
                  <a:lnTo>
                    <a:pt x="228600" y="45415"/>
                  </a:lnTo>
                  <a:lnTo>
                    <a:pt x="228346" y="37528"/>
                  </a:lnTo>
                  <a:lnTo>
                    <a:pt x="221869" y="31292"/>
                  </a:lnTo>
                  <a:close/>
                </a:path>
                <a:path w="414654" h="93345">
                  <a:moveTo>
                    <a:pt x="279019" y="29832"/>
                  </a:moveTo>
                  <a:lnTo>
                    <a:pt x="263144" y="30238"/>
                  </a:lnTo>
                  <a:lnTo>
                    <a:pt x="256921" y="36791"/>
                  </a:lnTo>
                  <a:lnTo>
                    <a:pt x="257175" y="44678"/>
                  </a:lnTo>
                  <a:lnTo>
                    <a:pt x="257301" y="52565"/>
                  </a:lnTo>
                  <a:lnTo>
                    <a:pt x="263905" y="58801"/>
                  </a:lnTo>
                  <a:lnTo>
                    <a:pt x="279653" y="58394"/>
                  </a:lnTo>
                  <a:lnTo>
                    <a:pt x="286003" y="51841"/>
                  </a:lnTo>
                  <a:lnTo>
                    <a:pt x="285496" y="36055"/>
                  </a:lnTo>
                  <a:lnTo>
                    <a:pt x="279019" y="29832"/>
                  </a:lnTo>
                  <a:close/>
                </a:path>
                <a:path w="414654" h="93345">
                  <a:moveTo>
                    <a:pt x="388043" y="28359"/>
                  </a:moveTo>
                  <a:lnTo>
                    <a:pt x="336169" y="28359"/>
                  </a:lnTo>
                  <a:lnTo>
                    <a:pt x="342646" y="34594"/>
                  </a:lnTo>
                  <a:lnTo>
                    <a:pt x="343153" y="50368"/>
                  </a:lnTo>
                  <a:lnTo>
                    <a:pt x="336930" y="56934"/>
                  </a:lnTo>
                  <a:lnTo>
                    <a:pt x="328972" y="57136"/>
                  </a:lnTo>
                  <a:lnTo>
                    <a:pt x="329692" y="85699"/>
                  </a:lnTo>
                  <a:lnTo>
                    <a:pt x="414274" y="40652"/>
                  </a:lnTo>
                  <a:lnTo>
                    <a:pt x="388043" y="28359"/>
                  </a:lnTo>
                  <a:close/>
                </a:path>
                <a:path w="414654" h="93345">
                  <a:moveTo>
                    <a:pt x="328252" y="28561"/>
                  </a:moveTo>
                  <a:lnTo>
                    <a:pt x="320294" y="28765"/>
                  </a:lnTo>
                  <a:lnTo>
                    <a:pt x="314071" y="35331"/>
                  </a:lnTo>
                  <a:lnTo>
                    <a:pt x="314325" y="43218"/>
                  </a:lnTo>
                  <a:lnTo>
                    <a:pt x="314451" y="51104"/>
                  </a:lnTo>
                  <a:lnTo>
                    <a:pt x="321055" y="57340"/>
                  </a:lnTo>
                  <a:lnTo>
                    <a:pt x="328929" y="57137"/>
                  </a:lnTo>
                  <a:lnTo>
                    <a:pt x="328967" y="56934"/>
                  </a:lnTo>
                  <a:lnTo>
                    <a:pt x="328252" y="28561"/>
                  </a:lnTo>
                  <a:close/>
                </a:path>
                <a:path w="414654" h="93345">
                  <a:moveTo>
                    <a:pt x="336169" y="28359"/>
                  </a:moveTo>
                  <a:lnTo>
                    <a:pt x="328252" y="28561"/>
                  </a:lnTo>
                  <a:lnTo>
                    <a:pt x="328972" y="57136"/>
                  </a:lnTo>
                  <a:lnTo>
                    <a:pt x="336930" y="56934"/>
                  </a:lnTo>
                  <a:lnTo>
                    <a:pt x="343153" y="50368"/>
                  </a:lnTo>
                  <a:lnTo>
                    <a:pt x="342646" y="34594"/>
                  </a:lnTo>
                  <a:lnTo>
                    <a:pt x="336169" y="28359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1"/>
                  </a:lnTo>
                  <a:lnTo>
                    <a:pt x="336169" y="28359"/>
                  </a:lnTo>
                  <a:lnTo>
                    <a:pt x="388043" y="28359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5200" y="54610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15200" y="54610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200" y="5467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4200" y="5467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91475" y="5601322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27"/>
                  </a:moveTo>
                  <a:lnTo>
                    <a:pt x="25092" y="11123"/>
                  </a:lnTo>
                  <a:lnTo>
                    <a:pt x="11731" y="20654"/>
                  </a:lnTo>
                  <a:lnTo>
                    <a:pt x="2919" y="34508"/>
                  </a:lnTo>
                  <a:lnTo>
                    <a:pt x="0" y="51269"/>
                  </a:lnTo>
                  <a:lnTo>
                    <a:pt x="3740" y="67867"/>
                  </a:lnTo>
                  <a:lnTo>
                    <a:pt x="13255" y="81254"/>
                  </a:lnTo>
                  <a:lnTo>
                    <a:pt x="27128" y="90089"/>
                  </a:lnTo>
                  <a:lnTo>
                    <a:pt x="43942" y="93027"/>
                  </a:lnTo>
                  <a:lnTo>
                    <a:pt x="60505" y="89231"/>
                  </a:lnTo>
                  <a:lnTo>
                    <a:pt x="73866" y="79698"/>
                  </a:lnTo>
                  <a:lnTo>
                    <a:pt x="82678" y="65841"/>
                  </a:lnTo>
                  <a:lnTo>
                    <a:pt x="82883" y="64668"/>
                  </a:lnTo>
                  <a:lnTo>
                    <a:pt x="35305" y="64668"/>
                  </a:lnTo>
                  <a:lnTo>
                    <a:pt x="28701" y="58432"/>
                  </a:lnTo>
                  <a:lnTo>
                    <a:pt x="28575" y="50546"/>
                  </a:lnTo>
                  <a:lnTo>
                    <a:pt x="28321" y="42659"/>
                  </a:lnTo>
                  <a:lnTo>
                    <a:pt x="34544" y="36093"/>
                  </a:lnTo>
                  <a:lnTo>
                    <a:pt x="50292" y="35687"/>
                  </a:lnTo>
                  <a:lnTo>
                    <a:pt x="82579" y="35687"/>
                  </a:lnTo>
                  <a:lnTo>
                    <a:pt x="81857" y="32482"/>
                  </a:lnTo>
                  <a:lnTo>
                    <a:pt x="72342" y="19099"/>
                  </a:lnTo>
                  <a:lnTo>
                    <a:pt x="58469" y="10266"/>
                  </a:lnTo>
                  <a:lnTo>
                    <a:pt x="41655" y="7327"/>
                  </a:lnTo>
                  <a:close/>
                </a:path>
                <a:path w="414654" h="93345">
                  <a:moveTo>
                    <a:pt x="50292" y="35687"/>
                  </a:moveTo>
                  <a:lnTo>
                    <a:pt x="34544" y="36093"/>
                  </a:lnTo>
                  <a:lnTo>
                    <a:pt x="28321" y="42659"/>
                  </a:lnTo>
                  <a:lnTo>
                    <a:pt x="28575" y="50546"/>
                  </a:lnTo>
                  <a:lnTo>
                    <a:pt x="28701" y="58432"/>
                  </a:lnTo>
                  <a:lnTo>
                    <a:pt x="35305" y="64668"/>
                  </a:lnTo>
                  <a:lnTo>
                    <a:pt x="51053" y="64262"/>
                  </a:lnTo>
                  <a:lnTo>
                    <a:pt x="57276" y="57696"/>
                  </a:lnTo>
                  <a:lnTo>
                    <a:pt x="57150" y="49809"/>
                  </a:lnTo>
                  <a:lnTo>
                    <a:pt x="56896" y="41922"/>
                  </a:lnTo>
                  <a:lnTo>
                    <a:pt x="50292" y="35687"/>
                  </a:lnTo>
                  <a:close/>
                </a:path>
                <a:path w="414654" h="93345">
                  <a:moveTo>
                    <a:pt x="82579" y="35687"/>
                  </a:moveTo>
                  <a:lnTo>
                    <a:pt x="50292" y="35687"/>
                  </a:lnTo>
                  <a:lnTo>
                    <a:pt x="56896" y="41922"/>
                  </a:lnTo>
                  <a:lnTo>
                    <a:pt x="57150" y="49809"/>
                  </a:lnTo>
                  <a:lnTo>
                    <a:pt x="57276" y="57696"/>
                  </a:lnTo>
                  <a:lnTo>
                    <a:pt x="51053" y="64262"/>
                  </a:lnTo>
                  <a:lnTo>
                    <a:pt x="35305" y="64668"/>
                  </a:lnTo>
                  <a:lnTo>
                    <a:pt x="82883" y="64668"/>
                  </a:lnTo>
                  <a:lnTo>
                    <a:pt x="85598" y="49072"/>
                  </a:lnTo>
                  <a:lnTo>
                    <a:pt x="82579" y="35687"/>
                  </a:lnTo>
                  <a:close/>
                </a:path>
                <a:path w="414654" h="93345">
                  <a:moveTo>
                    <a:pt x="107442" y="34226"/>
                  </a:moveTo>
                  <a:lnTo>
                    <a:pt x="91694" y="34632"/>
                  </a:lnTo>
                  <a:lnTo>
                    <a:pt x="85471" y="41186"/>
                  </a:lnTo>
                  <a:lnTo>
                    <a:pt x="85725" y="49072"/>
                  </a:lnTo>
                  <a:lnTo>
                    <a:pt x="85851" y="56972"/>
                  </a:lnTo>
                  <a:lnTo>
                    <a:pt x="92455" y="63195"/>
                  </a:lnTo>
                  <a:lnTo>
                    <a:pt x="108203" y="62788"/>
                  </a:lnTo>
                  <a:lnTo>
                    <a:pt x="114426" y="56235"/>
                  </a:lnTo>
                  <a:lnTo>
                    <a:pt x="114300" y="48348"/>
                  </a:lnTo>
                  <a:lnTo>
                    <a:pt x="114046" y="40462"/>
                  </a:lnTo>
                  <a:lnTo>
                    <a:pt x="107442" y="34226"/>
                  </a:lnTo>
                  <a:close/>
                </a:path>
                <a:path w="414654" h="93345">
                  <a:moveTo>
                    <a:pt x="164719" y="32766"/>
                  </a:moveTo>
                  <a:lnTo>
                    <a:pt x="148844" y="33159"/>
                  </a:lnTo>
                  <a:lnTo>
                    <a:pt x="142621" y="39725"/>
                  </a:lnTo>
                  <a:lnTo>
                    <a:pt x="142875" y="47612"/>
                  </a:lnTo>
                  <a:lnTo>
                    <a:pt x="143001" y="55499"/>
                  </a:lnTo>
                  <a:lnTo>
                    <a:pt x="149605" y="61734"/>
                  </a:lnTo>
                  <a:lnTo>
                    <a:pt x="165353" y="61328"/>
                  </a:lnTo>
                  <a:lnTo>
                    <a:pt x="171576" y="54762"/>
                  </a:lnTo>
                  <a:lnTo>
                    <a:pt x="171450" y="46875"/>
                  </a:lnTo>
                  <a:lnTo>
                    <a:pt x="171196" y="38989"/>
                  </a:lnTo>
                  <a:lnTo>
                    <a:pt x="164719" y="32766"/>
                  </a:lnTo>
                  <a:close/>
                </a:path>
                <a:path w="414654" h="93345">
                  <a:moveTo>
                    <a:pt x="221869" y="31292"/>
                  </a:moveTo>
                  <a:lnTo>
                    <a:pt x="205994" y="31699"/>
                  </a:lnTo>
                  <a:lnTo>
                    <a:pt x="199771" y="38252"/>
                  </a:lnTo>
                  <a:lnTo>
                    <a:pt x="200025" y="46151"/>
                  </a:lnTo>
                  <a:lnTo>
                    <a:pt x="200151" y="54038"/>
                  </a:lnTo>
                  <a:lnTo>
                    <a:pt x="206755" y="60261"/>
                  </a:lnTo>
                  <a:lnTo>
                    <a:pt x="222503" y="59855"/>
                  </a:lnTo>
                  <a:lnTo>
                    <a:pt x="228726" y="53301"/>
                  </a:lnTo>
                  <a:lnTo>
                    <a:pt x="228600" y="45415"/>
                  </a:lnTo>
                  <a:lnTo>
                    <a:pt x="228346" y="37528"/>
                  </a:lnTo>
                  <a:lnTo>
                    <a:pt x="221869" y="31292"/>
                  </a:lnTo>
                  <a:close/>
                </a:path>
                <a:path w="414654" h="93345">
                  <a:moveTo>
                    <a:pt x="279019" y="29832"/>
                  </a:moveTo>
                  <a:lnTo>
                    <a:pt x="263144" y="30238"/>
                  </a:lnTo>
                  <a:lnTo>
                    <a:pt x="256921" y="36791"/>
                  </a:lnTo>
                  <a:lnTo>
                    <a:pt x="257175" y="44678"/>
                  </a:lnTo>
                  <a:lnTo>
                    <a:pt x="257301" y="52565"/>
                  </a:lnTo>
                  <a:lnTo>
                    <a:pt x="263905" y="58801"/>
                  </a:lnTo>
                  <a:lnTo>
                    <a:pt x="279653" y="58394"/>
                  </a:lnTo>
                  <a:lnTo>
                    <a:pt x="286003" y="51841"/>
                  </a:lnTo>
                  <a:lnTo>
                    <a:pt x="285496" y="36055"/>
                  </a:lnTo>
                  <a:lnTo>
                    <a:pt x="279019" y="29832"/>
                  </a:lnTo>
                  <a:close/>
                </a:path>
                <a:path w="414654" h="93345">
                  <a:moveTo>
                    <a:pt x="388043" y="28359"/>
                  </a:moveTo>
                  <a:lnTo>
                    <a:pt x="336169" y="28359"/>
                  </a:lnTo>
                  <a:lnTo>
                    <a:pt x="342646" y="34594"/>
                  </a:lnTo>
                  <a:lnTo>
                    <a:pt x="343153" y="50368"/>
                  </a:lnTo>
                  <a:lnTo>
                    <a:pt x="336930" y="56934"/>
                  </a:lnTo>
                  <a:lnTo>
                    <a:pt x="328972" y="57136"/>
                  </a:lnTo>
                  <a:lnTo>
                    <a:pt x="329692" y="85699"/>
                  </a:lnTo>
                  <a:lnTo>
                    <a:pt x="414274" y="40652"/>
                  </a:lnTo>
                  <a:lnTo>
                    <a:pt x="388043" y="28359"/>
                  </a:lnTo>
                  <a:close/>
                </a:path>
                <a:path w="414654" h="93345">
                  <a:moveTo>
                    <a:pt x="328252" y="28561"/>
                  </a:moveTo>
                  <a:lnTo>
                    <a:pt x="320294" y="28765"/>
                  </a:lnTo>
                  <a:lnTo>
                    <a:pt x="314071" y="35331"/>
                  </a:lnTo>
                  <a:lnTo>
                    <a:pt x="314325" y="43218"/>
                  </a:lnTo>
                  <a:lnTo>
                    <a:pt x="314451" y="51104"/>
                  </a:lnTo>
                  <a:lnTo>
                    <a:pt x="321055" y="57340"/>
                  </a:lnTo>
                  <a:lnTo>
                    <a:pt x="328929" y="57137"/>
                  </a:lnTo>
                  <a:lnTo>
                    <a:pt x="328967" y="56934"/>
                  </a:lnTo>
                  <a:lnTo>
                    <a:pt x="328252" y="28561"/>
                  </a:lnTo>
                  <a:close/>
                </a:path>
                <a:path w="414654" h="93345">
                  <a:moveTo>
                    <a:pt x="336169" y="28359"/>
                  </a:moveTo>
                  <a:lnTo>
                    <a:pt x="328252" y="28561"/>
                  </a:lnTo>
                  <a:lnTo>
                    <a:pt x="328972" y="57136"/>
                  </a:lnTo>
                  <a:lnTo>
                    <a:pt x="336930" y="56934"/>
                  </a:lnTo>
                  <a:lnTo>
                    <a:pt x="343153" y="50368"/>
                  </a:lnTo>
                  <a:lnTo>
                    <a:pt x="342646" y="34594"/>
                  </a:lnTo>
                  <a:lnTo>
                    <a:pt x="336169" y="28359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61"/>
                  </a:lnTo>
                  <a:lnTo>
                    <a:pt x="336169" y="28359"/>
                  </a:lnTo>
                  <a:lnTo>
                    <a:pt x="388043" y="28359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05800" y="54610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38417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384175" y="384175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05800" y="5461000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384175" h="384175">
                  <a:moveTo>
                    <a:pt x="0" y="384175"/>
                  </a:moveTo>
                  <a:lnTo>
                    <a:pt x="384175" y="384175"/>
                  </a:lnTo>
                  <a:lnTo>
                    <a:pt x="384175" y="0"/>
                  </a:lnTo>
                  <a:lnTo>
                    <a:pt x="0" y="0"/>
                  </a:lnTo>
                  <a:lnTo>
                    <a:pt x="0" y="3841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4800" y="5467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4800" y="54673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82076" y="5601322"/>
              <a:ext cx="414655" cy="93345"/>
            </a:xfrm>
            <a:custGeom>
              <a:avLst/>
              <a:gdLst/>
              <a:ahLst/>
              <a:cxnLst/>
              <a:rect l="l" t="t" r="r" b="b"/>
              <a:pathLst>
                <a:path w="414654" h="93345">
                  <a:moveTo>
                    <a:pt x="41655" y="7327"/>
                  </a:moveTo>
                  <a:lnTo>
                    <a:pt x="25092" y="11123"/>
                  </a:lnTo>
                  <a:lnTo>
                    <a:pt x="11731" y="20654"/>
                  </a:lnTo>
                  <a:lnTo>
                    <a:pt x="2919" y="34508"/>
                  </a:lnTo>
                  <a:lnTo>
                    <a:pt x="0" y="51269"/>
                  </a:lnTo>
                  <a:lnTo>
                    <a:pt x="3740" y="67867"/>
                  </a:lnTo>
                  <a:lnTo>
                    <a:pt x="13255" y="81254"/>
                  </a:lnTo>
                  <a:lnTo>
                    <a:pt x="27128" y="90089"/>
                  </a:lnTo>
                  <a:lnTo>
                    <a:pt x="43942" y="93027"/>
                  </a:lnTo>
                  <a:lnTo>
                    <a:pt x="60505" y="89231"/>
                  </a:lnTo>
                  <a:lnTo>
                    <a:pt x="73866" y="79698"/>
                  </a:lnTo>
                  <a:lnTo>
                    <a:pt x="82678" y="65841"/>
                  </a:lnTo>
                  <a:lnTo>
                    <a:pt x="82918" y="64465"/>
                  </a:lnTo>
                  <a:lnTo>
                    <a:pt x="43179" y="64465"/>
                  </a:lnTo>
                  <a:lnTo>
                    <a:pt x="42418" y="35890"/>
                  </a:lnTo>
                  <a:lnTo>
                    <a:pt x="82394" y="34864"/>
                  </a:lnTo>
                  <a:lnTo>
                    <a:pt x="81857" y="32482"/>
                  </a:lnTo>
                  <a:lnTo>
                    <a:pt x="72342" y="19099"/>
                  </a:lnTo>
                  <a:lnTo>
                    <a:pt x="58469" y="10266"/>
                  </a:lnTo>
                  <a:lnTo>
                    <a:pt x="41655" y="7327"/>
                  </a:lnTo>
                  <a:close/>
                </a:path>
                <a:path w="414654" h="93345">
                  <a:moveTo>
                    <a:pt x="387690" y="28194"/>
                  </a:moveTo>
                  <a:lnTo>
                    <a:pt x="342519" y="28194"/>
                  </a:lnTo>
                  <a:lnTo>
                    <a:pt x="343280" y="56769"/>
                  </a:lnTo>
                  <a:lnTo>
                    <a:pt x="328972" y="57135"/>
                  </a:lnTo>
                  <a:lnTo>
                    <a:pt x="329692" y="85699"/>
                  </a:lnTo>
                  <a:lnTo>
                    <a:pt x="414274" y="40652"/>
                  </a:lnTo>
                  <a:lnTo>
                    <a:pt x="387690" y="28194"/>
                  </a:lnTo>
                  <a:close/>
                </a:path>
                <a:path w="414654" h="93345">
                  <a:moveTo>
                    <a:pt x="82394" y="34864"/>
                  </a:moveTo>
                  <a:lnTo>
                    <a:pt x="42418" y="35890"/>
                  </a:lnTo>
                  <a:lnTo>
                    <a:pt x="43179" y="64465"/>
                  </a:lnTo>
                  <a:lnTo>
                    <a:pt x="83096" y="63441"/>
                  </a:lnTo>
                  <a:lnTo>
                    <a:pt x="85598" y="49072"/>
                  </a:lnTo>
                  <a:lnTo>
                    <a:pt x="82394" y="34864"/>
                  </a:lnTo>
                  <a:close/>
                </a:path>
                <a:path w="414654" h="93345">
                  <a:moveTo>
                    <a:pt x="83096" y="63441"/>
                  </a:moveTo>
                  <a:lnTo>
                    <a:pt x="43179" y="64465"/>
                  </a:lnTo>
                  <a:lnTo>
                    <a:pt x="82918" y="64465"/>
                  </a:lnTo>
                  <a:lnTo>
                    <a:pt x="83096" y="63441"/>
                  </a:lnTo>
                  <a:close/>
                </a:path>
                <a:path w="414654" h="93345">
                  <a:moveTo>
                    <a:pt x="328252" y="28559"/>
                  </a:moveTo>
                  <a:lnTo>
                    <a:pt x="82394" y="34864"/>
                  </a:lnTo>
                  <a:lnTo>
                    <a:pt x="85598" y="49072"/>
                  </a:lnTo>
                  <a:lnTo>
                    <a:pt x="83096" y="63441"/>
                  </a:lnTo>
                  <a:lnTo>
                    <a:pt x="328972" y="57135"/>
                  </a:lnTo>
                  <a:lnTo>
                    <a:pt x="328252" y="28559"/>
                  </a:lnTo>
                  <a:close/>
                </a:path>
                <a:path w="414654" h="93345">
                  <a:moveTo>
                    <a:pt x="342519" y="28194"/>
                  </a:moveTo>
                  <a:lnTo>
                    <a:pt x="328252" y="28559"/>
                  </a:lnTo>
                  <a:lnTo>
                    <a:pt x="328972" y="57135"/>
                  </a:lnTo>
                  <a:lnTo>
                    <a:pt x="343280" y="56769"/>
                  </a:lnTo>
                  <a:lnTo>
                    <a:pt x="342519" y="28194"/>
                  </a:lnTo>
                  <a:close/>
                </a:path>
                <a:path w="414654" h="93345">
                  <a:moveTo>
                    <a:pt x="327532" y="0"/>
                  </a:moveTo>
                  <a:lnTo>
                    <a:pt x="328252" y="28559"/>
                  </a:lnTo>
                  <a:lnTo>
                    <a:pt x="342519" y="28194"/>
                  </a:lnTo>
                  <a:lnTo>
                    <a:pt x="387690" y="28194"/>
                  </a:lnTo>
                  <a:lnTo>
                    <a:pt x="327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5991" y="5194553"/>
            <a:ext cx="452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D7D7EB"/>
                </a:solidFill>
                <a:latin typeface="Courier New" panose="02070309020205020404"/>
                <a:cs typeface="Courier New" panose="02070309020205020404"/>
              </a:rPr>
              <a:t>head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5575" y="5667375"/>
            <a:ext cx="1619250" cy="444500"/>
            <a:chOff x="6505575" y="5667375"/>
            <a:chExt cx="1619250" cy="444500"/>
          </a:xfrm>
        </p:grpSpPr>
        <p:sp>
          <p:nvSpPr>
            <p:cNvPr id="35" name="object 35"/>
            <p:cNvSpPr/>
            <p:nvPr/>
          </p:nvSpPr>
          <p:spPr>
            <a:xfrm>
              <a:off x="6505575" y="5667375"/>
              <a:ext cx="95250" cy="428625"/>
            </a:xfrm>
            <a:custGeom>
              <a:avLst/>
              <a:gdLst/>
              <a:ahLst/>
              <a:cxnLst/>
              <a:rect l="l" t="t" r="r" b="b"/>
              <a:pathLst>
                <a:path w="95250" h="428625">
                  <a:moveTo>
                    <a:pt x="31750" y="92043"/>
                  </a:moveTo>
                  <a:lnTo>
                    <a:pt x="31750" y="428625"/>
                  </a:lnTo>
                  <a:lnTo>
                    <a:pt x="63500" y="428625"/>
                  </a:lnTo>
                  <a:lnTo>
                    <a:pt x="63500" y="95250"/>
                  </a:lnTo>
                  <a:lnTo>
                    <a:pt x="47625" y="95250"/>
                  </a:lnTo>
                  <a:lnTo>
                    <a:pt x="31750" y="92043"/>
                  </a:lnTo>
                  <a:close/>
                </a:path>
                <a:path w="95250" h="428625">
                  <a:moveTo>
                    <a:pt x="63500" y="47625"/>
                  </a:moveTo>
                  <a:lnTo>
                    <a:pt x="31750" y="47625"/>
                  </a:lnTo>
                  <a:lnTo>
                    <a:pt x="31750" y="92043"/>
                  </a:lnTo>
                  <a:lnTo>
                    <a:pt x="47625" y="95250"/>
                  </a:lnTo>
                  <a:lnTo>
                    <a:pt x="63500" y="92043"/>
                  </a:lnTo>
                  <a:lnTo>
                    <a:pt x="63500" y="47625"/>
                  </a:lnTo>
                  <a:close/>
                </a:path>
                <a:path w="95250" h="428625">
                  <a:moveTo>
                    <a:pt x="63500" y="92043"/>
                  </a:moveTo>
                  <a:lnTo>
                    <a:pt x="47625" y="95250"/>
                  </a:lnTo>
                  <a:lnTo>
                    <a:pt x="63500" y="95250"/>
                  </a:lnTo>
                  <a:lnTo>
                    <a:pt x="63500" y="92043"/>
                  </a:lnTo>
                  <a:close/>
                </a:path>
                <a:path w="95250" h="428625">
                  <a:moveTo>
                    <a:pt x="47625" y="0"/>
                  </a:moveTo>
                  <a:lnTo>
                    <a:pt x="29092" y="3742"/>
                  </a:lnTo>
                  <a:lnTo>
                    <a:pt x="13954" y="13949"/>
                  </a:lnTo>
                  <a:lnTo>
                    <a:pt x="3744" y="29087"/>
                  </a:lnTo>
                  <a:lnTo>
                    <a:pt x="0" y="47625"/>
                  </a:lnTo>
                  <a:lnTo>
                    <a:pt x="3744" y="66162"/>
                  </a:lnTo>
                  <a:lnTo>
                    <a:pt x="13954" y="81300"/>
                  </a:lnTo>
                  <a:lnTo>
                    <a:pt x="29092" y="91507"/>
                  </a:lnTo>
                  <a:lnTo>
                    <a:pt x="31750" y="92043"/>
                  </a:lnTo>
                  <a:lnTo>
                    <a:pt x="31750" y="47625"/>
                  </a:lnTo>
                  <a:lnTo>
                    <a:pt x="95250" y="47625"/>
                  </a:lnTo>
                  <a:lnTo>
                    <a:pt x="91505" y="29087"/>
                  </a:lnTo>
                  <a:lnTo>
                    <a:pt x="81295" y="13949"/>
                  </a:lnTo>
                  <a:lnTo>
                    <a:pt x="66157" y="3742"/>
                  </a:lnTo>
                  <a:lnTo>
                    <a:pt x="47625" y="0"/>
                  </a:lnTo>
                  <a:close/>
                </a:path>
                <a:path w="95250" h="428625">
                  <a:moveTo>
                    <a:pt x="95250" y="47625"/>
                  </a:moveTo>
                  <a:lnTo>
                    <a:pt x="63500" y="47625"/>
                  </a:lnTo>
                  <a:lnTo>
                    <a:pt x="63500" y="92043"/>
                  </a:lnTo>
                  <a:lnTo>
                    <a:pt x="66157" y="91507"/>
                  </a:lnTo>
                  <a:lnTo>
                    <a:pt x="81295" y="81300"/>
                  </a:lnTo>
                  <a:lnTo>
                    <a:pt x="91505" y="66162"/>
                  </a:lnTo>
                  <a:lnTo>
                    <a:pt x="95250" y="47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200" y="60960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29575" y="5867400"/>
              <a:ext cx="9525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454897" y="653317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41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2"/>
          <p:cNvSpPr txBox="1">
            <a:spLocks noGrp="1"/>
          </p:cNvSpPr>
          <p:nvPr>
            <p:ph type="title"/>
          </p:nvPr>
        </p:nvSpPr>
        <p:spPr>
          <a:xfrm>
            <a:off x="3126740" y="284607"/>
            <a:ext cx="371856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Deleting a</a:t>
            </a:r>
            <a:r>
              <a:rPr b="1" spc="-2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440" y="716534"/>
            <a:ext cx="57562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Printing </a:t>
            </a: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all the</a:t>
            </a:r>
            <a:r>
              <a:rPr b="1" spc="-2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76399"/>
            <a:ext cx="8331200" cy="4713605"/>
          </a:xfrm>
          <a:custGeom>
            <a:avLst/>
            <a:gdLst/>
            <a:ahLst/>
            <a:cxnLst/>
            <a:rect l="l" t="t" r="r" b="b"/>
            <a:pathLst>
              <a:path w="8331200" h="4713605">
                <a:moveTo>
                  <a:pt x="8331200" y="1600136"/>
                </a:moveTo>
                <a:lnTo>
                  <a:pt x="7848600" y="1600136"/>
                </a:lnTo>
                <a:lnTo>
                  <a:pt x="7848600" y="0"/>
                </a:lnTo>
                <a:lnTo>
                  <a:pt x="0" y="0"/>
                </a:lnTo>
                <a:lnTo>
                  <a:pt x="0" y="4114800"/>
                </a:lnTo>
                <a:lnTo>
                  <a:pt x="228600" y="4114800"/>
                </a:lnTo>
                <a:lnTo>
                  <a:pt x="228600" y="4713287"/>
                </a:lnTo>
                <a:lnTo>
                  <a:pt x="8331200" y="4713287"/>
                </a:lnTo>
                <a:lnTo>
                  <a:pt x="8331200" y="16001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574809"/>
            <a:ext cx="6524625" cy="229108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355600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DisplayList(</a:t>
            </a:r>
            <a:r>
              <a:rPr sz="2400" b="1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Print </a:t>
            </a:r>
            <a:r>
              <a:rPr sz="2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of all the</a:t>
            </a:r>
            <a:r>
              <a:rPr sz="26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Print </a:t>
            </a:r>
            <a:r>
              <a:rPr sz="2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number of the nodes in the</a:t>
            </a:r>
            <a:r>
              <a:rPr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2150"/>
              </a:spcBef>
            </a:pP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2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List::DisplayList()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7150" y="3839971"/>
            <a:ext cx="249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5690" algn="l"/>
              </a:tabLst>
            </a:pPr>
            <a:r>
              <a:rPr sz="18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 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	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2345690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cu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rr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	=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175" y="3839971"/>
            <a:ext cx="70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4388611"/>
            <a:ext cx="7944484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NULL){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6465" marR="2217420">
              <a:lnSpc>
                <a:spcPct val="100000"/>
              </a:lnSpc>
              <a:tabLst>
                <a:tab pos="2755900" algn="l"/>
                <a:tab pos="3670300" algn="l"/>
              </a:tabLst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currNode-&gt;data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endl; 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od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	=	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od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&gt;n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num++;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22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2275">
              <a:lnSpc>
                <a:spcPts val="2135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cout &lt;&lt;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"Number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nodes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 list: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&lt;&lt; num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40" y="704850"/>
            <a:ext cx="601662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Destroying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 list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:</a:t>
            </a:r>
            <a:r>
              <a:rPr sz="4000" b="1" spc="2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36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/>
                <a:cs typeface="Courier New" panose="02070309020205020404"/>
              </a:rPr>
              <a:t>~List()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848600" cy="152400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36830" rIns="0" bIns="0" rtlCol="0">
            <a:spAutoFit/>
          </a:bodyPr>
          <a:lstStyle/>
          <a:p>
            <a:pPr marL="484505" marR="352425" indent="-285750">
              <a:lnSpc>
                <a:spcPct val="100000"/>
              </a:lnSpc>
              <a:spcBef>
                <a:spcPts val="290"/>
              </a:spcBef>
            </a:pPr>
            <a:r>
              <a:rPr sz="1950" b="0" spc="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950" b="0" spc="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the </a:t>
            </a:r>
            <a:r>
              <a:rPr sz="2800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destructor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release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 the</a:t>
            </a:r>
            <a:r>
              <a:rPr sz="280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  used by the</a:t>
            </a:r>
            <a:r>
              <a:rPr sz="28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99390">
              <a:lnSpc>
                <a:spcPct val="100000"/>
              </a:lnSpc>
              <a:spcBef>
                <a:spcPts val="670"/>
              </a:spcBef>
            </a:pPr>
            <a:r>
              <a:rPr sz="1950" b="0" spc="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950" b="0" spc="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Step </a:t>
            </a: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list and </a:t>
            </a:r>
            <a:r>
              <a:rPr sz="2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delete each</a:t>
            </a:r>
            <a:r>
              <a:rPr sz="28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node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536" y="3190135"/>
            <a:ext cx="198882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one by</a:t>
            </a:r>
            <a:r>
              <a:rPr sz="30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one.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352736"/>
            <a:ext cx="6111875" cy="2862580"/>
          </a:xfrm>
          <a:custGeom>
            <a:avLst/>
            <a:gdLst/>
            <a:ahLst/>
            <a:cxnLst/>
            <a:rect l="l" t="t" r="r" b="b"/>
            <a:pathLst>
              <a:path w="6111875" h="2862579">
                <a:moveTo>
                  <a:pt x="6111875" y="0"/>
                </a:moveTo>
                <a:lnTo>
                  <a:pt x="0" y="0"/>
                </a:lnTo>
                <a:lnTo>
                  <a:pt x="0" y="2862326"/>
                </a:lnTo>
                <a:lnTo>
                  <a:pt x="6111875" y="2862326"/>
                </a:lnTo>
                <a:lnTo>
                  <a:pt x="61118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544" y="3372992"/>
            <a:ext cx="58820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List::~List()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09575" marR="5080" indent="-410210">
              <a:lnSpc>
                <a:spcPct val="100000"/>
              </a:lnSpc>
              <a:spcBef>
                <a:spcPts val="45"/>
              </a:spcBef>
              <a:tabLst>
                <a:tab pos="409575" algn="l"/>
              </a:tabLst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	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Node* currNode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head, *nextNode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 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(currNode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1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ts val="2115"/>
              </a:lnSpc>
              <a:tabLst>
                <a:tab pos="913765" algn="l"/>
              </a:tabLst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	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nextNode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currNode-&gt;next;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3765" marR="1273810">
              <a:lnSpc>
                <a:spcPts val="2110"/>
              </a:lnSpc>
              <a:spcBef>
                <a:spcPts val="160"/>
              </a:spcBef>
            </a:pPr>
            <a:r>
              <a:rPr sz="1800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spc="-1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destroy </a:t>
            </a:r>
            <a:r>
              <a:rPr sz="1800" spc="-5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the </a:t>
            </a:r>
            <a:r>
              <a:rPr sz="1800" spc="-10" dirty="0">
                <a:solidFill>
                  <a:srgbClr val="00FF00"/>
                </a:solidFill>
                <a:latin typeface="Courier New" panose="02070309020205020404"/>
                <a:cs typeface="Courier New" panose="02070309020205020404"/>
              </a:rPr>
              <a:t>current node 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delete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3765">
              <a:lnSpc>
                <a:spcPts val="2125"/>
              </a:lnSpc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currNode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nextNode;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09575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head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Null;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33"/>
          <p:cNvGrpSpPr/>
          <p:nvPr/>
        </p:nvGrpSpPr>
        <p:grpSpPr>
          <a:xfrm>
            <a:off x="0" y="1327911"/>
            <a:ext cx="9144000" cy="5253990"/>
            <a:chOff x="0" y="1327911"/>
            <a:chExt cx="9144000" cy="5253990"/>
          </a:xfrm>
        </p:grpSpPr>
        <p:sp>
          <p:nvSpPr>
            <p:cNvPr id="34" name="object 34"/>
            <p:cNvSpPr/>
            <p:nvPr/>
          </p:nvSpPr>
          <p:spPr>
            <a:xfrm>
              <a:off x="8657463" y="1327911"/>
              <a:ext cx="109600" cy="119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1624075"/>
              <a:ext cx="9144000" cy="4958080"/>
            </a:xfrm>
            <a:custGeom>
              <a:avLst/>
              <a:gdLst/>
              <a:ahLst/>
              <a:cxnLst/>
              <a:rect l="l" t="t" r="r" b="b"/>
              <a:pathLst>
                <a:path w="9144000" h="4958080">
                  <a:moveTo>
                    <a:pt x="0" y="4957698"/>
                  </a:moveTo>
                  <a:lnTo>
                    <a:pt x="9144000" y="495769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95769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56840" y="717930"/>
            <a:ext cx="27311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</a:rPr>
              <a:t>Using</a:t>
            </a:r>
            <a:r>
              <a:rPr sz="3900" b="1" spc="-4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</a:rPr>
              <a:t> </a:t>
            </a:r>
            <a:r>
              <a:rPr sz="39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/>
                <a:cs typeface="Courier New" panose="02070309020205020404"/>
              </a:rPr>
              <a:t>List</a:t>
            </a: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9689" y="1711637"/>
          <a:ext cx="5755639" cy="245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main(</a:t>
                      </a: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cc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sf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ul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cc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sf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ul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cc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sf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ul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cc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1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sf</a:t>
                      </a: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ul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39">
                <a:tc gridSpan="4">
                  <a:txBody>
                    <a:bodyPr/>
                    <a:lstStyle/>
                    <a:p>
                      <a:pPr marL="946150">
                        <a:lnSpc>
                          <a:spcPts val="1980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spc="-10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print all the</a:t>
                      </a:r>
                      <a:r>
                        <a:rPr sz="1800" spc="-45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00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elements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461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list.DisplayList();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9689" y="4181152"/>
          <a:ext cx="9006203" cy="2179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1260">
                <a:tc>
                  <a:txBody>
                    <a:bodyPr/>
                    <a:lstStyle/>
                    <a:p>
                      <a:pPr marL="946150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(list.FindNode(5.0)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461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else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0)</a:t>
                      </a:r>
                      <a:r>
                        <a:rPr sz="1800" spc="-30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"5.0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"5.0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86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found" &lt;&lt;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endl;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not found" &lt;&lt;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endl;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(4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0)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"4.5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found"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endl;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461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else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"4.5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not found" &lt;&lt;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endl;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No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85">
                <a:tc>
                  <a:txBody>
                    <a:bodyPr/>
                    <a:lstStyle/>
                    <a:p>
                      <a:pPr marL="9461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list.DisplayList();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72">
                <a:tc>
                  <a:txBody>
                    <a:bodyPr/>
                    <a:lstStyle/>
                    <a:p>
                      <a:pPr marL="946150">
                        <a:lnSpc>
                          <a:spcPts val="1920"/>
                        </a:lnSpc>
                      </a:pPr>
                      <a:r>
                        <a:rPr sz="1800" spc="-10" dirty="0">
                          <a:solidFill>
                            <a:srgbClr val="FFFF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006FC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6156325" y="85725"/>
            <a:ext cx="2927350" cy="2698750"/>
            <a:chOff x="6156325" y="212725"/>
            <a:chExt cx="2927350" cy="2698750"/>
          </a:xfrm>
        </p:grpSpPr>
        <p:sp>
          <p:nvSpPr>
            <p:cNvPr id="40" name="object 40"/>
            <p:cNvSpPr/>
            <p:nvPr/>
          </p:nvSpPr>
          <p:spPr>
            <a:xfrm>
              <a:off x="6172200" y="228600"/>
              <a:ext cx="2895600" cy="2667000"/>
            </a:xfrm>
            <a:custGeom>
              <a:avLst/>
              <a:gdLst/>
              <a:ahLst/>
              <a:cxnLst/>
              <a:rect l="l" t="t" r="r" b="b"/>
              <a:pathLst>
                <a:path w="2895600" h="2667000">
                  <a:moveTo>
                    <a:pt x="28956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2562225" y="2667000"/>
                  </a:lnTo>
                  <a:lnTo>
                    <a:pt x="2895600" y="233362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34425" y="2562225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333375" y="0"/>
                  </a:moveTo>
                  <a:lnTo>
                    <a:pt x="66675" y="66675"/>
                  </a:lnTo>
                  <a:lnTo>
                    <a:pt x="0" y="333375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72200" y="228600"/>
              <a:ext cx="2895600" cy="2667000"/>
            </a:xfrm>
            <a:custGeom>
              <a:avLst/>
              <a:gdLst/>
              <a:ahLst/>
              <a:cxnLst/>
              <a:rect l="l" t="t" r="r" b="b"/>
              <a:pathLst>
                <a:path w="2895600" h="2667000">
                  <a:moveTo>
                    <a:pt x="2562225" y="2667000"/>
                  </a:moveTo>
                  <a:lnTo>
                    <a:pt x="2628900" y="2400300"/>
                  </a:lnTo>
                  <a:lnTo>
                    <a:pt x="2895600" y="2333625"/>
                  </a:lnTo>
                  <a:lnTo>
                    <a:pt x="2562225" y="2667000"/>
                  </a:lnTo>
                  <a:lnTo>
                    <a:pt x="0" y="2667000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2333625"/>
                  </a:lnTo>
                </a:path>
              </a:pathLst>
            </a:custGeom>
            <a:ln w="317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51828" y="152777"/>
            <a:ext cx="110489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6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1828" y="1067561"/>
            <a:ext cx="2171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list:</a:t>
            </a:r>
            <a:r>
              <a:rPr sz="1200" b="1" spc="-1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1828" y="1250441"/>
            <a:ext cx="98298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5.0</a:t>
            </a:r>
            <a:r>
              <a:rPr sz="1200" b="1" spc="-1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found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4.5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1200" b="1" spc="-5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found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51828" y="1689608"/>
            <a:ext cx="2171065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6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nodes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b="1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list:</a:t>
            </a:r>
            <a:r>
              <a:rPr sz="1200" b="1" spc="-1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80808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899909" y="254000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08080"/>
                </a:solidFill>
              </a:rPr>
              <a:t>result</a:t>
            </a:r>
            <a:endParaRPr sz="200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2340" y="2170811"/>
            <a:ext cx="7619365" cy="369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spcBef>
                <a:spcPts val="105"/>
              </a:spcBef>
            </a:pPr>
            <a:r>
              <a:rPr sz="1800" b="0" spc="2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Linked lists are more complex to code and  manage than arrays, but they have some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distinct  advantages.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56285" marR="643890">
              <a:lnSpc>
                <a:spcPct val="100000"/>
              </a:lnSpc>
              <a:spcBef>
                <a:spcPts val="625"/>
              </a:spcBef>
            </a:pPr>
            <a:r>
              <a:rPr sz="2600" b="1" u="heavy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 panose="020B0604020202020204"/>
                <a:cs typeface="Arial" panose="020B0604020202020204"/>
              </a:rPr>
              <a:t>Dynamic</a:t>
            </a:r>
            <a:r>
              <a:rPr sz="2600" dirty="0">
                <a:latin typeface="Arial" panose="020B0604020202020204"/>
                <a:cs typeface="Arial" panose="020B0604020202020204"/>
              </a:rPr>
              <a:t>: a linked list can easily grow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and  shrink in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size.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859790" marR="5080" indent="-228600">
              <a:lnSpc>
                <a:spcPct val="100000"/>
              </a:lnSpc>
              <a:spcBef>
                <a:spcPts val="585"/>
              </a:spcBef>
            </a:pPr>
            <a:r>
              <a:rPr sz="1650" b="0" spc="4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We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don’t need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know how </a:t>
            </a:r>
            <a:r>
              <a:rPr sz="2400" dirty="0">
                <a:latin typeface="Arial" panose="020B0604020202020204"/>
                <a:cs typeface="Arial" panose="020B0604020202020204"/>
              </a:rPr>
              <a:t>many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nodes will be in 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list. </a:t>
            </a:r>
            <a:r>
              <a:rPr sz="2400" dirty="0">
                <a:latin typeface="Arial" panose="020B0604020202020204"/>
                <a:cs typeface="Arial" panose="020B0604020202020204"/>
              </a:rPr>
              <a:t>They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created in memory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as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needed.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59790" marR="706120" indent="-228600">
              <a:lnSpc>
                <a:spcPct val="100000"/>
              </a:lnSpc>
              <a:spcBef>
                <a:spcPts val="575"/>
              </a:spcBef>
            </a:pPr>
            <a:r>
              <a:rPr sz="1650" b="0" spc="4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contrast,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size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400" dirty="0">
                <a:latin typeface="Arial" panose="020B0604020202020204"/>
                <a:cs typeface="Arial" panose="020B0604020202020204"/>
              </a:rPr>
              <a:t>C++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array is fixed </a:t>
            </a:r>
            <a:r>
              <a:rPr sz="2400" dirty="0">
                <a:latin typeface="Arial" panose="020B0604020202020204"/>
                <a:cs typeface="Arial" panose="020B0604020202020204"/>
              </a:rPr>
              <a:t>at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compilation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time.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740535"/>
            <a:ext cx="7420609" cy="368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Easy and fast </a:t>
            </a:r>
            <a:r>
              <a:rPr sz="3200" b="1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insertions and</a:t>
            </a:r>
            <a:r>
              <a:rPr sz="3200" b="1" spc="-10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7D9CE8"/>
                </a:solidFill>
                <a:latin typeface="Arial" panose="020B0604020202020204"/>
                <a:cs typeface="Arial" panose="020B0604020202020204"/>
              </a:rPr>
              <a:t>deletions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Arial" panose="020B0604020202020204"/>
              <a:cs typeface="Arial" panose="020B0604020202020204"/>
            </a:endParaRPr>
          </a:p>
          <a:p>
            <a:pPr marL="698500" marR="83185" indent="-228600" algn="just">
              <a:lnSpc>
                <a:spcPct val="100000"/>
              </a:lnSpc>
            </a:pPr>
            <a:r>
              <a:rPr sz="1950" b="0" dirty="0">
                <a:solidFill>
                  <a:srgbClr val="CCCC00"/>
                </a:solidFill>
                <a:latin typeface="Marlett"/>
                <a:cs typeface="Marlett"/>
              </a:rPr>
              <a:t></a:t>
            </a:r>
            <a:r>
              <a:rPr sz="280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insert or </a:t>
            </a:r>
            <a:r>
              <a:rPr sz="2800" dirty="0">
                <a:latin typeface="Arial" panose="020B0604020202020204"/>
                <a:cs typeface="Arial" panose="020B0604020202020204"/>
              </a:rPr>
              <a:t>delete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 element in an </a:t>
            </a:r>
            <a:r>
              <a:rPr sz="2800" dirty="0">
                <a:latin typeface="Arial" panose="020B0604020202020204"/>
                <a:cs typeface="Arial" panose="020B0604020202020204"/>
              </a:rPr>
              <a:t>array,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we need to copy to temporary </a:t>
            </a:r>
            <a:r>
              <a:rPr sz="280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 make </a:t>
            </a:r>
            <a:r>
              <a:rPr sz="2800" dirty="0">
                <a:latin typeface="Arial" panose="020B0604020202020204"/>
                <a:cs typeface="Arial" panose="020B0604020202020204"/>
              </a:rPr>
              <a:t>room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dirty="0">
                <a:latin typeface="Arial" panose="020B0604020202020204"/>
                <a:cs typeface="Arial" panose="020B0604020202020204"/>
              </a:rPr>
              <a:t>new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elements or close the  gap </a:t>
            </a:r>
            <a:r>
              <a:rPr sz="2800" dirty="0">
                <a:latin typeface="Arial" panose="020B0604020202020204"/>
                <a:cs typeface="Arial" panose="020B0604020202020204"/>
              </a:rPr>
              <a:t>caused by deleted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elements.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 marR="206375" indent="-228600" algn="just">
              <a:lnSpc>
                <a:spcPct val="100000"/>
              </a:lnSpc>
              <a:spcBef>
                <a:spcPts val="675"/>
              </a:spcBef>
            </a:pPr>
            <a:r>
              <a:rPr sz="1950" b="0" dirty="0">
                <a:solidFill>
                  <a:srgbClr val="CCCC00"/>
                </a:solidFill>
                <a:latin typeface="Marlett"/>
                <a:cs typeface="Marlett"/>
              </a:rPr>
              <a:t></a:t>
            </a:r>
            <a:r>
              <a:rPr sz="2800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800" dirty="0">
                <a:latin typeface="Arial" panose="020B0604020202020204"/>
                <a:cs typeface="Arial" panose="020B0604020202020204"/>
              </a:rPr>
              <a:t>linked list,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 need to move </a:t>
            </a:r>
            <a:r>
              <a:rPr sz="2800" dirty="0">
                <a:latin typeface="Arial" panose="020B0604020202020204"/>
                <a:cs typeface="Arial" panose="020B0604020202020204"/>
              </a:rPr>
              <a:t>other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nodes. Only need to </a:t>
            </a:r>
            <a:r>
              <a:rPr sz="2800" dirty="0">
                <a:latin typeface="Arial" panose="020B0604020202020204"/>
                <a:cs typeface="Arial" panose="020B0604020202020204"/>
              </a:rPr>
              <a:t>reset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2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pointers.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40" y="716534"/>
            <a:ext cx="578612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Linked List -</a:t>
            </a:r>
            <a:r>
              <a:rPr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2153539"/>
            <a:ext cx="7898765" cy="3354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Try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make your own conclusion by comparing  array </a:t>
            </a:r>
            <a:r>
              <a:rPr sz="3000" dirty="0">
                <a:latin typeface="Arial" panose="020B0604020202020204"/>
                <a:cs typeface="Arial" panose="020B0604020202020204"/>
              </a:rPr>
              <a:t>list and linked list in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term</a:t>
            </a:r>
            <a:r>
              <a:rPr sz="3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of: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28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Size of items/nodes in the</a:t>
            </a:r>
            <a:r>
              <a:rPr sz="2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04850" marR="292100" indent="-347980">
              <a:lnSpc>
                <a:spcPts val="2810"/>
              </a:lnSpc>
              <a:spcBef>
                <a:spcPts val="66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Add new items/nodes at the beginning or in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600" dirty="0">
                <a:latin typeface="Arial" panose="020B0604020202020204"/>
                <a:cs typeface="Arial" panose="020B0604020202020204"/>
              </a:rPr>
              <a:t>middle of the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704850" marR="182245" indent="-347980">
              <a:lnSpc>
                <a:spcPts val="281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Delete items at the beginning or in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dirty="0">
                <a:latin typeface="Arial" panose="020B0604020202020204"/>
                <a:cs typeface="Arial" panose="020B0604020202020204"/>
              </a:rPr>
              <a:t>middle of  the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270"/>
              </a:spcBef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Get items at nodes</a:t>
            </a:r>
            <a:r>
              <a:rPr sz="2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600" i="1" dirty="0">
                <a:latin typeface="Arial" panose="020B0604020202020204"/>
                <a:cs typeface="Arial" panose="020B0604020202020204"/>
              </a:rPr>
              <a:t>n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240" y="716534"/>
            <a:ext cx="308483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Lab</a:t>
            </a:r>
            <a:r>
              <a:rPr b="1" spc="-6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51507"/>
            <a:ext cx="7557134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b="0" spc="3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Arial" panose="020B0604020202020204"/>
                <a:cs typeface="Arial" panose="020B0604020202020204"/>
              </a:rPr>
              <a:t>Write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complete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link list program based on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implementation </a:t>
            </a:r>
            <a:r>
              <a:rPr sz="2400" dirty="0">
                <a:latin typeface="Arial" panose="020B0604020202020204"/>
                <a:cs typeface="Arial" panose="020B0604020202020204"/>
              </a:rPr>
              <a:t>of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following classes and functions  given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notes.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410"/>
              </a:spcBef>
              <a:tabLst>
                <a:tab pos="1702435" algn="l"/>
                <a:tab pos="3307715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b="0" spc="16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Class	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Node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	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3639820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b="0" spc="16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b="1" spc="-10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	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Destructor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56285" marR="585470" indent="-287020">
              <a:lnSpc>
                <a:spcPct val="102000"/>
              </a:lnSpc>
              <a:spcBef>
                <a:spcPts val="460"/>
              </a:spcBef>
              <a:tabLst>
                <a:tab pos="3820795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b="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IsEmpty(),InsertNode(), FindNode()  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DeleteNode()</a:t>
            </a:r>
            <a:r>
              <a:rPr sz="2400" b="1" spc="-3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	</a:t>
            </a:r>
            <a:r>
              <a:rPr sz="2400" b="1" spc="-5" dirty="0">
                <a:solidFill>
                  <a:srgbClr val="000099"/>
                </a:solidFill>
                <a:latin typeface="Courier New" panose="02070309020205020404"/>
                <a:cs typeface="Courier New" panose="02070309020205020404"/>
              </a:rPr>
              <a:t>DisplayList()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56870">
              <a:lnSpc>
                <a:spcPct val="100000"/>
              </a:lnSpc>
              <a:spcBef>
                <a:spcPts val="745"/>
              </a:spcBef>
              <a:tabLst>
                <a:tab pos="704215" algn="l"/>
              </a:tabLst>
            </a:pPr>
            <a:r>
              <a:rPr sz="1650" b="0" spc="3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650" spc="3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Provide main() </a:t>
            </a:r>
            <a:r>
              <a:rPr sz="2400" dirty="0">
                <a:latin typeface="Arial" panose="020B0604020202020204"/>
                <a:cs typeface="Arial" panose="020B0604020202020204"/>
              </a:rPr>
              <a:t>program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execute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list.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 txBox="1">
            <a:spLocks noChangeArrowheads="1"/>
          </p:cNvSpPr>
          <p:nvPr/>
        </p:nvSpPr>
        <p:spPr bwMode="auto">
          <a:xfrm>
            <a:off x="3943350" y="3219450"/>
            <a:ext cx="4495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7B0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325" y="800037"/>
            <a:ext cx="61702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Introduction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Linear</a:t>
            </a:r>
            <a:r>
              <a:rPr sz="4000"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65828"/>
            <a:ext cx="803719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An array named Pelajar which contains attributes nama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pelajar,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kursus and tahun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Pelajar.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45720" indent="-342900">
              <a:lnSpc>
                <a:spcPts val="1920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The array is sorted and can only be accessed based on the index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or  subscript of the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array.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60"/>
              </a:lnSpc>
              <a:spcBef>
                <a:spcPts val="20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Example: to access information for a student named Mohd Saufi,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can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use: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309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Pelajar[3].Nama, Pelajar[3].Kursus dan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Pelajar[3].Tahun.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9562" y="1545925"/>
            <a:ext cx="5240423" cy="203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1063561"/>
            <a:ext cx="61702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Introduction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Linear</a:t>
            </a:r>
            <a:r>
              <a:rPr sz="4000"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83889"/>
            <a:ext cx="8050530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784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b="0" spc="3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Linked lists which contain several nodes which is sorted </a:t>
            </a:r>
            <a:r>
              <a:rPr sz="2200" dirty="0">
                <a:latin typeface="Arial" panose="020B0604020202020204"/>
                <a:cs typeface="Arial" panose="020B0604020202020204"/>
              </a:rPr>
              <a:t>in 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ascendeng order.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500" b="0" spc="3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Each node contains at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least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490"/>
              </a:spcBef>
              <a:tabLst>
                <a:tab pos="704215" algn="l"/>
              </a:tabLst>
            </a:pPr>
            <a:r>
              <a:rPr sz="1400" b="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A piece of data (any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type)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  <a:tabLst>
                <a:tab pos="704215" algn="l"/>
              </a:tabLst>
            </a:pPr>
            <a:r>
              <a:rPr sz="1400" b="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Pointer to the next node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list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500" b="0" spc="35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500" spc="35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Need pointer variable </a:t>
            </a:r>
            <a:r>
              <a:rPr sz="2200" i="1" spc="-5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Head </a:t>
            </a:r>
            <a:r>
              <a:rPr sz="2200" i="1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[Senarai]</a:t>
            </a:r>
            <a:r>
              <a:rPr sz="2200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to point to the </a:t>
            </a:r>
            <a:r>
              <a:rPr sz="2200" dirty="0">
                <a:latin typeface="Arial" panose="020B0604020202020204"/>
                <a:cs typeface="Arial" panose="020B0604020202020204"/>
              </a:rPr>
              <a:t>first</a:t>
            </a:r>
            <a:r>
              <a:rPr sz="22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node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155" y="1965960"/>
            <a:ext cx="5573581" cy="87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6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40" y="1115631"/>
            <a:ext cx="61702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Introduction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Linear</a:t>
            </a:r>
            <a:r>
              <a:rPr sz="4000" b="1" spc="-3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040" y="2008759"/>
            <a:ext cx="5634355" cy="3411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1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Basic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operations </a:t>
            </a:r>
            <a:r>
              <a:rPr sz="3000" dirty="0">
                <a:latin typeface="Arial" panose="020B0604020202020204"/>
                <a:cs typeface="Arial" panose="020B0604020202020204"/>
              </a:rPr>
              <a:t>for linear</a:t>
            </a:r>
            <a:r>
              <a:rPr sz="3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lists: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Insert new data in the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lists.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63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Delete data from a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lists.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620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Update data in the</a:t>
            </a:r>
            <a:r>
              <a:rPr sz="26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625"/>
              </a:spcBef>
            </a:pPr>
            <a:r>
              <a:rPr sz="1800" b="0" spc="20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0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Sort data in the lists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and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>
              <a:lnSpc>
                <a:spcPct val="100000"/>
              </a:lnSpc>
              <a:spcBef>
                <a:spcPts val="625"/>
              </a:spcBef>
            </a:pPr>
            <a:r>
              <a:rPr sz="1800" b="0" spc="25" dirty="0">
                <a:solidFill>
                  <a:srgbClr val="669999"/>
                </a:solidFill>
                <a:latin typeface="Marlett"/>
                <a:cs typeface="Marlett"/>
              </a:rPr>
              <a:t></a:t>
            </a:r>
            <a:r>
              <a:rPr sz="1800" b="0" spc="25" dirty="0">
                <a:solidFill>
                  <a:srgbClr val="66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Find data in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list.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6902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 panose="020B0604020202020204"/>
                <a:cs typeface="Arial" panose="020B0604020202020204"/>
              </a:rPr>
              <a:t>7</a:t>
            </a:fld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740" y="1509331"/>
            <a:ext cx="432435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as linear</a:t>
            </a:r>
            <a:r>
              <a:rPr sz="4000" b="1" spc="-3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819143"/>
            <a:ext cx="8030845" cy="24428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0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Sized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fixed during array</a:t>
            </a:r>
            <a:r>
              <a:rPr sz="28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declaration.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0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Data insertion is limited to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array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size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tabLst>
                <a:tab pos="4227830" algn="l"/>
              </a:tabLst>
            </a:pPr>
            <a:r>
              <a:rPr sz="20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2000" b="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In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order </a:t>
            </a:r>
            <a:r>
              <a:rPr sz="280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insert </a:t>
            </a:r>
            <a:r>
              <a:rPr sz="2800" dirty="0">
                <a:latin typeface="Arial" panose="020B0604020202020204"/>
                <a:cs typeface="Arial" panose="020B0604020202020204"/>
              </a:rPr>
              <a:t>data,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need </a:t>
            </a:r>
            <a:r>
              <a:rPr sz="280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check whether  </a:t>
            </a:r>
            <a:r>
              <a:rPr sz="2800" dirty="0">
                <a:latin typeface="Arial" panose="020B0604020202020204"/>
                <a:cs typeface="Arial" panose="020B0604020202020204"/>
              </a:rPr>
              <a:t>the array 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full</a:t>
            </a:r>
            <a:r>
              <a:rPr sz="2800" dirty="0">
                <a:latin typeface="Arial" panose="020B0604020202020204"/>
                <a:cs typeface="Arial" panose="020B0604020202020204"/>
              </a:rPr>
              <a:t> or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not.	</a:t>
            </a:r>
            <a:r>
              <a:rPr sz="2800" dirty="0">
                <a:latin typeface="Arial" panose="020B0604020202020204"/>
                <a:cs typeface="Arial" panose="020B0604020202020204"/>
              </a:rPr>
              <a:t>If the array 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full, the  insertion cannot be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done.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6902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 panose="020B0604020202020204"/>
                <a:cs typeface="Arial" panose="020B0604020202020204"/>
              </a:rPr>
              <a:t>8</a:t>
            </a:fld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40" y="747332"/>
            <a:ext cx="432435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 </a:t>
            </a:r>
            <a:r>
              <a:rPr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as linear</a:t>
            </a:r>
            <a:r>
              <a:rPr sz="4000" b="1" spc="-3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sz="4000" b="1" spc="-5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808607"/>
            <a:ext cx="791019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Data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array can be accessed at random using the index of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the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array.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marR="565150" indent="-3429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Example, if we access Nama, Kursus and Tahun for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Pelajar[3]  information of Pelajar[3], Mohd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Saufi </a:t>
            </a:r>
            <a:r>
              <a:rPr sz="2000" dirty="0">
                <a:latin typeface="Arial" panose="020B0604020202020204"/>
                <a:cs typeface="Arial" panose="020B0604020202020204"/>
              </a:rPr>
              <a:t>taking Sains Pendidikan  course and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year </a:t>
            </a:r>
            <a:r>
              <a:rPr sz="2000" dirty="0">
                <a:latin typeface="Arial" panose="020B0604020202020204"/>
                <a:cs typeface="Arial" panose="020B0604020202020204"/>
              </a:rPr>
              <a:t>2 will be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given.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b="0" dirty="0">
                <a:solidFill>
                  <a:srgbClr val="330066"/>
                </a:solidFill>
                <a:latin typeface="Marlett"/>
                <a:cs typeface="Marlett"/>
              </a:rPr>
              <a:t></a:t>
            </a:r>
            <a:r>
              <a:rPr sz="1400" dirty="0">
                <a:solidFill>
                  <a:srgbClr val="3300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2000" dirty="0">
                <a:latin typeface="Arial" panose="020B0604020202020204"/>
                <a:cs typeface="Arial" panose="020B0604020202020204"/>
              </a:rPr>
              <a:t>random access, accessing data in an array can be done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faster.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2259" y="3897941"/>
            <a:ext cx="5417153" cy="227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6902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 panose="020B0604020202020204"/>
                <a:cs typeface="Arial" panose="020B0604020202020204"/>
              </a:rPr>
              <a:t>9</a:t>
            </a:fld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3926</Words>
  <Application>Microsoft Office PowerPoint</Application>
  <PresentationFormat>On-screen Show (4:3)</PresentationFormat>
  <Paragraphs>751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Britannic Bold</vt:lpstr>
      <vt:lpstr>Calibri</vt:lpstr>
      <vt:lpstr>Calibri Light</vt:lpstr>
      <vt:lpstr>Courier New</vt:lpstr>
      <vt:lpstr>Marlett</vt:lpstr>
      <vt:lpstr>Tahoma</vt:lpstr>
      <vt:lpstr>Times New Roman</vt:lpstr>
      <vt:lpstr>Webdings</vt:lpstr>
      <vt:lpstr>Office Theme</vt:lpstr>
      <vt:lpstr>PowerPoint Presentation</vt:lpstr>
      <vt:lpstr>Objectives</vt:lpstr>
      <vt:lpstr>Introduction</vt:lpstr>
      <vt:lpstr>Introduction to Linear List</vt:lpstr>
      <vt:lpstr>Introduction to Linear List</vt:lpstr>
      <vt:lpstr>Introduction to Linear List</vt:lpstr>
      <vt:lpstr>Introduction to Linear List</vt:lpstr>
      <vt:lpstr>Array as linear list</vt:lpstr>
      <vt:lpstr>Array as linear list</vt:lpstr>
      <vt:lpstr>Array Implementation ... the  drawbacks</vt:lpstr>
      <vt:lpstr>Array Implementation ... the  drawbacks</vt:lpstr>
      <vt:lpstr>Array Implementation ... the  drawbacks</vt:lpstr>
      <vt:lpstr>Array Implementation ... the  drawbacks</vt:lpstr>
      <vt:lpstr>Pointer Implementation (Linked List)</vt:lpstr>
      <vt:lpstr>Linked list variations</vt:lpstr>
      <vt:lpstr>Singly Linked Lists</vt:lpstr>
      <vt:lpstr>Variations of Linked Lists</vt:lpstr>
      <vt:lpstr>Variations of Linked Lists</vt:lpstr>
      <vt:lpstr>Variations of Linked Lists</vt:lpstr>
      <vt:lpstr>Variations of Linked Lists</vt:lpstr>
      <vt:lpstr>LINK LIST IMPLEMENTATION</vt:lpstr>
      <vt:lpstr>Linked List Implementation</vt:lpstr>
      <vt:lpstr>Example :  Declaring a node for  class account</vt:lpstr>
      <vt:lpstr>Exercise – Declaring a node</vt:lpstr>
      <vt:lpstr>A Simple Linked List Class</vt:lpstr>
      <vt:lpstr>A Simple Linked List Class</vt:lpstr>
      <vt:lpstr>Inserting a new node</vt:lpstr>
      <vt:lpstr>Inserting a new node</vt:lpstr>
      <vt:lpstr>Inserting a new node (will create a sorted list)</vt:lpstr>
      <vt:lpstr>Inserting a new node</vt:lpstr>
      <vt:lpstr>Inserting a new node</vt:lpstr>
      <vt:lpstr>Inserting a new node</vt:lpstr>
      <vt:lpstr>Inserting a new node at certain index (will  create unsorted list)</vt:lpstr>
      <vt:lpstr>Inserting a new node</vt:lpstr>
      <vt:lpstr>Inserting a new node</vt:lpstr>
      <vt:lpstr>Inserting a new node</vt:lpstr>
      <vt:lpstr>Finding a node</vt:lpstr>
      <vt:lpstr>Deleting a node</vt:lpstr>
      <vt:lpstr>Deleting a node</vt:lpstr>
      <vt:lpstr>Deleting a node</vt:lpstr>
      <vt:lpstr>Deleting a node</vt:lpstr>
      <vt:lpstr>Printing all the elements</vt:lpstr>
      <vt:lpstr>Destroying the list : ~List()</vt:lpstr>
      <vt:lpstr>result</vt:lpstr>
      <vt:lpstr>PowerPoint Presentation</vt:lpstr>
      <vt:lpstr>PowerPoint Presentation</vt:lpstr>
      <vt:lpstr>Linked List - Conclusion</vt:lpstr>
      <vt:lpstr>Lab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acidfed</dc:creator>
  <cp:lastModifiedBy>Muhammad Taufiq bin Jurimi</cp:lastModifiedBy>
  <cp:revision>204</cp:revision>
  <cp:lastPrinted>2020-10-10T06:39:00Z</cp:lastPrinted>
  <dcterms:created xsi:type="dcterms:W3CDTF">2019-01-07T08:53:00Z</dcterms:created>
  <dcterms:modified xsi:type="dcterms:W3CDTF">2022-12-14T12:29:10Z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