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12192000" cy="6858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D818D-189B-49EA-96FC-2E7AED9613A5}" v="141" dt="2024-04-17T10:01:18.9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/>
    <p:restoredTop sz="94694"/>
  </p:normalViewPr>
  <p:slideViewPr>
    <p:cSldViewPr>
      <p:cViewPr varScale="1">
        <p:scale>
          <a:sx n="121" d="100"/>
          <a:sy n="121" d="100"/>
        </p:scale>
        <p:origin x="4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Kalwar" clId="Web-{28CD818D-189B-49EA-96FC-2E7AED9613A5}"/>
    <pc:docChg chg="modSld">
      <pc:chgData name="Santosh Kalwar" userId="" providerId="" clId="Web-{28CD818D-189B-49EA-96FC-2E7AED9613A5}" dt="2024-04-17T10:01:18.925" v="75" actId="20577"/>
      <pc:docMkLst>
        <pc:docMk/>
      </pc:docMkLst>
      <pc:sldChg chg="modSp">
        <pc:chgData name="Santosh Kalwar" userId="" providerId="" clId="Web-{28CD818D-189B-49EA-96FC-2E7AED9613A5}" dt="2024-04-17T10:01:18.925" v="75" actId="20577"/>
        <pc:sldMkLst>
          <pc:docMk/>
          <pc:sldMk cId="0" sldId="257"/>
        </pc:sldMkLst>
        <pc:spChg chg="mod">
          <ac:chgData name="Santosh Kalwar" userId="" providerId="" clId="Web-{28CD818D-189B-49EA-96FC-2E7AED9613A5}" dt="2024-04-17T10:01:18.925" v="75" actId="20577"/>
          <ac:spMkLst>
            <pc:docMk/>
            <pc:sldMk cId="0" sldId="257"/>
            <ac:spMk id="9" creationId="{3F0CF95C-6C42-1845-93CC-B51DD2D9B623}"/>
          </ac:spMkLst>
        </pc:spChg>
      </pc:sldChg>
      <pc:sldChg chg="modSp">
        <pc:chgData name="Santosh Kalwar" userId="" providerId="" clId="Web-{28CD818D-189B-49EA-96FC-2E7AED9613A5}" dt="2024-04-17T09:55:49.085" v="1" actId="20577"/>
        <pc:sldMkLst>
          <pc:docMk/>
          <pc:sldMk cId="0" sldId="258"/>
        </pc:sldMkLst>
        <pc:spChg chg="mod">
          <ac:chgData name="Santosh Kalwar" userId="" providerId="" clId="Web-{28CD818D-189B-49EA-96FC-2E7AED9613A5}" dt="2024-04-17T09:55:49.085" v="1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Santosh Kalwar" userId="GiF2jbEckqPwT6uhf9s8Hw5hT2VjXcEmaeH3l6dA23I=" providerId="None" clId="Web-{08FDB1D3-59A3-410A-81B1-FAC091A2805D}"/>
    <pc:docChg chg="modSld sldOrd">
      <pc:chgData name="Santosh Kalwar" userId="GiF2jbEckqPwT6uhf9s8Hw5hT2VjXcEmaeH3l6dA23I=" providerId="None" clId="Web-{08FDB1D3-59A3-410A-81B1-FAC091A2805D}" dt="2022-05-05T02:26:41.911" v="20"/>
      <pc:docMkLst>
        <pc:docMk/>
      </pc:docMkLst>
      <pc:sldChg chg="modSp">
        <pc:chgData name="Santosh Kalwar" userId="GiF2jbEckqPwT6uhf9s8Hw5hT2VjXcEmaeH3l6dA23I=" providerId="None" clId="Web-{08FDB1D3-59A3-410A-81B1-FAC091A2805D}" dt="2022-05-05T02:26:03.208" v="19" actId="20577"/>
        <pc:sldMkLst>
          <pc:docMk/>
          <pc:sldMk cId="0" sldId="257"/>
        </pc:sldMkLst>
        <pc:spChg chg="mod">
          <ac:chgData name="Santosh Kalwar" userId="GiF2jbEckqPwT6uhf9s8Hw5hT2VjXcEmaeH3l6dA23I=" providerId="None" clId="Web-{08FDB1D3-59A3-410A-81B1-FAC091A2805D}" dt="2022-05-05T02:26:03.208" v="19" actId="20577"/>
          <ac:spMkLst>
            <pc:docMk/>
            <pc:sldMk cId="0" sldId="257"/>
            <ac:spMk id="9" creationId="{3F0CF95C-6C42-1845-93CC-B51DD2D9B623}"/>
          </ac:spMkLst>
        </pc:spChg>
      </pc:sldChg>
      <pc:sldChg chg="ord">
        <pc:chgData name="Santosh Kalwar" userId="GiF2jbEckqPwT6uhf9s8Hw5hT2VjXcEmaeH3l6dA23I=" providerId="None" clId="Web-{08FDB1D3-59A3-410A-81B1-FAC091A2805D}" dt="2022-05-05T02:26:41.911" v="20"/>
        <pc:sldMkLst>
          <pc:docMk/>
          <pc:sldMk cId="0" sldId="258"/>
        </pc:sldMkLst>
      </pc:sldChg>
    </pc:docChg>
  </pc:docChgLst>
  <pc:docChgLst>
    <pc:chgData name="Santosh Kalwar" userId="GiF2jbEckqPwT6uhf9s8Hw5hT2VjXcEmaeH3l6dA23I=" providerId="None" clId="Web-{DB84399E-8112-4778-9AC6-A80C3061C033}"/>
    <pc:docChg chg="modSld">
      <pc:chgData name="Santosh Kalwar" userId="GiF2jbEckqPwT6uhf9s8Hw5hT2VjXcEmaeH3l6dA23I=" providerId="None" clId="Web-{DB84399E-8112-4778-9AC6-A80C3061C033}" dt="2023-04-27T06:59:34.381" v="2" actId="20577"/>
      <pc:docMkLst>
        <pc:docMk/>
      </pc:docMkLst>
      <pc:sldChg chg="modSp">
        <pc:chgData name="Santosh Kalwar" userId="GiF2jbEckqPwT6uhf9s8Hw5hT2VjXcEmaeH3l6dA23I=" providerId="None" clId="Web-{DB84399E-8112-4778-9AC6-A80C3061C033}" dt="2023-04-27T06:59:34.381" v="2" actId="20577"/>
        <pc:sldMkLst>
          <pc:docMk/>
          <pc:sldMk cId="0" sldId="257"/>
        </pc:sldMkLst>
        <pc:spChg chg="mod">
          <ac:chgData name="Santosh Kalwar" userId="GiF2jbEckqPwT6uhf9s8Hw5hT2VjXcEmaeH3l6dA23I=" providerId="None" clId="Web-{DB84399E-8112-4778-9AC6-A80C3061C033}" dt="2023-04-27T06:59:34.381" v="2" actId="20577"/>
          <ac:spMkLst>
            <pc:docMk/>
            <pc:sldMk cId="0" sldId="257"/>
            <ac:spMk id="9" creationId="{3F0CF95C-6C42-1845-93CC-B51DD2D9B623}"/>
          </ac:spMkLst>
        </pc:spChg>
      </pc:sldChg>
    </pc:docChg>
  </pc:docChgLst>
  <pc:docChgLst>
    <pc:chgData name="Santosh Kalwar" userId="GiF2jbEckqPwT6uhf9s8Hw5hT2VjXcEmaeH3l6dA23I=" providerId="None" clId="Web-{27FEE141-ADBD-4E17-8785-CC99E64F27DE}"/>
    <pc:docChg chg="modSld">
      <pc:chgData name="Santosh Kalwar" userId="GiF2jbEckqPwT6uhf9s8Hw5hT2VjXcEmaeH3l6dA23I=" providerId="None" clId="Web-{27FEE141-ADBD-4E17-8785-CC99E64F27DE}" dt="2022-04-27T06:48:00.180" v="4" actId="20577"/>
      <pc:docMkLst>
        <pc:docMk/>
      </pc:docMkLst>
      <pc:sldChg chg="modSp">
        <pc:chgData name="Santosh Kalwar" userId="GiF2jbEckqPwT6uhf9s8Hw5hT2VjXcEmaeH3l6dA23I=" providerId="None" clId="Web-{27FEE141-ADBD-4E17-8785-CC99E64F27DE}" dt="2022-04-27T06:48:00.180" v="4" actId="20577"/>
        <pc:sldMkLst>
          <pc:docMk/>
          <pc:sldMk cId="0" sldId="257"/>
        </pc:sldMkLst>
        <pc:spChg chg="mod">
          <ac:chgData name="Santosh Kalwar" userId="GiF2jbEckqPwT6uhf9s8Hw5hT2VjXcEmaeH3l6dA23I=" providerId="None" clId="Web-{27FEE141-ADBD-4E17-8785-CC99E64F27DE}" dt="2022-04-27T06:48:00.180" v="4" actId="20577"/>
          <ac:spMkLst>
            <pc:docMk/>
            <pc:sldMk cId="0" sldId="257"/>
            <ac:spMk id="9" creationId="{3F0CF95C-6C42-1845-93CC-B51DD2D9B6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3F52-A208-D84E-9A1B-215B0F1D5A3D}" type="datetimeFigureOut">
              <a:rPr lang="en-FI" smtClean="0"/>
              <a:t>04/17/2024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009-7129-5E48-99C6-87F53199474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71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77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7655" y="359829"/>
            <a:ext cx="2156688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8239" y="1329435"/>
            <a:ext cx="987552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828800"/>
            <a:ext cx="8720773" cy="977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i-FI" sz="6250" spc="-160" dirty="0">
                <a:solidFill>
                  <a:srgbClr val="FFFFFF"/>
                </a:solidFill>
                <a:latin typeface="Arial"/>
                <a:cs typeface="Arial"/>
              </a:rPr>
              <a:t>        Symfony Framework</a:t>
            </a:r>
            <a:endParaRPr sz="62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7559" y="4620259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>
                <a:solidFill>
                  <a:srgbClr val="FFFFFF"/>
                </a:solidFill>
                <a:latin typeface="Arial"/>
                <a:cs typeface="Arial"/>
              </a:rPr>
              <a:t>Santosh Kalwar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739" y="359829"/>
            <a:ext cx="181356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1st</a:t>
            </a:r>
            <a:r>
              <a:rPr spc="-50" dirty="0"/>
              <a:t> </a:t>
            </a:r>
            <a:r>
              <a:rPr spc="35" dirty="0"/>
              <a:t>week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39" y="1305052"/>
            <a:ext cx="10052426" cy="4347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 anchor="t">
            <a:spAutoFit/>
          </a:bodyPr>
          <a:lstStyle/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lang="fi-FI" sz="2200" spc="-75" dirty="0">
                <a:solidFill>
                  <a:srgbClr val="FFFFFF"/>
                </a:solidFill>
                <a:latin typeface="Arial"/>
                <a:cs typeface="Arial"/>
              </a:rPr>
              <a:t>Symfony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r>
              <a:rPr lang="en-US" sz="2200" spc="45" dirty="0">
                <a:solidFill>
                  <a:srgbClr val="FEFFFF"/>
                </a:solidFill>
                <a:latin typeface="Arial"/>
                <a:cs typeface="Arial"/>
              </a:rPr>
              <a:t>               https://en.wikipedia.org/wiki/Symfony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endParaRPr lang="fi-FI" sz="2200" dirty="0">
              <a:latin typeface="Arial"/>
              <a:cs typeface="Arial"/>
            </a:endParaRP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Setup and environments     https://code.visualstudio.com/</a:t>
            </a:r>
            <a:br>
              <a:rPr lang="en-GB" sz="2200" u="sng" spc="35" dirty="0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</a:br>
            <a:endParaRPr lang="en-GB" sz="2200" u="sng" spc="35" dirty="0">
              <a:solidFill>
                <a:srgbClr val="FEFFFF"/>
              </a:solidFill>
              <a:uFill>
                <a:solidFill>
                  <a:srgbClr val="FEFFFF"/>
                </a:solidFill>
              </a:uFill>
              <a:latin typeface="Arial"/>
              <a:cs typeface="Arial"/>
            </a:endParaRP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fi-FI" sz="2200" spc="55" dirty="0">
                <a:solidFill>
                  <a:srgbClr val="FFFFFF"/>
                </a:solidFill>
                <a:latin typeface="Arial"/>
                <a:cs typeface="Arial"/>
              </a:rPr>
              <a:t>MVC </a:t>
            </a:r>
            <a:r>
              <a:rPr lang="fi-FI" sz="2200" spc="55" dirty="0" err="1">
                <a:solidFill>
                  <a:srgbClr val="FFFFFF"/>
                </a:solidFill>
                <a:latin typeface="Arial"/>
                <a:cs typeface="Arial"/>
              </a:rPr>
              <a:t>basics</a:t>
            </a:r>
            <a:r>
              <a:rPr lang="fi-FI" sz="2200" spc="55" dirty="0">
                <a:solidFill>
                  <a:srgbClr val="FFFFFF"/>
                </a:solidFill>
                <a:latin typeface="Arial"/>
                <a:cs typeface="Arial"/>
              </a:rPr>
              <a:t> - Intro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endParaRPr lang="fi-FI" sz="2200" spc="5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fi-FI" sz="2200" spc="55" dirty="0">
                <a:solidFill>
                  <a:srgbClr val="FFFFFF"/>
                </a:solidFill>
                <a:latin typeface="Arial"/>
                <a:cs typeface="Arial"/>
              </a:rPr>
              <a:t>Symfony concepts             https://symfony.com/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5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FI" sz="2200" spc="20" dirty="0">
                <a:solidFill>
                  <a:srgbClr val="FEFFFF"/>
                </a:solidFill>
                <a:latin typeface="Arial"/>
                <a:cs typeface="Arial"/>
              </a:rPr>
              <a:t>Learn how to install Symfony</a:t>
            </a:r>
          </a:p>
          <a:p>
            <a:pPr marL="241300" indent="-228600">
              <a:lnSpc>
                <a:spcPct val="100000"/>
              </a:lnSpc>
              <a:spcBef>
                <a:spcPts val="225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FI" sz="2200" spc="20" dirty="0">
                <a:solidFill>
                  <a:srgbClr val="FEFFFF"/>
                </a:solidFill>
                <a:latin typeface="Arial"/>
                <a:cs typeface="Arial"/>
              </a:rPr>
              <a:t>Installation instructions </a:t>
            </a:r>
          </a:p>
          <a:p>
            <a:pPr marL="241300" indent="-228600">
              <a:lnSpc>
                <a:spcPct val="100000"/>
              </a:lnSpc>
              <a:spcBef>
                <a:spcPts val="225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fi-FI" sz="2200" spc="40" dirty="0">
                <a:solidFill>
                  <a:srgbClr val="FFFFFF"/>
                </a:solidFill>
                <a:latin typeface="Arial"/>
                <a:cs typeface="Arial"/>
              </a:rPr>
              <a:t>Basic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B02F4704-A73D-B943-A86D-F2AC2C996408}"/>
              </a:ext>
            </a:extLst>
          </p:cNvPr>
          <p:cNvSpPr txBox="1"/>
          <p:nvPr/>
        </p:nvSpPr>
        <p:spPr>
          <a:xfrm>
            <a:off x="4572000" y="152400"/>
            <a:ext cx="4105910" cy="977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i-FI" sz="6250" spc="-160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6250" dirty="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F0CF95C-6C42-1845-93CC-B51DD2D9B623}"/>
              </a:ext>
            </a:extLst>
          </p:cNvPr>
          <p:cNvSpPr txBox="1"/>
          <p:nvPr/>
        </p:nvSpPr>
        <p:spPr>
          <a:xfrm>
            <a:off x="990601" y="1219200"/>
            <a:ext cx="10820400" cy="52706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 anchor="t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Schedule, </a:t>
            </a:r>
            <a:r>
              <a:rPr lang="en-GB" sz="2200" spc="5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18.04.2024</a:t>
            </a: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 to  19.05.2024</a:t>
            </a:r>
            <a:endParaRPr lang="en-US" sz="1200" spc="5" dirty="0">
              <a:solidFill>
                <a:srgbClr val="FFFFFF"/>
              </a:solidFill>
              <a:ea typeface="+mn-lt"/>
              <a:cs typeface="+mn-lt"/>
            </a:endParaRP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Every Tuesday, Wednesday and Thursday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Check Wilma or Teams for classroom allocation (259)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endParaRPr lang="en-GB" sz="2200" spc="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18.04 Today’s lessons BEGIN 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23.04 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24.04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25.04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30.04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02.05</a:t>
            </a: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07.05 </a:t>
            </a:r>
            <a:r>
              <a:rPr lang="en-GB" sz="2200" spc="5" dirty="0">
                <a:solidFill>
                  <a:srgbClr val="FF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 </a:t>
            </a:r>
            <a:endParaRPr lang="en-FI" sz="2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08.05 </a:t>
            </a:r>
            <a:endParaRPr lang="en-FI" sz="2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>
                <a:solidFill>
                  <a:srgbClr val="FFFFFF"/>
                </a:solidFill>
                <a:latin typeface="Arial"/>
                <a:cs typeface="Arial"/>
              </a:rPr>
              <a:t>14.05</a:t>
            </a:r>
            <a:endParaRPr lang="en-FI" sz="2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>
                <a:solidFill>
                  <a:srgbClr val="FFFFFF"/>
                </a:solidFill>
                <a:latin typeface="Arial"/>
                <a:cs typeface="Arial"/>
              </a:rPr>
              <a:t>15.05</a:t>
            </a:r>
            <a:endParaRPr lang="en-GB" sz="2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GB" sz="2200" spc="5" dirty="0">
                <a:solidFill>
                  <a:srgbClr val="FFFFFF"/>
                </a:solidFill>
                <a:latin typeface="Arial"/>
                <a:cs typeface="Arial"/>
              </a:rPr>
              <a:t>16.05 Last lessons, demo mini-projects END</a:t>
            </a:r>
            <a:endParaRPr lang="en-FI" sz="2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92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1st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Kalwar, Santosh (Nokia - FI/Espoo)</cp:lastModifiedBy>
  <cp:revision>138</cp:revision>
  <dcterms:created xsi:type="dcterms:W3CDTF">2021-08-09T07:01:51Z</dcterms:created>
  <dcterms:modified xsi:type="dcterms:W3CDTF">2024-04-17T10:01:21Z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LastSaved">
    <vt:filetime>2021-08-09T00:00:00Z</vt:filetime>
  </property>
</Properties>
</file>