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95"/>
  </p:normalViewPr>
  <p:slideViewPr>
    <p:cSldViewPr snapToGrid="0" snapToObjects="1">
      <p:cViewPr varScale="1">
        <p:scale>
          <a:sx n="120" d="100"/>
          <a:sy n="120" d="100"/>
        </p:scale>
        <p:origin x="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CB15B-441F-FA4A-65A1-16E10353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65" r="713" b="-1"/>
          <a:stretch/>
        </p:blipFill>
        <p:spPr>
          <a:xfrm>
            <a:off x="21" y="0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>
              <a:defRPr sz="4400">
                <a:solidFill>
                  <a:srgbClr val="000000"/>
                </a:solidFill>
              </a:defRPr>
            </a:pPr>
            <a:r>
              <a:rPr lang="en-GB" sz="3100">
                <a:solidFill>
                  <a:srgbClr val="FFFFFF"/>
                </a:solidFill>
              </a:rPr>
              <a:t>Understanding Prop Drilling in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defRPr sz="3200">
                <a:solidFill>
                  <a:srgbClr val="000000"/>
                </a:solidFill>
              </a:defRPr>
            </a:pPr>
            <a:r>
              <a:rPr lang="en-GB" sz="1700" dirty="0">
                <a:solidFill>
                  <a:srgbClr val="FFFFFF"/>
                </a:solidFill>
              </a:rPr>
              <a:t>A Guide to Managing Data Flow in Your Components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FF7F50"/>
                </a:solidFill>
              </a:defRPr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Prop Drilling?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5"/>
            <a:ext cx="5179868" cy="283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FF7F50"/>
                </a:solidFill>
              </a:defRPr>
            </a:pPr>
            <a:r>
              <a:rPr lang="en-US" dirty="0"/>
              <a:t>Prop drilling is a method of passing data from a parent component to a deeply nested child component in React. This involves passing props down through multiple layers of components.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23564-C9C3-BC86-0DA4-24A19C28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1" y="3476337"/>
            <a:ext cx="3062575" cy="306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p Drilling in React: Drawbacks and Alternatives">
            <a:extLst>
              <a:ext uri="{FF2B5EF4-FFF2-40B4-BE49-F238E27FC236}">
                <a16:creationId xmlns:a16="http://schemas.microsoft.com/office/drawing/2014/main" id="{7A89891A-E302-53C4-FC45-E9F544FA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650"/>
            <a:ext cx="9144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2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000000"/>
                </a:solidFill>
              </a:defRPr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Do We Need Prop Drilling?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/>
              <a:t>It’s a straightforward way to share data between components. Keeps your data flow predictable and manageable.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FF7F50"/>
                </a:solidFill>
              </a:defRPr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Prop Drilling Work?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FF7F50"/>
                </a:solidFill>
              </a:defRPr>
            </a:pPr>
            <a:r>
              <a:rPr lang="en-US"/>
              <a:t>Data is passed from a parent component to a child component using props. If the data needs to be used in a deeply nested component, each intermediate component must pass the data down.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000000"/>
                </a:solidFill>
              </a:defRPr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of Prop Drilling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/>
              <a:t>Can lead to 'prop drilling hell' if not managed properly. Intermediate components may receive props they don’t need.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FF7F50"/>
                </a:solidFill>
              </a:defRPr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Alternatives to Prop Drilling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FF7F50"/>
                </a:solidFill>
              </a:defRPr>
            </a:pPr>
            <a:r>
              <a:rPr lang="en-US"/>
              <a:t>React Context API: Allows sharing data without passing props through every level. State Management Libraries (e.g., Redux): Centralize and manage your application’s state.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000000"/>
                </a:solidFill>
              </a:defRPr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for Prop Drilling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/>
              <a:t>Limit the depth of prop drilling where possible. Use alternatives like Context API or state management libraries for deeply nested data. Keep components small and focused.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FF7F50"/>
                </a:solidFill>
              </a:defRPr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rgbClr val="FF7F50"/>
                </a:solidFill>
              </a:defRPr>
            </a:pPr>
            <a:r>
              <a:rPr lang="en-US"/>
              <a:t>Prop drilling is useful but can become cumbersome in deeply nested structures. Be aware of its limitations and consider alternatives. Maintain clean, organized component hierarchies.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242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Understanding Prop Drilling in React</vt:lpstr>
      <vt:lpstr>What is Prop Drilling?</vt:lpstr>
      <vt:lpstr>PowerPoint Presentation</vt:lpstr>
      <vt:lpstr>Why Do We Need Prop Drilling?</vt:lpstr>
      <vt:lpstr>How Does Prop Drilling Work?</vt:lpstr>
      <vt:lpstr>Challenges of Prop Drilling</vt:lpstr>
      <vt:lpstr>Alternatives to Prop Drilling</vt:lpstr>
      <vt:lpstr>Best Practices for Prop Drilling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Holland Martin</cp:lastModifiedBy>
  <cp:revision>2</cp:revision>
  <dcterms:created xsi:type="dcterms:W3CDTF">2013-01-27T09:14:16Z</dcterms:created>
  <dcterms:modified xsi:type="dcterms:W3CDTF">2024-08-15T20:05:06Z</dcterms:modified>
  <cp:category/>
</cp:coreProperties>
</file>