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17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9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BF33-4062-4997-B7EA-A087404F748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6A72-601D-4F79-B2BC-A7B94A2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2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78017" cy="873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2511"/>
            <a:ext cx="9144000" cy="3055289"/>
          </a:xfrm>
        </p:spPr>
        <p:txBody>
          <a:bodyPr/>
          <a:lstStyle/>
          <a:p>
            <a:pPr algn="l"/>
            <a:r>
              <a:rPr lang="en-US" dirty="0"/>
              <a:t>Docker is an open platform for developing, shipping, and running applications. </a:t>
            </a:r>
            <a:endParaRPr lang="en-US" dirty="0" smtClean="0"/>
          </a:p>
          <a:p>
            <a:pPr algn="l"/>
            <a:r>
              <a:rPr lang="en-US" dirty="0"/>
              <a:t>Docker enables you to separate your applications from your infrastructure so you can deliver software quickly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With Docker, </a:t>
            </a:r>
            <a:r>
              <a:rPr lang="en-US" dirty="0" smtClean="0"/>
              <a:t>you can </a:t>
            </a:r>
            <a:r>
              <a:rPr lang="en-US" dirty="0"/>
              <a:t>manage </a:t>
            </a:r>
            <a:r>
              <a:rPr lang="en-US" dirty="0" smtClean="0"/>
              <a:t>your infrastructure </a:t>
            </a:r>
            <a:r>
              <a:rPr lang="en-US" dirty="0"/>
              <a:t>in the same ways </a:t>
            </a:r>
            <a:r>
              <a:rPr lang="en-US" dirty="0" smtClean="0"/>
              <a:t>you manage </a:t>
            </a:r>
            <a:r>
              <a:rPr lang="en-US" dirty="0"/>
              <a:t>your </a:t>
            </a:r>
            <a:r>
              <a:rPr lang="en-US" dirty="0" smtClean="0"/>
              <a:t>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05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729" y="263623"/>
            <a:ext cx="7309899" cy="873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terminology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19916"/>
            <a:ext cx="9144000" cy="51285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900" b="1" dirty="0" smtClean="0"/>
              <a:t>Docker Container</a:t>
            </a:r>
            <a:r>
              <a:rPr lang="en-US" sz="1900" dirty="0" smtClean="0"/>
              <a:t>:</a:t>
            </a:r>
          </a:p>
          <a:p>
            <a:pPr algn="l"/>
            <a:r>
              <a:rPr lang="en-US" sz="1600" dirty="0"/>
              <a:t>A container is an isolated place where an application runs without affecting the rest of the </a:t>
            </a:r>
            <a:r>
              <a:rPr lang="en-US" sz="1600" dirty="0" smtClean="0"/>
              <a:t>system</a:t>
            </a:r>
          </a:p>
          <a:p>
            <a:pPr algn="l"/>
            <a:r>
              <a:rPr lang="en-US" sz="1600" dirty="0"/>
              <a:t>Docker provides the ability to package and run an application in a loosely isolated environment called a container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/>
              <a:t>A container is a runnable instance of an image. You can create, start, stop, move, or delete a container using the Docker API </a:t>
            </a:r>
            <a:endParaRPr lang="en-US" sz="1600" dirty="0" smtClean="0"/>
          </a:p>
          <a:p>
            <a:pPr algn="l"/>
            <a:r>
              <a:rPr lang="en-US" sz="1900" b="1" dirty="0" smtClean="0"/>
              <a:t>Docker Images</a:t>
            </a:r>
            <a:r>
              <a:rPr lang="en-US" sz="1900" dirty="0" smtClean="0"/>
              <a:t>:</a:t>
            </a:r>
          </a:p>
          <a:p>
            <a:pPr algn="l"/>
            <a:r>
              <a:rPr lang="en-US" sz="1600" dirty="0"/>
              <a:t>Images are read-only templates containing instructions for creating a container. </a:t>
            </a:r>
            <a:r>
              <a:rPr lang="en-US" sz="1600" dirty="0"/>
              <a:t>A Docker image creates containers to run on the </a:t>
            </a:r>
            <a:r>
              <a:rPr lang="en-US" sz="1600" dirty="0" smtClean="0"/>
              <a:t>Docker platform.</a:t>
            </a:r>
          </a:p>
          <a:p>
            <a:pPr algn="l"/>
            <a:r>
              <a:rPr lang="en-US" sz="1600" dirty="0"/>
              <a:t>An image is a read-only template with instructions for creating a Docker container. Often, an image is based on another image, with some additional customization</a:t>
            </a:r>
            <a:r>
              <a:rPr lang="en-US" sz="1600" dirty="0" smtClean="0"/>
              <a:t>.</a:t>
            </a:r>
          </a:p>
          <a:p>
            <a:pPr algn="l"/>
            <a:r>
              <a:rPr lang="en-IN" sz="1600" b="1" dirty="0" smtClean="0"/>
              <a:t>The Docker daemon:</a:t>
            </a:r>
          </a:p>
          <a:p>
            <a:pPr algn="l"/>
            <a:r>
              <a:rPr lang="en-US" sz="1600" dirty="0" smtClean="0"/>
              <a:t>The Docker daemon  listens for Docker API requests and manages Docker objects such as images, containers, networks, and volume.</a:t>
            </a:r>
          </a:p>
          <a:p>
            <a:pPr algn="l"/>
            <a:r>
              <a:rPr lang="en-IN" sz="1600" b="1" dirty="0" smtClean="0"/>
              <a:t>The Docker client:</a:t>
            </a:r>
          </a:p>
          <a:p>
            <a:pPr algn="l"/>
            <a:r>
              <a:rPr lang="en-US" sz="1600" dirty="0" smtClean="0"/>
              <a:t>The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client send the command to </a:t>
            </a:r>
            <a:r>
              <a:rPr lang="en-US" sz="1600" b="1" dirty="0" smtClean="0"/>
              <a:t>Docker daemon </a:t>
            </a:r>
            <a:r>
              <a:rPr lang="en-US" sz="1600" dirty="0" smtClean="0"/>
              <a:t> like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run,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pull etc.</a:t>
            </a:r>
          </a:p>
          <a:p>
            <a:pPr algn="l"/>
            <a:r>
              <a:rPr lang="en-US" sz="1600" dirty="0" smtClean="0"/>
              <a:t>The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command uses the Docker API.</a:t>
            </a:r>
          </a:p>
          <a:p>
            <a:pPr algn="l"/>
            <a:r>
              <a:rPr lang="en-IN" sz="1600" b="1" dirty="0" smtClean="0"/>
              <a:t>Docker registries:</a:t>
            </a:r>
          </a:p>
          <a:p>
            <a:pPr algn="l"/>
            <a:r>
              <a:rPr lang="en-US" sz="1600" dirty="0"/>
              <a:t>A Docker registry stores Docker images. Docker Hub is a public registry that anyone can use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0345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9037"/>
            <a:ext cx="6482963" cy="873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1486895"/>
            <a:ext cx="10861482" cy="4564048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3" y="1526920"/>
            <a:ext cx="10058400" cy="53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729" y="263623"/>
            <a:ext cx="7309899" cy="873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Command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24472"/>
              </p:ext>
            </p:extLst>
          </p:nvPr>
        </p:nvGraphicFramePr>
        <p:xfrm>
          <a:off x="1197115" y="1904410"/>
          <a:ext cx="922704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545"/>
                <a:gridCol w="5718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run &lt;</a:t>
                      </a:r>
                      <a:r>
                        <a:rPr lang="en-IN" dirty="0" err="1" smtClean="0"/>
                        <a:t>image_name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 command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runs a command in a new container, pulling the image if needed and starting the container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list all running containers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stop &lt;</a:t>
                      </a:r>
                      <a:r>
                        <a:rPr lang="en-IN" dirty="0" err="1" smtClean="0"/>
                        <a:t>container_name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</a:t>
                      </a:r>
                      <a:r>
                        <a:rPr lang="en-US" dirty="0" err="1" smtClean="0"/>
                        <a:t>docker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run -d &lt;</a:t>
                      </a:r>
                      <a:r>
                        <a:rPr lang="en-IN" dirty="0" err="1" smtClean="0"/>
                        <a:t>image_name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Detached mode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rm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container_name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remove </a:t>
                      </a:r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container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run -p 80:5000 </a:t>
                      </a:r>
                      <a:r>
                        <a:rPr lang="en-IN" dirty="0" err="1" smtClean="0"/>
                        <a:t>webapp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mapping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images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docker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rmi</a:t>
                      </a:r>
                      <a:r>
                        <a:rPr lang="en-IN" dirty="0" smtClean="0"/>
                        <a:t> &lt;</a:t>
                      </a:r>
                      <a:r>
                        <a:rPr lang="en-IN" dirty="0" err="1" smtClean="0"/>
                        <a:t>image_name</a:t>
                      </a:r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image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3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729" y="263623"/>
            <a:ext cx="9424948" cy="8734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19916"/>
            <a:ext cx="9144000" cy="3697357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DockerFile</a:t>
            </a:r>
            <a:r>
              <a:rPr lang="en-US" dirty="0" smtClean="0"/>
              <a:t>:</a:t>
            </a:r>
          </a:p>
          <a:p>
            <a:pPr algn="l"/>
            <a:r>
              <a:rPr lang="en-US" sz="1600" dirty="0"/>
              <a:t>The </a:t>
            </a:r>
            <a:r>
              <a:rPr lang="en-US" sz="1600" dirty="0" err="1"/>
              <a:t>Dockerfile</a:t>
            </a:r>
            <a:r>
              <a:rPr lang="en-US" sz="1600" dirty="0"/>
              <a:t> is used to build images.</a:t>
            </a:r>
          </a:p>
          <a:p>
            <a:pPr algn="l"/>
            <a:r>
              <a:rPr lang="en-US" sz="1600" dirty="0"/>
              <a:t>The </a:t>
            </a:r>
            <a:r>
              <a:rPr lang="en-US" sz="1600" dirty="0" err="1"/>
              <a:t>Dockerfile</a:t>
            </a:r>
            <a:r>
              <a:rPr lang="en-US" sz="1600" dirty="0"/>
              <a:t> uses the </a:t>
            </a:r>
            <a:r>
              <a:rPr lang="en-US" sz="1600" dirty="0" err="1"/>
              <a:t>docker</a:t>
            </a:r>
            <a:r>
              <a:rPr lang="en-US" sz="1600" dirty="0"/>
              <a:t> build command</a:t>
            </a:r>
          </a:p>
          <a:p>
            <a:pPr algn="l"/>
            <a:r>
              <a:rPr lang="en-US" b="1" dirty="0" smtClean="0"/>
              <a:t>Docker-</a:t>
            </a:r>
            <a:r>
              <a:rPr lang="en-US" b="1" dirty="0" err="1" smtClean="0"/>
              <a:t>compose.yaml</a:t>
            </a:r>
            <a:r>
              <a:rPr lang="en-US" dirty="0" smtClean="0"/>
              <a:t>:</a:t>
            </a:r>
          </a:p>
          <a:p>
            <a:pPr algn="l"/>
            <a:r>
              <a:rPr lang="en-US" sz="1600" dirty="0"/>
              <a:t>the </a:t>
            </a:r>
            <a:r>
              <a:rPr lang="en-US" sz="1600" i="1" dirty="0" err="1"/>
              <a:t>docker-compose.yaml</a:t>
            </a:r>
            <a:r>
              <a:rPr lang="en-US" sz="1600" dirty="0"/>
              <a:t> file is used to run images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 smtClean="0"/>
              <a:t>the </a:t>
            </a:r>
            <a:r>
              <a:rPr lang="en-US" sz="1600" dirty="0" err="1" smtClean="0"/>
              <a:t>docker-compose.yaml</a:t>
            </a:r>
            <a:r>
              <a:rPr lang="en-US" sz="1600" dirty="0" smtClean="0"/>
              <a:t> file uses the </a:t>
            </a:r>
            <a:r>
              <a:rPr lang="en-US" sz="1600" dirty="0" err="1" smtClean="0"/>
              <a:t>docker</a:t>
            </a:r>
            <a:r>
              <a:rPr lang="en-US" sz="1600" dirty="0" smtClean="0"/>
              <a:t>-compose up command</a:t>
            </a:r>
          </a:p>
          <a:p>
            <a:pPr algn="l"/>
            <a:r>
              <a:rPr lang="en-IN" sz="1600" dirty="0" smtClean="0"/>
              <a:t>A </a:t>
            </a:r>
            <a:r>
              <a:rPr lang="en-IN" sz="1600" dirty="0" err="1" smtClean="0"/>
              <a:t>docker-compose.yaml</a:t>
            </a:r>
            <a:r>
              <a:rPr lang="en-IN" sz="1600" dirty="0" smtClean="0"/>
              <a:t> file can reference a </a:t>
            </a:r>
            <a:r>
              <a:rPr lang="en-IN" sz="1600" dirty="0" err="1" smtClean="0"/>
              <a:t>Dockerfile</a:t>
            </a:r>
            <a:r>
              <a:rPr lang="en-IN" sz="1600" dirty="0" smtClean="0"/>
              <a:t>, but a </a:t>
            </a:r>
            <a:r>
              <a:rPr lang="en-IN" sz="1600" dirty="0" err="1" smtClean="0"/>
              <a:t>Dockerfile</a:t>
            </a:r>
            <a:r>
              <a:rPr lang="en-IN" sz="1600" dirty="0" smtClean="0"/>
              <a:t> can’t reference a </a:t>
            </a:r>
            <a:r>
              <a:rPr lang="en-IN" sz="1600" dirty="0" err="1" smtClean="0"/>
              <a:t>docker</a:t>
            </a:r>
            <a:r>
              <a:rPr lang="en-IN" sz="1600" dirty="0" smtClean="0"/>
              <a:t>-compose file.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02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9037"/>
            <a:ext cx="8049370" cy="873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Image and container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1486895"/>
            <a:ext cx="10861482" cy="4564048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84" y="2481865"/>
            <a:ext cx="8343870" cy="28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7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Docker</vt:lpstr>
      <vt:lpstr>Common terminology</vt:lpstr>
      <vt:lpstr>Docker Architecture</vt:lpstr>
      <vt:lpstr>Docker Command</vt:lpstr>
      <vt:lpstr>DockerFile and docker-compose</vt:lpstr>
      <vt:lpstr>Docker Image and container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Microsoft account</dc:creator>
  <cp:lastModifiedBy>Microsoft account</cp:lastModifiedBy>
  <cp:revision>24</cp:revision>
  <dcterms:created xsi:type="dcterms:W3CDTF">2023-11-08T02:18:31Z</dcterms:created>
  <dcterms:modified xsi:type="dcterms:W3CDTF">2023-11-08T05:41:09Z</dcterms:modified>
</cp:coreProperties>
</file>