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d85909f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d85909f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85909f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85909f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85909f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85909f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d85909fd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d85909fd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85909fd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85909fd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Data Warehouse - What is it ?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975" y="743774"/>
            <a:ext cx="6293049" cy="435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Data Warehouse - Options 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Problems with </a:t>
            </a: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Traditional Data Warehouses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6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Scalability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Meant for OLTP Processing (Row oriented &amp; Normazlied 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Distributed Processing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Concurrency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Single Point of failure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Cloud Data Warehouses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6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On-Demand Scalability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OLAP (Columnar databases)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Concurrency and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distributed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work loads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Single point of failure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Zero Overhead and maintenance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735975" y="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Data Warehouse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 - Options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Traditional Solutions for Data Warehouse : </a:t>
            </a:r>
            <a:endParaRPr b="1" sz="16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SQL Server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PostgreSQL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MySql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Cloud </a:t>
            </a: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Data Warehouses</a:t>
            </a: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 : </a:t>
            </a:r>
            <a:endParaRPr b="1" sz="16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BigQUery (Google Cloud)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Redshift  (Amazon Cloud)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Snowflake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Merriweather"/>
                <a:ea typeface="Merriweather"/>
                <a:cs typeface="Merriweather"/>
                <a:sym typeface="Merriweather"/>
              </a:rPr>
              <a:t>Other Options : </a:t>
            </a:r>
            <a:endParaRPr b="1" sz="16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AWS Athena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Hadoop Hive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220927" y="190375"/>
            <a:ext cx="6875400" cy="2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16475" y="580150"/>
            <a:ext cx="8806200" cy="4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735975" y="0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Building a data-warehouse/lake solution on Cloud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1 - Data-warehouse management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(Strong SQL &amp; Data Modelling Skills ):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Data Modelling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Optimizing Queries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Billing/Cost management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User / Access Management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Enabling BI/Analytics for decision making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Data Governance and Security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2 - ETL/Data Movement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(Strong Scripting/Coding skills along with understanding of cloud components 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Writing Pipelines using scala/java/python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Data orchestration tools (Airflow,Step Functions)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Deployment and integration of analytics/ML Models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Know-how 0f best solutions for deploying scalable pipelines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Logging , alerting and notifications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