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A4FC9C-B297-42D1-B394-CEA3782E4178}">
  <a:tblStyle styleId="{25A4FC9C-B297-42D1-B394-CEA3782E4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67d23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67d23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67d23b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67d23b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3250"/>
            <a:ext cx="8520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Row vs Columnar Databases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6100" y="1145950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Row Store Databases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Store/organize data by row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All the columns within a row are written/stored together in the disk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Mainly used for OLTP (Online transactional processing )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single column/field cannot be accessed without accessing the entire row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33250"/>
            <a:ext cx="8520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Row vs Columnar Databases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56100" y="1145950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Columnar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Databases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Store/organize data by each field/column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All the data within a field are written/stored together in the disk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Mainly used for OLAP (Online Analytical processing )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single column/field can be accessed without accessing the entire row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44425"/>
            <a:ext cx="8520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Row vs Columnar Databases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39850" y="923875"/>
            <a:ext cx="86370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OLTP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(Mysql,Postgresql,Oracle,Sql-Server) - “Select * from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emp_details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will read the entire row and “select Employee_id from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emp_details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will also read the entire row 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OLAP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(Snowflake,Bigquery,Redshift,Hive) - “Select * from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emp_details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will read the entire row and “select Employee_id from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emp_details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will only read the selected column 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876375" y="100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{25A4FC9C-B297-42D1-B394-CEA3782E4178}</a:tableStyleId>
              </a:tblPr>
              <a:tblGrid>
                <a:gridCol w="1478575"/>
                <a:gridCol w="1620675"/>
                <a:gridCol w="1327500"/>
                <a:gridCol w="129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Employee_id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Department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Bombay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 Executive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Toronto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