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or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.fntdata"/><Relationship Id="rId10" Type="http://schemas.openxmlformats.org/officeDocument/2006/relationships/font" Target="fonts/Lora-regular.fntdata"/><Relationship Id="rId13" Type="http://schemas.openxmlformats.org/officeDocument/2006/relationships/font" Target="fonts/Lora-boldItalic.fntdata"/><Relationship Id="rId12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56020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56020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ec7662e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ec7662e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ec7662e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ec7662e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6525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Snowflake - Architecture	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021275"/>
            <a:ext cx="86292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-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SAAS Offering on Cloud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-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No maintenance &amp; administrative overhead costs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-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Snowflake separates its 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architecture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 into the below 3 layers :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AutoNum type="alphaLcPeriod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Cloud Services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AutoNum type="alphaLcPeriod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Compute Services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AutoNum type="alphaLcPeriod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Database Storage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-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Snowflake 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architecture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 is a hybrid of “Shared Disk Database” and “Shared Nothing Database” 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Shared Nothing Architecture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		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00" y="994525"/>
            <a:ext cx="7356899" cy="39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0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Shared Disk Architecture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		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5" y="1152475"/>
            <a:ext cx="8761449" cy="361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0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Snowflake - Architecture &amp; Layers	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		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75" y="1106073"/>
            <a:ext cx="8172450" cy="37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