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F9306F-8418-4AB1-BBF6-72D83DA8B288}">
  <a:tblStyle styleId="{5BF9306F-8418-4AB1-BBF6-72D83DA8B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aee77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aee77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0dbd574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0dbd574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dbd574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dbd574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3cdf53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e3cdf5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e3cdf53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e3cdf53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3cdf53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3cdf53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3cdf53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3cdf53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52800b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52800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kedin.com/in/sid794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iddd88/snowflake-aws-udem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Credits 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Snowflake Credits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Its a unit of measure on snowflake and its used to pay for the consumption of resources in Snowflake 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Let’s say you have spent 100 Credits in the month of January , it means the amount that you or your company would have to pay is : (100 * Cost per Credit)  in dollar . 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Cost Per Credit - 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https://www.snowflake.com/pricing/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Billing Components 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Storage Costs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: On-demand (~$40 per TB/month storage) and pre-purchased storage (~$23 per TB storage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/month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)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Compute Costs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Virtual Warehouses (XS to 5XL Large) , per-minute pricing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Cloud Services Cost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Authentication , infrastructure management, metadata management , query optimization &amp; access control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Serverless Features Cost 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Snowpipe,Database replication,Materialized View maintenance , automatic clustering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Warehouse/Compute Cost 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4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Cluster Configuration =&gt;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Medium Sized Warehouse : 4 Credits/hour =&gt; 4 Credits / 60 minutes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Single Cluster Warehouse 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39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1 minute = 0.066 Credits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39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30 minutes = 30 * 0.066 = 1.98 Credits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39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Dollar Amount =&gt; 1.98 * 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$3.9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= $7.72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○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Multi Cluster Warehouse (min=1,max=2)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39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1 minute = 0.066*2 = 0.132 Credits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39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30 minutes = 30 *0.132= 3.96 Credits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7339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Dollar Amount =&gt; 3.96 * </a:t>
            </a: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$3.9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 = $15.44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Snowflake - Cloud Services Cost 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90425" y="93455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61725" y="722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{5BF9306F-8418-4AB1-BBF6-72D83DA8B288}</a:tableStyleId>
              </a:tblPr>
              <a:tblGrid>
                <a:gridCol w="1704100"/>
                <a:gridCol w="1955100"/>
                <a:gridCol w="2195525"/>
                <a:gridCol w="1536850"/>
                <a:gridCol w="1129025"/>
              </a:tblGrid>
              <a:tr h="88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Date</a:t>
                      </a:r>
                      <a:endParaRPr b="1"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Compute Credits Consumed</a:t>
                      </a:r>
                      <a:endParaRPr b="1"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Cloud Services - Credits Consumed</a:t>
                      </a:r>
                      <a:endParaRPr b="1"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Adjustments</a:t>
                      </a:r>
                      <a:endParaRPr b="1"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 Credits </a:t>
                      </a:r>
                      <a:r>
                        <a:rPr b="1"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Billed</a:t>
                      </a:r>
                      <a:r>
                        <a:rPr b="1" lang="en" sz="12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 b="1" sz="12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1st Jan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2nd Jan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120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3rd Jan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8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Total</a:t>
                      </a: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-25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310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Course - Roadmap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Course Content  :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12 Major Sections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2 :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Basic Fundamentals of cloud data-warehouse , AWS Cloud &amp; the main Components of Snowflake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3 :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Snowflake - Table Types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4 :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Clustering , partitions and performance optimizations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5 :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Data Loading/Extraction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6 :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Tasks &amp; Query Scheduling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7 :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Streams &amp; CDC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8 &amp; 9 :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UDFs &amp; External Functions (Python)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10: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AWS &amp; Python for Snowflake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11 :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Read Time Streaming using Kafka &amp; Snowflake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12 :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Data Protection &amp; Security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Section 13: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Extra Tips,reference materials and what’s next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Course - More Updates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New Sections Coming up Soon : 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Stored Procedures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Different Data Modelling Techniques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Snowpark (Python) -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Preview Mode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About the 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    About me : 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Over 12 years of experience in software engineering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and building data data pipelines for BI &amp; data analytics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Worked in various domains such as retail , ecommerce , product based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Companies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&amp; Telco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Experience in  building pipelines using micro-services,spark,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BigQuery,Redshift , Airflow , apache beam and other serverless components on cloud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Around 2 years of experience on building solutions using 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Snowflake .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LinkedIn : </a:t>
            </a:r>
            <a:r>
              <a:rPr lang="en" sz="1200" u="sng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https://www.linkedin.com/in/sid794/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975" y="664900"/>
            <a:ext cx="2171400" cy="2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Course 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Prerequisites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 &amp; how to succeed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     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For people who have a background in software/data engineering , data analysts , DBAs and programmers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About 85% of the course is only SQL and is done using Snowflakes Web UI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Prior experience in SQL is a must 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Prior experience in cloud is a must (AWS , GCP , Azure ) , at least the basics and know-how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No specific softwares need to be installed , only python and pandas .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For Real time streaming Section , you need to install Kafka in your local system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Right Attitude :-)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Every section has an sql file called “</a:t>
            </a: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initial_setup.sql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Course will be updated on a bi-weekly basis with new videos/sections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Repo for this Course : </a:t>
            </a:r>
            <a:r>
              <a:rPr lang="en" sz="1200" u="sng">
                <a:solidFill>
                  <a:schemeClr val="hlink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https://github.com/siddd88/snowflake-aws-udemy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Whats next ? 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    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erriweather"/>
                <a:ea typeface="Merriweather"/>
                <a:cs typeface="Merriweather"/>
                <a:sym typeface="Merriweather"/>
              </a:rPr>
              <a:t>More to Come : 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Example questions and solutions to Snowpro-Certification Exams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Snowpark with Python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-"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Developing &amp; deploying Machine learning Models with Snowflake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