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erriweather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Merriweather-boldItalic.fntdata"/><Relationship Id="rId10" Type="http://schemas.openxmlformats.org/officeDocument/2006/relationships/font" Target="fonts/Merriweather-italic.fntdata"/><Relationship Id="rId9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erriweather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1c7885e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1c7885e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1c7885ee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1c7885ee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23400" y="-83100"/>
            <a:ext cx="8520600" cy="5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Snowflake - Search Optimization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24025" y="684375"/>
            <a:ext cx="8810400" cy="46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670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Data Workloads contain 2 types of queries :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6706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○"/>
            </a:pPr>
            <a:r>
              <a:rPr b="1" lang="en" sz="1500">
                <a:latin typeface="Merriweather"/>
                <a:ea typeface="Merriweather"/>
                <a:cs typeface="Merriweather"/>
                <a:sym typeface="Merriweather"/>
              </a:rPr>
              <a:t>Analytical Queries </a:t>
            </a:r>
            <a:endParaRPr b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6706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■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Eg : Aggregation SQL  	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6706" lvl="3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select sum(column),count(distinct column) , date_column from table group by date_column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6706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○"/>
            </a:pPr>
            <a:r>
              <a:rPr b="1" lang="en" sz="1500">
                <a:latin typeface="Merriweather"/>
                <a:ea typeface="Merriweather"/>
                <a:cs typeface="Merriweather"/>
                <a:sym typeface="Merriweather"/>
              </a:rPr>
              <a:t>Point Lookup Queries </a:t>
            </a:r>
            <a:endParaRPr b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6706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■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Eg : Select a few rows and all columns by using any random column in the where clause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6706" lvl="3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Select * from table where column = “abc”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6706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○"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623400" y="-83100"/>
            <a:ext cx="8520600" cy="5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Snowflake - Search Optimization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24025" y="684375"/>
            <a:ext cx="8810400" cy="46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956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Tables can benefit from Search optimization if :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9562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■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Tables are not clustered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9562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■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Table is frequently queried on columns which are not used in the clustering keys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9562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■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Table has a lot of point-lookup queries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956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Search Optimization Feature impacts costs for :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956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○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Storage resources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956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○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Compute resources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956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Cost depends on :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956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○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Number of tables using this feature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956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○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The amount of data in the tables(s)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