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8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1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6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1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44A6-E4D5-4DC6-9105-34F44E470314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50" y="378879"/>
            <a:ext cx="9144000" cy="7662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011" y="1657884"/>
            <a:ext cx="9144000" cy="4520725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Python function is a block of code that performs a specific task.</a:t>
            </a:r>
          </a:p>
          <a:p>
            <a:pPr algn="l"/>
            <a:r>
              <a:rPr lang="en-US" sz="1400" dirty="0" smtClean="0"/>
              <a:t>They help us to divide our program into multiple tasks. This makes the code modular.</a:t>
            </a:r>
          </a:p>
          <a:p>
            <a:pPr algn="l"/>
            <a:r>
              <a:rPr lang="en-US" sz="1400" dirty="0" smtClean="0"/>
              <a:t>Function provide reuse of mechanism. The same function can be called any number of times.</a:t>
            </a:r>
          </a:p>
          <a:p>
            <a:pPr algn="l"/>
            <a:r>
              <a:rPr lang="en-US" sz="1400" dirty="0" smtClean="0"/>
              <a:t>There are two types of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Built-in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User defined function.</a:t>
            </a:r>
          </a:p>
          <a:p>
            <a:pPr algn="l"/>
            <a:r>
              <a:rPr lang="en-US" sz="1400" dirty="0" smtClean="0"/>
              <a:t>When function is called, control is transferred to the function, its statement executed &amp; control return to the place where the call originated.</a:t>
            </a:r>
          </a:p>
          <a:p>
            <a:pPr algn="l"/>
            <a:r>
              <a:rPr lang="en-US" sz="1400" b="1" dirty="0" smtClean="0"/>
              <a:t>Types of Function: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Positional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Keyword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Variable-length positional arguments.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Variable-length keyword arguments.</a:t>
            </a:r>
          </a:p>
          <a:p>
            <a:pPr algn="l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1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50" y="378879"/>
            <a:ext cx="9144000" cy="766258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ositional Argument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6011" y="1657884"/>
            <a:ext cx="9144000" cy="3896882"/>
          </a:xfrm>
        </p:spPr>
        <p:txBody>
          <a:bodyPr>
            <a:normAutofit/>
          </a:bodyPr>
          <a:lstStyle/>
          <a:p>
            <a:pPr algn="l"/>
            <a:endParaRPr lang="en-US" sz="1400" dirty="0" smtClean="0"/>
          </a:p>
          <a:p>
            <a:pPr algn="l"/>
            <a:r>
              <a:rPr lang="en-US" sz="1400" dirty="0" smtClean="0"/>
              <a:t>Positional arguments must be passed in correct positional order.</a:t>
            </a:r>
          </a:p>
          <a:p>
            <a:pPr algn="l"/>
            <a:r>
              <a:rPr lang="en-US" sz="1400" dirty="0" smtClean="0"/>
              <a:t>Example:</a:t>
            </a:r>
          </a:p>
          <a:p>
            <a:pPr algn="l"/>
            <a:r>
              <a:rPr lang="en-US" sz="1400" dirty="0" smtClean="0"/>
              <a:t>If a function expects an </a:t>
            </a:r>
            <a:r>
              <a:rPr lang="en-US" sz="1400" dirty="0" err="1" smtClean="0"/>
              <a:t>int</a:t>
            </a:r>
            <a:r>
              <a:rPr lang="en-US" sz="1400" dirty="0" smtClean="0"/>
              <a:t> ,float and string to be passed to it, then while calling this function the arguments must be passed in the same order.</a:t>
            </a:r>
          </a:p>
          <a:p>
            <a:pPr algn="l"/>
            <a:r>
              <a:rPr lang="en-US" sz="1400" dirty="0" smtClean="0"/>
              <a:t>Example:</a:t>
            </a:r>
          </a:p>
          <a:p>
            <a:pPr algn="l"/>
            <a:r>
              <a:rPr lang="en-US" sz="1400" dirty="0" err="1" smtClean="0"/>
              <a:t>def</a:t>
            </a:r>
            <a:r>
              <a:rPr lang="en-US" sz="1400" dirty="0" smtClean="0"/>
              <a:t> show(</a:t>
            </a:r>
            <a:r>
              <a:rPr lang="en-US" sz="1400" dirty="0" err="1" smtClean="0"/>
              <a:t>I,j,name</a:t>
            </a:r>
            <a:r>
              <a:rPr lang="en-US" sz="1400" dirty="0" smtClean="0"/>
              <a:t>):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smtClean="0"/>
              <a:t>x = I + j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upr</a:t>
            </a:r>
            <a:r>
              <a:rPr lang="en-US" sz="1400" dirty="0" smtClean="0"/>
              <a:t> = </a:t>
            </a:r>
            <a:r>
              <a:rPr lang="en-US" sz="1400" dirty="0" err="1" smtClean="0"/>
              <a:t>name.upper</a:t>
            </a:r>
            <a:r>
              <a:rPr lang="en-US" sz="1400" dirty="0" smtClean="0"/>
              <a:t>()</a:t>
            </a:r>
          </a:p>
          <a:p>
            <a:pPr algn="l"/>
            <a:endParaRPr lang="en-US" sz="1400" dirty="0"/>
          </a:p>
          <a:p>
            <a:pPr algn="l"/>
            <a:r>
              <a:rPr lang="en-US" sz="1400" smtClean="0"/>
              <a:t>show(10,20.66,’Rahul’)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9096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function</vt:lpstr>
      <vt:lpstr>Positional Argument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</dc:title>
  <dc:creator>LENOVO</dc:creator>
  <cp:lastModifiedBy>LENOVO</cp:lastModifiedBy>
  <cp:revision>5</cp:revision>
  <dcterms:created xsi:type="dcterms:W3CDTF">2022-05-15T04:52:17Z</dcterms:created>
  <dcterms:modified xsi:type="dcterms:W3CDTF">2022-05-15T11:52:13Z</dcterms:modified>
</cp:coreProperties>
</file>