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0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8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86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5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4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0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8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4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8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DBFC-D5A9-475C-8DF7-B40B4375B9A5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3E07-10D7-448B-997E-EA9495CA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33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665" y="213644"/>
            <a:ext cx="1841069" cy="856522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OPPS</a:t>
            </a:r>
            <a:endParaRPr lang="en-IN" sz="4800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9578" y="1147078"/>
            <a:ext cx="6156699" cy="4988802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In Python, object-oriented Programming (OOPs) is a programming paradigm that uses objects and classes in programming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/>
              <a:t>It aims to implement real-world entities like inheritance, polymorphisms, encapsulation, etc. in the </a:t>
            </a:r>
            <a:r>
              <a:rPr lang="en-US" sz="2400" dirty="0" smtClean="0"/>
              <a:t>programming.</a:t>
            </a:r>
          </a:p>
          <a:p>
            <a:pPr algn="l"/>
            <a:r>
              <a:rPr lang="en-US" sz="2400" dirty="0"/>
              <a:t>The main </a:t>
            </a:r>
            <a:r>
              <a:rPr lang="en-US" sz="2400" dirty="0" smtClean="0"/>
              <a:t>concept </a:t>
            </a:r>
            <a:r>
              <a:rPr lang="en-US" sz="2400" dirty="0"/>
              <a:t>of OOPs </a:t>
            </a:r>
            <a:r>
              <a:rPr lang="en-US" sz="2400" dirty="0" smtClean="0"/>
              <a:t>is </a:t>
            </a:r>
            <a:r>
              <a:rPr lang="en-US" sz="2400" dirty="0"/>
              <a:t>to bind the data and </a:t>
            </a:r>
            <a:r>
              <a:rPr lang="en-US" sz="2400" dirty="0" smtClean="0"/>
              <a:t>its associate functions  together </a:t>
            </a:r>
            <a:r>
              <a:rPr lang="en-US" sz="2400" dirty="0"/>
              <a:t>as </a:t>
            </a:r>
            <a:r>
              <a:rPr lang="en-US" sz="2400" dirty="0" smtClean="0"/>
              <a:t>a </a:t>
            </a:r>
            <a:r>
              <a:rPr lang="en-US" sz="2400" dirty="0"/>
              <a:t>single </a:t>
            </a:r>
            <a:r>
              <a:rPr lang="en-US" sz="2400" dirty="0" smtClean="0"/>
              <a:t>unit.</a:t>
            </a:r>
          </a:p>
          <a:p>
            <a:pPr algn="l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70" y="943209"/>
            <a:ext cx="4238140" cy="447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022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649" y="410197"/>
            <a:ext cx="2580830" cy="863125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OPPS</a:t>
            </a:r>
            <a:endParaRPr lang="en-IN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625" y="1273322"/>
            <a:ext cx="9861847" cy="5136023"/>
          </a:xfrm>
        </p:spPr>
        <p:txBody>
          <a:bodyPr>
            <a:noAutofit/>
          </a:bodyPr>
          <a:lstStyle/>
          <a:p>
            <a:pPr algn="l"/>
            <a:r>
              <a:rPr lang="en-IN" sz="2800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Class</a:t>
            </a:r>
            <a:r>
              <a:rPr lang="en-IN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 </a:t>
            </a:r>
            <a:r>
              <a:rPr lang="en-IN" sz="2800" b="1" u="sng" dirty="0">
                <a:solidFill>
                  <a:srgbClr val="002060"/>
                </a:solidFill>
                <a:latin typeface="Algerian" panose="04020705040A02060702" pitchFamily="82" charset="0"/>
              </a:rPr>
              <a:t>:</a:t>
            </a:r>
            <a:endParaRPr lang="en-IN" sz="2800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algn="l"/>
            <a:r>
              <a:rPr lang="en-US" cap="none" dirty="0" smtClean="0">
                <a:solidFill>
                  <a:schemeClr val="tx1"/>
                </a:solidFill>
              </a:rPr>
              <a:t>A class is a collection of objects or you can say it is a blueprint of objects defining the common attributes and behavior.</a:t>
            </a:r>
          </a:p>
          <a:p>
            <a:pPr algn="l"/>
            <a:r>
              <a:rPr lang="en-US" sz="2400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Object </a:t>
            </a:r>
            <a:r>
              <a:rPr lang="en-US" sz="2400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:</a:t>
            </a:r>
            <a:endParaRPr lang="en-US" sz="2400" u="sng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algn="l"/>
            <a:r>
              <a:rPr lang="en-US" cap="none" dirty="0" smtClean="0">
                <a:solidFill>
                  <a:schemeClr val="tx1"/>
                </a:solidFill>
              </a:rPr>
              <a:t>Objects are an instance of a class. It is an entity that has state and behavior. In a nutshell, it is an instance of a class that can access the data.</a:t>
            </a:r>
          </a:p>
          <a:p>
            <a:pPr algn="l"/>
            <a:r>
              <a:rPr lang="en-IN" b="1" u="sng" dirty="0" smtClean="0">
                <a:solidFill>
                  <a:srgbClr val="002060"/>
                </a:solidFill>
                <a:latin typeface="Algerian" panose="04020705040A02060702" pitchFamily="82" charset="0"/>
              </a:rPr>
              <a:t>Encapsulation :</a:t>
            </a:r>
            <a:endParaRPr lang="en-IN" b="1" u="sng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algn="l"/>
            <a:r>
              <a:rPr lang="en-US" cap="none" dirty="0" smtClean="0">
                <a:solidFill>
                  <a:schemeClr val="tx1"/>
                </a:solidFill>
              </a:rPr>
              <a:t>Encapsulation is one of the fundamental concepts in object-oriented programming (OOP). It describes the idea of wrapping data and the methods that work on data within one unit.</a:t>
            </a:r>
            <a:endParaRPr lang="en-IN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083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Trebuchet MS</vt:lpstr>
      <vt:lpstr>Tw Cen MT</vt:lpstr>
      <vt:lpstr>Circuit</vt:lpstr>
      <vt:lpstr>OPPS</vt:lpstr>
      <vt:lpstr>OPPS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OPPS </dc:title>
  <dc:creator>LENOVO</dc:creator>
  <cp:lastModifiedBy>LENOVO</cp:lastModifiedBy>
  <cp:revision>16</cp:revision>
  <dcterms:created xsi:type="dcterms:W3CDTF">2022-05-21T02:22:24Z</dcterms:created>
  <dcterms:modified xsi:type="dcterms:W3CDTF">2022-05-24T18:57:35Z</dcterms:modified>
</cp:coreProperties>
</file>