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AC920A4-DEEA-488D-839F-38D852908A89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CAEFEEA-1ABA-4C78-A587-E803519DC3D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09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0A4-DEEA-488D-839F-38D852908A89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FEEA-1ABA-4C78-A587-E803519DC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93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0A4-DEEA-488D-839F-38D852908A89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FEEA-1ABA-4C78-A587-E803519DC3D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157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0A4-DEEA-488D-839F-38D852908A89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FEEA-1ABA-4C78-A587-E803519DC3D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956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0A4-DEEA-488D-839F-38D852908A89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FEEA-1ABA-4C78-A587-E803519DC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072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0A4-DEEA-488D-839F-38D852908A89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FEEA-1ABA-4C78-A587-E803519DC3D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958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0A4-DEEA-488D-839F-38D852908A89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FEEA-1ABA-4C78-A587-E803519DC3D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001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0A4-DEEA-488D-839F-38D852908A89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FEEA-1ABA-4C78-A587-E803519DC3D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99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0A4-DEEA-488D-839F-38D852908A89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FEEA-1ABA-4C78-A587-E803519DC3D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87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0A4-DEEA-488D-839F-38D852908A89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FEEA-1ABA-4C78-A587-E803519DC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21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0A4-DEEA-488D-839F-38D852908A89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FEEA-1ABA-4C78-A587-E803519DC3D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98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0A4-DEEA-488D-839F-38D852908A89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FEEA-1ABA-4C78-A587-E803519DC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64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0A4-DEEA-488D-839F-38D852908A89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FEEA-1ABA-4C78-A587-E803519DC3D2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45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0A4-DEEA-488D-839F-38D852908A89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FEEA-1ABA-4C78-A587-E803519DC3D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36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0A4-DEEA-488D-839F-38D852908A89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FEEA-1ABA-4C78-A587-E803519DC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94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0A4-DEEA-488D-839F-38D852908A89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FEEA-1ABA-4C78-A587-E803519DC3D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69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0A4-DEEA-488D-839F-38D852908A89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FEEA-1ABA-4C78-A587-E803519DC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19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C920A4-DEEA-488D-839F-38D852908A89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AEFEEA-1ABA-4C78-A587-E803519DC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41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965249" y="720695"/>
            <a:ext cx="4230168" cy="963613"/>
          </a:xfrm>
        </p:spPr>
        <p:txBody>
          <a:bodyPr>
            <a:normAutofit/>
          </a:bodyPr>
          <a:lstStyle/>
          <a:p>
            <a:r>
              <a:rPr lang="en-IN" b="1" dirty="0"/>
              <a:t>Python </a:t>
            </a:r>
            <a:r>
              <a:rPr lang="en-IN" b="1" dirty="0" smtClean="0"/>
              <a:t>Modules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273220" y="2153629"/>
            <a:ext cx="9380537" cy="3606800"/>
          </a:xfrm>
        </p:spPr>
        <p:txBody>
          <a:bodyPr/>
          <a:lstStyle/>
          <a:p>
            <a:pPr algn="l"/>
            <a:r>
              <a:rPr lang="en-US" dirty="0" smtClean="0"/>
              <a:t>A module is a </a:t>
            </a:r>
            <a:r>
              <a:rPr lang="en-US" b="1" dirty="0" smtClean="0"/>
              <a:t>.</a:t>
            </a:r>
            <a:r>
              <a:rPr lang="en-US" b="1" dirty="0" err="1" smtClean="0"/>
              <a:t>py</a:t>
            </a:r>
            <a:r>
              <a:rPr lang="en-US" b="1" dirty="0" smtClean="0"/>
              <a:t> </a:t>
            </a:r>
            <a:r>
              <a:rPr lang="en-US" dirty="0" smtClean="0"/>
              <a:t>file containing definitions and statements. So all </a:t>
            </a:r>
            <a:r>
              <a:rPr lang="en-US" b="1" dirty="0" smtClean="0"/>
              <a:t>.</a:t>
            </a:r>
            <a:r>
              <a:rPr lang="en-US" b="1" dirty="0" err="1" smtClean="0"/>
              <a:t>py</a:t>
            </a:r>
            <a:r>
              <a:rPr lang="en-US" b="1" dirty="0" smtClean="0"/>
              <a:t> </a:t>
            </a:r>
            <a:r>
              <a:rPr lang="en-US" dirty="0" smtClean="0"/>
              <a:t>files that we created so far for our programs are module.</a:t>
            </a:r>
          </a:p>
          <a:p>
            <a:pPr algn="l"/>
            <a:r>
              <a:rPr lang="en-US" dirty="0" smtClean="0"/>
              <a:t>When we execute a program  its module name is </a:t>
            </a:r>
            <a:r>
              <a:rPr lang="en-US" b="1" dirty="0" smtClean="0"/>
              <a:t>__main__. </a:t>
            </a:r>
            <a:r>
              <a:rPr lang="en-US" dirty="0" smtClean="0"/>
              <a:t>This name is available in the special variable </a:t>
            </a:r>
            <a:r>
              <a:rPr lang="en-US" b="1" dirty="0" smtClean="0"/>
              <a:t>__name__.</a:t>
            </a:r>
          </a:p>
          <a:p>
            <a:pPr algn="l"/>
            <a:r>
              <a:rPr lang="en-US" b="1" dirty="0" smtClean="0"/>
              <a:t>import </a:t>
            </a:r>
            <a:r>
              <a:rPr lang="en-US" dirty="0" smtClean="0"/>
              <a:t>keyword is used to import module.</a:t>
            </a:r>
            <a:endParaRPr lang="en-US" b="1" dirty="0" smtClean="0"/>
          </a:p>
          <a:p>
            <a:pPr algn="l"/>
            <a:endParaRPr lang="en-US" dirty="0" smtClean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9709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597779" y="968524"/>
            <a:ext cx="4495088" cy="963613"/>
          </a:xfrm>
        </p:spPr>
        <p:txBody>
          <a:bodyPr>
            <a:normAutofit/>
          </a:bodyPr>
          <a:lstStyle/>
          <a:p>
            <a:r>
              <a:rPr lang="en-IN" b="1" dirty="0" smtClean="0"/>
              <a:t>Uses of Modules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58678" y="2529644"/>
            <a:ext cx="9380537" cy="2486025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800" dirty="0" smtClean="0"/>
              <a:t>It makes sense to split a big program into multiple </a:t>
            </a:r>
            <a:r>
              <a:rPr lang="en-US" sz="1800" b="1" dirty="0" smtClean="0"/>
              <a:t>.</a:t>
            </a:r>
            <a:r>
              <a:rPr lang="en-US" sz="1800" b="1" dirty="0" err="1" smtClean="0"/>
              <a:t>py</a:t>
            </a:r>
            <a:r>
              <a:rPr lang="en-US" sz="1800" b="1" dirty="0" smtClean="0"/>
              <a:t> </a:t>
            </a:r>
            <a:r>
              <a:rPr lang="en-US" sz="1800" dirty="0" smtClean="0"/>
              <a:t>files. Where each file acts as a module. Therefore, It facilitates ease of </a:t>
            </a:r>
            <a:r>
              <a:rPr lang="en-US" sz="1800" b="1" dirty="0" smtClean="0"/>
              <a:t>development</a:t>
            </a:r>
            <a:r>
              <a:rPr lang="en-US" sz="1800" dirty="0" smtClean="0"/>
              <a:t> and </a:t>
            </a:r>
            <a:r>
              <a:rPr lang="en-US" sz="1800" b="1" dirty="0" smtClean="0"/>
              <a:t>maintenance</a:t>
            </a:r>
            <a:r>
              <a:rPr lang="en-US" sz="1800" dirty="0" smtClean="0"/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/>
              <a:t>We can keep common function in separate module so that other module can use </a:t>
            </a:r>
            <a:r>
              <a:rPr lang="en-US" sz="1800" dirty="0" err="1" smtClean="0"/>
              <a:t>it.As</a:t>
            </a:r>
            <a:r>
              <a:rPr lang="en-US" sz="1800" dirty="0" smtClean="0"/>
              <a:t> a result we can reuse the existing code.</a:t>
            </a:r>
            <a:endParaRPr lang="en-US" sz="1400" dirty="0" smtClean="0"/>
          </a:p>
          <a:p>
            <a:pPr algn="l"/>
            <a:endParaRPr lang="en-US" sz="1800" dirty="0" smtClean="0"/>
          </a:p>
          <a:p>
            <a:pPr algn="l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708942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1150" y="865974"/>
            <a:ext cx="4631821" cy="963613"/>
          </a:xfrm>
        </p:spPr>
        <p:txBody>
          <a:bodyPr>
            <a:normAutofit/>
          </a:bodyPr>
          <a:lstStyle/>
          <a:p>
            <a:r>
              <a:rPr lang="en-IN" b="1" dirty="0" smtClean="0"/>
              <a:t>Python Packages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03306" y="2238835"/>
            <a:ext cx="6768268" cy="343557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 </a:t>
            </a:r>
            <a:r>
              <a:rPr lang="en-US" sz="2000" b="1" dirty="0"/>
              <a:t>python package</a:t>
            </a:r>
            <a:r>
              <a:rPr lang="en-US" sz="2000" dirty="0"/>
              <a:t> is a collection of </a:t>
            </a:r>
            <a:r>
              <a:rPr lang="en-US" sz="2000" dirty="0" smtClean="0"/>
              <a:t>modules.</a:t>
            </a:r>
            <a:endParaRPr lang="en-US" sz="2000" dirty="0" smtClean="0"/>
          </a:p>
          <a:p>
            <a:pPr algn="l"/>
            <a:r>
              <a:rPr lang="en-US" sz="2000" dirty="0" smtClean="0"/>
              <a:t>A particular directory is treated as a package if it contains a file named </a:t>
            </a:r>
            <a:r>
              <a:rPr lang="en-US" sz="2000" b="1" dirty="0" smtClean="0"/>
              <a:t>__init__.py </a:t>
            </a:r>
            <a:r>
              <a:rPr lang="en-US" sz="2000" dirty="0" smtClean="0"/>
              <a:t>in it.</a:t>
            </a:r>
          </a:p>
          <a:p>
            <a:pPr algn="l"/>
            <a:r>
              <a:rPr lang="en-US" sz="2000" dirty="0" smtClean="0"/>
              <a:t>The directory may contain other sub-packages and module in it.</a:t>
            </a:r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496" y="769122"/>
            <a:ext cx="3546505" cy="531548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303315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41</TotalTime>
  <Words>123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Python Modules</vt:lpstr>
      <vt:lpstr>Uses of Modules</vt:lpstr>
      <vt:lpstr>Python Packages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Modules</dc:title>
  <dc:creator>LENOVO</dc:creator>
  <cp:lastModifiedBy>LENOVO</cp:lastModifiedBy>
  <cp:revision>23</cp:revision>
  <dcterms:created xsi:type="dcterms:W3CDTF">2022-05-23T08:53:45Z</dcterms:created>
  <dcterms:modified xsi:type="dcterms:W3CDTF">2022-05-23T17:54:33Z</dcterms:modified>
</cp:coreProperties>
</file>