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6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0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0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7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6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0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4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FE5F6-FE00-4152-BEC3-FD615CD9AE99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595" y="336150"/>
            <a:ext cx="6853727" cy="988448"/>
          </a:xfrm>
        </p:spPr>
        <p:txBody>
          <a:bodyPr>
            <a:normAutofit/>
          </a:bodyPr>
          <a:lstStyle/>
          <a:p>
            <a:r>
              <a:rPr lang="en-IN" b="1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Read / Write files</a:t>
            </a:r>
            <a:endParaRPr lang="en-IN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51" y="1726250"/>
            <a:ext cx="11152261" cy="4802737"/>
          </a:xfrm>
          <a:solidFill>
            <a:schemeClr val="accent5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l"/>
            <a:r>
              <a:rPr lang="en-US" cap="none" dirty="0" smtClean="0"/>
              <a:t>Files are named locations on disk to store related information. They are used to permanently store data in a non-volatile memory (e.g. Hard disk)</a:t>
            </a:r>
          </a:p>
          <a:p>
            <a:pPr algn="l"/>
            <a:r>
              <a:rPr lang="en-US" cap="none" dirty="0" smtClean="0"/>
              <a:t>When we want to read from or write to a file, we need to open it first. When we are done, it needs to be closed so that the resources that are tied with the file are freed</a:t>
            </a:r>
            <a:r>
              <a:rPr lang="en-US" cap="none" dirty="0" smtClean="0"/>
              <a:t>.</a:t>
            </a:r>
          </a:p>
          <a:p>
            <a:pPr algn="l"/>
            <a:r>
              <a:rPr lang="en-US" cap="none" dirty="0" smtClean="0"/>
              <a:t>Hence</a:t>
            </a:r>
            <a:r>
              <a:rPr lang="en-US" cap="none" dirty="0" smtClean="0"/>
              <a:t>, in python, a file operation takes place in the following order: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cap="none" dirty="0" smtClean="0"/>
              <a:t>Open a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 smtClean="0"/>
              <a:t>Read or write (perform operation)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cap="none" dirty="0" smtClean="0"/>
              <a:t>Close the file</a:t>
            </a:r>
          </a:p>
          <a:p>
            <a:pPr algn="l"/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26275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119" y="481429"/>
            <a:ext cx="5870961" cy="988448"/>
          </a:xfrm>
        </p:spPr>
        <p:txBody>
          <a:bodyPr>
            <a:normAutofit/>
          </a:bodyPr>
          <a:lstStyle/>
          <a:p>
            <a:r>
              <a:rPr lang="en-IN" b="1" u="sng" cap="none" dirty="0" smtClean="0"/>
              <a:t>Opening files in python</a:t>
            </a:r>
            <a:endParaRPr lang="en-IN" b="1" u="sn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42" y="1956988"/>
            <a:ext cx="10656606" cy="43327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400" cap="none" dirty="0" smtClean="0"/>
              <a:t>Python has a built-in open() function to open a file. This function returns a file object, also called a handle, as it is used to read or modify the file </a:t>
            </a:r>
            <a:r>
              <a:rPr lang="en-US" sz="2400" cap="none" dirty="0" smtClean="0"/>
              <a:t>accordingly.</a:t>
            </a:r>
            <a:endParaRPr lang="en-US" sz="2400" cap="none" dirty="0" smtClean="0"/>
          </a:p>
          <a:p>
            <a:pPr algn="l"/>
            <a:endParaRPr lang="en-US" sz="2400" cap="none" dirty="0" smtClean="0"/>
          </a:p>
          <a:p>
            <a:pPr algn="l"/>
            <a:r>
              <a:rPr lang="en-US" sz="2400" cap="none" dirty="0" smtClean="0">
                <a:solidFill>
                  <a:schemeClr val="accent6">
                    <a:lumMod val="75000"/>
                  </a:schemeClr>
                </a:solidFill>
              </a:rPr>
              <a:t>F = open("</a:t>
            </a:r>
            <a:r>
              <a:rPr lang="en-US" sz="2400" cap="none" dirty="0" err="1" smtClean="0">
                <a:solidFill>
                  <a:schemeClr val="accent6">
                    <a:lumMod val="75000"/>
                  </a:schemeClr>
                </a:solidFill>
              </a:rPr>
              <a:t>test.Txt</a:t>
            </a:r>
            <a:r>
              <a:rPr lang="en-US" sz="2400" cap="none" dirty="0" smtClean="0">
                <a:solidFill>
                  <a:schemeClr val="accent6">
                    <a:lumMod val="75000"/>
                  </a:schemeClr>
                </a:solidFill>
              </a:rPr>
              <a:t>")    # open file in current directory</a:t>
            </a:r>
          </a:p>
          <a:p>
            <a:pPr algn="l"/>
            <a:r>
              <a:rPr lang="en-US" sz="2400" cap="none" dirty="0" smtClean="0">
                <a:solidFill>
                  <a:schemeClr val="accent6">
                    <a:lumMod val="75000"/>
                  </a:schemeClr>
                </a:solidFill>
              </a:rPr>
              <a:t>F = open("c:/python38/README.Txt")  # specifying full path</a:t>
            </a:r>
          </a:p>
          <a:p>
            <a:pPr algn="l"/>
            <a:r>
              <a:rPr lang="en-US" sz="2400" cap="none" dirty="0" smtClean="0"/>
              <a:t>We can specify the mode while opening a file. In mode, </a:t>
            </a:r>
          </a:p>
          <a:p>
            <a:pPr algn="l"/>
            <a:r>
              <a:rPr lang="en-US" sz="2400" cap="none" dirty="0" smtClean="0"/>
              <a:t>We specify whether we want to read r, write w or append a to the file. </a:t>
            </a:r>
          </a:p>
          <a:p>
            <a:pPr algn="l"/>
            <a:r>
              <a:rPr lang="en-US" sz="2400" cap="none" dirty="0" smtClean="0"/>
              <a:t>The default is reading in text mode. In this mode, we get strings when reading from the file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85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379" y="336150"/>
            <a:ext cx="6016240" cy="988448"/>
          </a:xfrm>
        </p:spPr>
        <p:txBody>
          <a:bodyPr>
            <a:normAutofit/>
          </a:bodyPr>
          <a:lstStyle/>
          <a:p>
            <a:r>
              <a:rPr lang="en-IN" b="1" u="sng" cap="none" dirty="0" smtClean="0"/>
              <a:t>Opening files in python</a:t>
            </a:r>
            <a:endParaRPr lang="en-IN" b="1" u="sng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19030"/>
              </p:ext>
            </p:extLst>
          </p:nvPr>
        </p:nvGraphicFramePr>
        <p:xfrm>
          <a:off x="683663" y="1683519"/>
          <a:ext cx="10579694" cy="476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847"/>
                <a:gridCol w="5289847"/>
              </a:tblGrid>
              <a:tr h="39761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97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read mod only.</a:t>
                      </a:r>
                      <a:endParaRPr lang="en-IN" dirty="0"/>
                    </a:p>
                  </a:txBody>
                  <a:tcPr/>
                </a:tc>
              </a:tr>
              <a:tr h="980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writing. Creates a new file if it does not exist or truncates the file if it exists</a:t>
                      </a:r>
                      <a:endParaRPr lang="en-IN" dirty="0"/>
                    </a:p>
                  </a:txBody>
                  <a:tcPr/>
                </a:tc>
              </a:tr>
              <a:tr h="961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exclusive creation. If the file already exists, the operation fails.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file and open it for writing</a:t>
                      </a:r>
                      <a:endParaRPr lang="en-IN" dirty="0"/>
                    </a:p>
                  </a:txBody>
                  <a:tcPr/>
                </a:tc>
              </a:tr>
              <a:tr h="672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file in append mode. If the file does not exist, then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file will be created</a:t>
                      </a:r>
                      <a:endParaRPr lang="en-IN" dirty="0"/>
                    </a:p>
                  </a:txBody>
                  <a:tcPr/>
                </a:tc>
              </a:tr>
              <a:tr h="397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&lt;r+&gt;</a:t>
                      </a:r>
                      <a:r>
                        <a:rPr lang="en-US" baseline="0" dirty="0" smtClean="0"/>
                        <a:t> or &lt;+r&gt;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file in both read and write mode.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961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&lt;a+&gt;</a:t>
                      </a:r>
                      <a:r>
                        <a:rPr lang="en-US" baseline="0" dirty="0" smtClean="0"/>
                        <a:t> or &lt;+a&gt;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file in append and read mode.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file does not exist, then create new one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440" y="165233"/>
            <a:ext cx="3221764" cy="458609"/>
          </a:xfrm>
        </p:spPr>
        <p:txBody>
          <a:bodyPr>
            <a:normAutofit fontScale="90000"/>
          </a:bodyPr>
          <a:lstStyle/>
          <a:p>
            <a:r>
              <a:rPr lang="en-IN" sz="3200" b="1" u="sng" cap="none" dirty="0" smtClean="0">
                <a:latin typeface="Arial Black" panose="020B0A04020102020204" pitchFamily="34" charset="0"/>
              </a:rPr>
              <a:t>Files method</a:t>
            </a:r>
            <a:endParaRPr lang="en-IN" sz="3200" b="1" u="sng" cap="none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81683"/>
              </p:ext>
            </p:extLst>
          </p:nvPr>
        </p:nvGraphicFramePr>
        <p:xfrm>
          <a:off x="341829" y="742434"/>
          <a:ext cx="1155391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58"/>
                <a:gridCol w="5776958"/>
              </a:tblGrid>
              <a:tr h="34623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462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to perform read/</a:t>
                      </a:r>
                      <a:r>
                        <a:rPr lang="en-IN" sz="180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wrire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/append 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an opened file. It has no effect if the file is already closed.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at most n characters from the file. Reads till end of file if it is negative or </a:t>
                      </a:r>
                      <a:r>
                        <a:rPr lang="en-US" dirty="0" smtClean="0"/>
                        <a:t>None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readline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and returns one line from the file. Reads in at most n bytes if specified.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readlines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and returns a list of lines from the file. Reads in at most n bytes/characters if specified</a:t>
                      </a:r>
                      <a:endParaRPr lang="en-IN" dirty="0"/>
                    </a:p>
                  </a:txBody>
                  <a:tcPr/>
                </a:tc>
              </a:tr>
              <a:tr h="34623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Seek(offset)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file position to offset bytes,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integer that represents the current position of the file's object.</a:t>
                      </a:r>
                      <a:endParaRPr lang="en-IN" dirty="0"/>
                    </a:p>
                  </a:txBody>
                  <a:tcPr/>
                </a:tc>
              </a:tr>
              <a:tr h="60591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Writes the string s to the file and returns the number of characters written.</a:t>
                      </a:r>
                      <a:endParaRPr lang="en-IN" dirty="0"/>
                    </a:p>
                  </a:txBody>
                  <a:tcPr/>
                </a:tc>
              </a:tr>
              <a:tr h="176702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(lines)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Writes a list of lines to the file.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334</TotalTime>
  <Words>495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Celestial</vt:lpstr>
      <vt:lpstr>Read / Write files</vt:lpstr>
      <vt:lpstr>Opening files in python</vt:lpstr>
      <vt:lpstr>Opening files in python</vt:lpstr>
      <vt:lpstr>Files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LENOVO</dc:creator>
  <cp:lastModifiedBy>LENOVO</cp:lastModifiedBy>
  <cp:revision>26</cp:revision>
  <dcterms:created xsi:type="dcterms:W3CDTF">2022-05-27T12:48:08Z</dcterms:created>
  <dcterms:modified xsi:type="dcterms:W3CDTF">2022-06-01T03:42:32Z</dcterms:modified>
</cp:coreProperties>
</file>