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8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2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7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40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4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1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6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8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8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0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96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78139" y="524052"/>
            <a:ext cx="3828516" cy="1074738"/>
          </a:xfrm>
        </p:spPr>
        <p:txBody>
          <a:bodyPr/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Exception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6393" y="1768238"/>
            <a:ext cx="10249730" cy="48718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 smtClean="0"/>
              <a:t>An exception is an error which happens at the time of execution of a program. However, while running a program, python generates an exception that should be handled to avoid your program to crash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1" dirty="0" smtClean="0"/>
              <a:t>Common examples of exception: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 smtClean="0"/>
              <a:t>Division by zero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Accessing a file which does not exist.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Addition of two incompatible types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Trying to access a nonexistent index of a sequence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Removing the table from the disconnected database server.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Atm</a:t>
            </a:r>
            <a:r>
              <a:rPr lang="en-US" sz="2000" dirty="0" smtClean="0"/>
              <a:t> withdrawal of more than the available amount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algn="l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400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542" y="370332"/>
            <a:ext cx="9144000" cy="638071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Arial Black" panose="020B0A04020102020204" pitchFamily="34" charset="0"/>
              </a:rPr>
              <a:t>Python Exception Handle</a:t>
            </a:r>
            <a:endParaRPr lang="en-US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8" y="1452786"/>
            <a:ext cx="10174521" cy="51872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266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8318" y="507066"/>
            <a:ext cx="6591656" cy="638071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Arial Black" panose="020B0A04020102020204" pitchFamily="34" charset="0"/>
              </a:rPr>
              <a:t>Some </a:t>
            </a:r>
            <a:r>
              <a:rPr lang="en-IN" sz="3200" b="1" u="sng" dirty="0">
                <a:latin typeface="Arial Black" panose="020B0A04020102020204" pitchFamily="34" charset="0"/>
              </a:rPr>
              <a:t>Python </a:t>
            </a:r>
            <a:r>
              <a:rPr lang="en-IN" sz="3200" b="1" u="sng" dirty="0" smtClean="0">
                <a:latin typeface="Arial Black" panose="020B0A04020102020204" pitchFamily="34" charset="0"/>
              </a:rPr>
              <a:t>Errors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41700"/>
              </p:ext>
            </p:extLst>
          </p:nvPr>
        </p:nvGraphicFramePr>
        <p:xfrm>
          <a:off x="401651" y="1306286"/>
          <a:ext cx="11109534" cy="606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767"/>
                <a:gridCol w="5554767"/>
              </a:tblGrid>
              <a:tr h="586690"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ZeroDivisionError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second operand of division or modulo operation is zero.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imported module is not found.</a:t>
                      </a:r>
                      <a:endParaRPr lang="en-IN" dirty="0"/>
                    </a:p>
                  </a:txBody>
                  <a:tcPr/>
                </a:tc>
              </a:tr>
              <a:tr h="87778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index of a sequence is out of range.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 key is not found in a dictionary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KeyboardInterrupt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user hits the interrupt key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Ctrl+C</a:t>
                      </a:r>
                      <a:endParaRPr lang="en-IN" b="1" dirty="0"/>
                    </a:p>
                  </a:txBody>
                  <a:tcPr/>
                </a:tc>
              </a:tr>
              <a:tr h="87778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you attempt to create an object of an interface or abstract class.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LookupError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base class for those exceptions that are raised when a key or index used on a mapping or sequence is invalid or not found. 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</TotalTime>
  <Words>196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Century Gothic</vt:lpstr>
      <vt:lpstr>Wingdings</vt:lpstr>
      <vt:lpstr>Vapor Trail</vt:lpstr>
      <vt:lpstr>Exception</vt:lpstr>
      <vt:lpstr>Python Exception Handle</vt:lpstr>
      <vt:lpstr>Some Python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LENOVO</dc:creator>
  <cp:lastModifiedBy>LENOVO</cp:lastModifiedBy>
  <cp:revision>27</cp:revision>
  <dcterms:created xsi:type="dcterms:W3CDTF">2022-05-26T15:59:17Z</dcterms:created>
  <dcterms:modified xsi:type="dcterms:W3CDTF">2022-05-30T04:31:59Z</dcterms:modified>
</cp:coreProperties>
</file>