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D08B-A6EA-4E9B-A253-E8362755D554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C827-830B-45BE-8D94-E5B6FDE6B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917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D08B-A6EA-4E9B-A253-E8362755D554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C827-830B-45BE-8D94-E5B6FDE6B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0671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D08B-A6EA-4E9B-A253-E8362755D554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C827-830B-45BE-8D94-E5B6FDE6B86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4860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D08B-A6EA-4E9B-A253-E8362755D554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C827-830B-45BE-8D94-E5B6FDE6B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786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D08B-A6EA-4E9B-A253-E8362755D554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C827-830B-45BE-8D94-E5B6FDE6B86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4188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D08B-A6EA-4E9B-A253-E8362755D554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C827-830B-45BE-8D94-E5B6FDE6B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63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D08B-A6EA-4E9B-A253-E8362755D554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C827-830B-45BE-8D94-E5B6FDE6B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776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D08B-A6EA-4E9B-A253-E8362755D554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C827-830B-45BE-8D94-E5B6FDE6B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467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D08B-A6EA-4E9B-A253-E8362755D554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C827-830B-45BE-8D94-E5B6FDE6B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01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D08B-A6EA-4E9B-A253-E8362755D554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C827-830B-45BE-8D94-E5B6FDE6B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848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D08B-A6EA-4E9B-A253-E8362755D554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C827-830B-45BE-8D94-E5B6FDE6B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37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D08B-A6EA-4E9B-A253-E8362755D554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C827-830B-45BE-8D94-E5B6FDE6B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435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D08B-A6EA-4E9B-A253-E8362755D554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C827-830B-45BE-8D94-E5B6FDE6B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713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D08B-A6EA-4E9B-A253-E8362755D554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C827-830B-45BE-8D94-E5B6FDE6B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022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D08B-A6EA-4E9B-A253-E8362755D554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C827-830B-45BE-8D94-E5B6FDE6B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40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D08B-A6EA-4E9B-A253-E8362755D554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C827-830B-45BE-8D94-E5B6FDE6B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60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7D08B-A6EA-4E9B-A253-E8362755D554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870C827-830B-45BE-8D94-E5B6FDE6B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248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8245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Inheritance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8445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Virtual </a:t>
            </a:r>
            <a:r>
              <a:rPr lang="en-US" dirty="0" smtClean="0"/>
              <a:t>Environment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Create virtual environment</a:t>
            </a:r>
          </a:p>
          <a:p>
            <a:r>
              <a:rPr lang="en-IN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python -m </a:t>
            </a:r>
            <a:r>
              <a:rPr lang="en-IN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venv</a:t>
            </a:r>
            <a:r>
              <a:rPr lang="en-IN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IN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venv_test</a:t>
            </a:r>
            <a:endParaRPr lang="en-IN" b="1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Activate Virtual Environment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IN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venv_test</a:t>
            </a:r>
            <a:r>
              <a:rPr lang="en-IN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\Script\activate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D</a:t>
            </a:r>
            <a:r>
              <a:rPr lang="en-IN" b="1" dirty="0" smtClean="0">
                <a:solidFill>
                  <a:schemeClr val="tx2">
                    <a:lumMod val="75000"/>
                  </a:schemeClr>
                </a:solidFill>
              </a:rPr>
              <a:t>eactivate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Virtual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Environment</a:t>
            </a:r>
            <a:endParaRPr lang="en-IN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deactivate</a:t>
            </a:r>
            <a:endParaRPr lang="en-IN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5875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</TotalTime>
  <Words>19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Inheritance</vt:lpstr>
      <vt:lpstr>Virtual Environment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</dc:title>
  <dc:creator>LENOVO</dc:creator>
  <cp:lastModifiedBy>LENOVO</cp:lastModifiedBy>
  <cp:revision>10</cp:revision>
  <dcterms:created xsi:type="dcterms:W3CDTF">2022-05-26T05:06:03Z</dcterms:created>
  <dcterms:modified xsi:type="dcterms:W3CDTF">2022-05-26T06:40:09Z</dcterms:modified>
</cp:coreProperties>
</file>