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87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02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17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0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06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70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3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14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73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7114-721A-4CB8-8F70-C7E2FA1B4662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42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7114-721A-4CB8-8F70-C7E2FA1B4662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6378F-4176-447D-83C6-FFA8A44C1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28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376" y="367470"/>
            <a:ext cx="5306938" cy="82894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Pandas Series</a:t>
            </a:r>
            <a:endParaRPr lang="en-IN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80973"/>
            <a:ext cx="10209376" cy="4289988"/>
          </a:xfrm>
        </p:spPr>
        <p:txBody>
          <a:bodyPr/>
          <a:lstStyle/>
          <a:p>
            <a:pPr algn="l"/>
            <a:r>
              <a:rPr lang="en-US" dirty="0" smtClean="0"/>
              <a:t>A Series is a one-dimensional array </a:t>
            </a:r>
            <a:r>
              <a:rPr lang="en-US" dirty="0" err="1" smtClean="0"/>
              <a:t>conataining</a:t>
            </a:r>
            <a:r>
              <a:rPr lang="en-US" dirty="0" smtClean="0"/>
              <a:t> a sequence of values of any data type(</a:t>
            </a:r>
            <a:r>
              <a:rPr lang="en-US" dirty="0" err="1" smtClean="0"/>
              <a:t>int</a:t>
            </a:r>
            <a:r>
              <a:rPr lang="en-US" dirty="0" smtClean="0"/>
              <a:t>, float, string list, </a:t>
            </a:r>
            <a:r>
              <a:rPr lang="en-US" dirty="0" err="1" smtClean="0"/>
              <a:t>etc</a:t>
            </a:r>
            <a:r>
              <a:rPr lang="en-US" dirty="0" smtClean="0"/>
              <a:t>) which is by default have numerical data labels starting from </a:t>
            </a:r>
            <a:r>
              <a:rPr lang="en-US" dirty="0" err="1" smtClean="0"/>
              <a:t>zero.The</a:t>
            </a:r>
            <a:r>
              <a:rPr lang="en-US" dirty="0" smtClean="0"/>
              <a:t> data labels associated with a particular value is called its index. We can also assign values of other data types as </a:t>
            </a:r>
            <a:r>
              <a:rPr lang="en-US" dirty="0" err="1" smtClean="0"/>
              <a:t>index.We</a:t>
            </a:r>
            <a:r>
              <a:rPr lang="en-US" dirty="0" smtClean="0"/>
              <a:t> can imaging Panda’s Series as a column in </a:t>
            </a:r>
            <a:r>
              <a:rPr lang="en-US" smtClean="0"/>
              <a:t>a spreadsheet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85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Pandas Series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Series</dc:title>
  <dc:creator>LENOVO</dc:creator>
  <cp:lastModifiedBy>LENOVO</cp:lastModifiedBy>
  <cp:revision>4</cp:revision>
  <dcterms:created xsi:type="dcterms:W3CDTF">2022-05-27T16:00:21Z</dcterms:created>
  <dcterms:modified xsi:type="dcterms:W3CDTF">2022-05-27T16:05:46Z</dcterms:modified>
</cp:coreProperties>
</file>