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2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0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35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0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3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7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4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4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1CC33-C1E3-43D5-954C-D3879CCC99B6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905824" y="1402083"/>
            <a:ext cx="5314950" cy="424973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Decision making is required when we want to execute a code only if a certain condition is satisfied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/>
              <a:t>The </a:t>
            </a:r>
            <a:r>
              <a:rPr lang="en-US" sz="2000" b="1" dirty="0"/>
              <a:t>if</a:t>
            </a:r>
            <a:r>
              <a:rPr lang="en-US" sz="2000" dirty="0"/>
              <a:t>…</a:t>
            </a:r>
            <a:r>
              <a:rPr lang="en-US" sz="2000" b="1" dirty="0" err="1"/>
              <a:t>elif</a:t>
            </a:r>
            <a:r>
              <a:rPr lang="en-US" sz="2000" dirty="0"/>
              <a:t>…</a:t>
            </a:r>
            <a:r>
              <a:rPr lang="en-US" sz="2000" b="1" dirty="0"/>
              <a:t>else</a:t>
            </a:r>
            <a:r>
              <a:rPr lang="en-US" sz="2000" dirty="0"/>
              <a:t> statement is used in Python for decision making.</a:t>
            </a:r>
            <a:endParaRPr lang="en-US" sz="2000" dirty="0" smtClean="0"/>
          </a:p>
          <a:p>
            <a:pPr algn="l"/>
            <a:r>
              <a:rPr lang="en-US" sz="2000" b="1" dirty="0" smtClean="0"/>
              <a:t>if x expression:</a:t>
            </a:r>
          </a:p>
          <a:p>
            <a:pPr algn="l"/>
            <a:r>
              <a:rPr lang="en-US" sz="2000" b="1" dirty="0" smtClean="0"/>
              <a:t>    statement(s)</a:t>
            </a:r>
          </a:p>
          <a:p>
            <a:pPr algn="l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06324" y="716270"/>
            <a:ext cx="2628900" cy="606425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Control Flow</a:t>
            </a:r>
            <a:endParaRPr lang="en-US" sz="2800" b="1" dirty="0"/>
          </a:p>
        </p:txBody>
      </p:sp>
      <p:grpSp>
        <p:nvGrpSpPr>
          <p:cNvPr id="1045" name="Group 1044"/>
          <p:cNvGrpSpPr/>
          <p:nvPr/>
        </p:nvGrpSpPr>
        <p:grpSpPr>
          <a:xfrm>
            <a:off x="6590283" y="1798461"/>
            <a:ext cx="3392682" cy="4271543"/>
            <a:chOff x="3956701" y="2714360"/>
            <a:chExt cx="2768839" cy="3559753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4114798" y="2714360"/>
              <a:ext cx="1700613" cy="29055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IN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3956701" y="3401403"/>
              <a:ext cx="2016808" cy="1255517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IN" dirty="0"/>
            </a:p>
          </p:txBody>
        </p:sp>
        <p:cxnSp>
          <p:nvCxnSpPr>
            <p:cNvPr id="11" name="Straight Arrow Connector 10"/>
            <p:cNvCxnSpPr>
              <a:stCxn id="7" idx="1"/>
              <a:endCxn id="9" idx="0"/>
            </p:cNvCxnSpPr>
            <p:nvPr/>
          </p:nvCxnSpPr>
          <p:spPr>
            <a:xfrm>
              <a:off x="4965105" y="3004917"/>
              <a:ext cx="0" cy="396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965104" y="4679724"/>
              <a:ext cx="0" cy="561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07978" y="5284679"/>
              <a:ext cx="1982624" cy="640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 of If</a:t>
              </a:r>
              <a:endParaRPr lang="en-IN" dirty="0"/>
            </a:p>
          </p:txBody>
        </p:sp>
        <p:cxnSp>
          <p:nvCxnSpPr>
            <p:cNvPr id="1033" name="Elbow Connector 1032"/>
            <p:cNvCxnSpPr>
              <a:stCxn id="9" idx="3"/>
            </p:cNvCxnSpPr>
            <p:nvPr/>
          </p:nvCxnSpPr>
          <p:spPr>
            <a:xfrm>
              <a:off x="5973509" y="4029162"/>
              <a:ext cx="752031" cy="15759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endCxn id="28" idx="3"/>
            </p:cNvCxnSpPr>
            <p:nvPr/>
          </p:nvCxnSpPr>
          <p:spPr>
            <a:xfrm flipH="1">
              <a:off x="5990602" y="5605146"/>
              <a:ext cx="734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/>
            <p:cNvSpPr txBox="1"/>
            <p:nvPr/>
          </p:nvSpPr>
          <p:spPr>
            <a:xfrm>
              <a:off x="5973509" y="3678783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82197" y="4679725"/>
              <a:ext cx="73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IN" dirty="0"/>
            </a:p>
          </p:txBody>
        </p:sp>
        <p:cxnSp>
          <p:nvCxnSpPr>
            <p:cNvPr id="1044" name="Straight Arrow Connector 1043"/>
            <p:cNvCxnSpPr>
              <a:stCxn id="28" idx="2"/>
            </p:cNvCxnSpPr>
            <p:nvPr/>
          </p:nvCxnSpPr>
          <p:spPr>
            <a:xfrm flipH="1">
              <a:off x="4982197" y="5925613"/>
              <a:ext cx="17093" cy="34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740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05856" y="2924013"/>
            <a:ext cx="4503634" cy="896937"/>
          </a:xfrm>
        </p:spPr>
        <p:txBody>
          <a:bodyPr>
            <a:normAutofit/>
          </a:bodyPr>
          <a:lstStyle/>
          <a:p>
            <a:r>
              <a:rPr lang="en-IN" sz="2800" b="1" dirty="0"/>
              <a:t>Python if...else Statement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64" y="734939"/>
            <a:ext cx="5655722" cy="5275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9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92877" y="496249"/>
            <a:ext cx="4264351" cy="896938"/>
          </a:xfrm>
        </p:spPr>
        <p:txBody>
          <a:bodyPr>
            <a:normAutofit/>
          </a:bodyPr>
          <a:lstStyle/>
          <a:p>
            <a:r>
              <a:rPr lang="en-US" sz="2800" b="1" dirty="0"/>
              <a:t>Flowchart of if...</a:t>
            </a:r>
            <a:r>
              <a:rPr lang="en-US" sz="2800" b="1" dirty="0" err="1"/>
              <a:t>elif</a:t>
            </a:r>
            <a:r>
              <a:rPr lang="en-US" sz="2800" b="1" dirty="0"/>
              <a:t>...else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7" y="1601301"/>
            <a:ext cx="10279765" cy="4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54908" y="751779"/>
            <a:ext cx="2700471" cy="674687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For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99858" y="1387520"/>
            <a:ext cx="6357938" cy="3683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for loop in Python is used to iterate over a sequence</a:t>
            </a:r>
            <a:endParaRPr lang="en-US" sz="1800" b="1" dirty="0" smtClean="0"/>
          </a:p>
          <a:p>
            <a:pPr algn="l"/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40" y="1897167"/>
            <a:ext cx="8554339" cy="42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03305" y="930548"/>
            <a:ext cx="3081975" cy="71809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While Loop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71671" y="2254745"/>
            <a:ext cx="3734511" cy="194124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while loop in Python is used to iterate over a block of code as long as the test expression (condition) is true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algn="l"/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15" y="1170083"/>
            <a:ext cx="6101697" cy="48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9810" y="2760291"/>
            <a:ext cx="2768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221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904</TotalTime>
  <Words>101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Control Flow</vt:lpstr>
      <vt:lpstr>Python if...else Statement</vt:lpstr>
      <vt:lpstr>Flowchart of if...elif...else</vt:lpstr>
      <vt:lpstr>For Loop</vt:lpstr>
      <vt:lpstr>While Loop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159</cp:revision>
  <dcterms:created xsi:type="dcterms:W3CDTF">2022-04-23T13:52:47Z</dcterms:created>
  <dcterms:modified xsi:type="dcterms:W3CDTF">2022-05-07T16:10:26Z</dcterms:modified>
</cp:coreProperties>
</file>