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73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23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6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41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7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9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0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9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5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9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3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8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401763"/>
            <a:ext cx="8878888" cy="42497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Sequence</a:t>
            </a:r>
          </a:p>
          <a:p>
            <a:r>
              <a:rPr lang="en-US" dirty="0" smtClean="0"/>
              <a:t>Selection/Decision</a:t>
            </a:r>
          </a:p>
          <a:p>
            <a:r>
              <a:rPr lang="en-US" sz="2000" dirty="0" smtClean="0"/>
              <a:t>Iteration/looping</a:t>
            </a:r>
          </a:p>
          <a:p>
            <a:pPr marL="0" indent="0" algn="l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2125"/>
            <a:ext cx="4435475" cy="606425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Program control 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70148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9810" y="2760291"/>
            <a:ext cx="2768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5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401763"/>
            <a:ext cx="5314950" cy="424973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Decision making is required when we want to execute a code only if a certain condition is satisfied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/>
              <a:t>The </a:t>
            </a:r>
            <a:r>
              <a:rPr lang="en-US" sz="2000" b="1" dirty="0"/>
              <a:t>if</a:t>
            </a:r>
            <a:r>
              <a:rPr lang="en-US" sz="2000" dirty="0"/>
              <a:t>…</a:t>
            </a:r>
            <a:r>
              <a:rPr lang="en-US" sz="2000" b="1" dirty="0" err="1"/>
              <a:t>elif</a:t>
            </a:r>
            <a:r>
              <a:rPr lang="en-US" sz="2000" dirty="0"/>
              <a:t>…</a:t>
            </a:r>
            <a:r>
              <a:rPr lang="en-US" sz="2000" b="1" dirty="0"/>
              <a:t>else</a:t>
            </a:r>
            <a:r>
              <a:rPr lang="en-US" sz="2000" dirty="0"/>
              <a:t> statement is used in Python for decision making.</a:t>
            </a:r>
            <a:endParaRPr lang="en-US" sz="2000" dirty="0" smtClean="0"/>
          </a:p>
          <a:p>
            <a:pPr algn="l"/>
            <a:r>
              <a:rPr lang="en-US" sz="2000" b="1" dirty="0" smtClean="0"/>
              <a:t>if x expression:</a:t>
            </a:r>
          </a:p>
          <a:p>
            <a:pPr algn="l"/>
            <a:r>
              <a:rPr lang="en-US" sz="2000" b="1" dirty="0" smtClean="0"/>
              <a:t>    statement(s)</a:t>
            </a:r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63100" y="715963"/>
            <a:ext cx="2628900" cy="606425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Control Flow</a:t>
            </a:r>
            <a:endParaRPr lang="en-US" sz="2800" b="1" dirty="0"/>
          </a:p>
        </p:txBody>
      </p:sp>
      <p:grpSp>
        <p:nvGrpSpPr>
          <p:cNvPr id="1045" name="Group 1044"/>
          <p:cNvGrpSpPr/>
          <p:nvPr/>
        </p:nvGrpSpPr>
        <p:grpSpPr>
          <a:xfrm>
            <a:off x="6590283" y="1798461"/>
            <a:ext cx="3392682" cy="4271543"/>
            <a:chOff x="3956701" y="2714360"/>
            <a:chExt cx="2768839" cy="3559753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4114798" y="2714360"/>
              <a:ext cx="1700613" cy="29055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IN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3956701" y="3401403"/>
              <a:ext cx="2016808" cy="125551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IN" dirty="0"/>
            </a:p>
          </p:txBody>
        </p:sp>
        <p:cxnSp>
          <p:nvCxnSpPr>
            <p:cNvPr id="11" name="Straight Arrow Connector 10"/>
            <p:cNvCxnSpPr>
              <a:stCxn id="7" idx="1"/>
              <a:endCxn id="9" idx="0"/>
            </p:cNvCxnSpPr>
            <p:nvPr/>
          </p:nvCxnSpPr>
          <p:spPr>
            <a:xfrm>
              <a:off x="4965105" y="3004917"/>
              <a:ext cx="0" cy="39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65104" y="4679724"/>
              <a:ext cx="0" cy="561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07978" y="5284679"/>
              <a:ext cx="1982624" cy="640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 of If</a:t>
              </a:r>
              <a:endParaRPr lang="en-IN" dirty="0"/>
            </a:p>
          </p:txBody>
        </p:sp>
        <p:cxnSp>
          <p:nvCxnSpPr>
            <p:cNvPr id="1033" name="Elbow Connector 1032"/>
            <p:cNvCxnSpPr>
              <a:stCxn id="9" idx="3"/>
            </p:cNvCxnSpPr>
            <p:nvPr/>
          </p:nvCxnSpPr>
          <p:spPr>
            <a:xfrm>
              <a:off x="5973509" y="4029162"/>
              <a:ext cx="752031" cy="1575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endCxn id="28" idx="3"/>
            </p:cNvCxnSpPr>
            <p:nvPr/>
          </p:nvCxnSpPr>
          <p:spPr>
            <a:xfrm flipH="1">
              <a:off x="5990602" y="5605146"/>
              <a:ext cx="734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/>
            <p:cNvSpPr txBox="1"/>
            <p:nvPr/>
          </p:nvSpPr>
          <p:spPr>
            <a:xfrm>
              <a:off x="5973509" y="3678783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2197" y="4679725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IN" dirty="0"/>
            </a:p>
          </p:txBody>
        </p:sp>
        <p:cxnSp>
          <p:nvCxnSpPr>
            <p:cNvPr id="1044" name="Straight Arrow Connector 1043"/>
            <p:cNvCxnSpPr>
              <a:stCxn id="28" idx="2"/>
            </p:cNvCxnSpPr>
            <p:nvPr/>
          </p:nvCxnSpPr>
          <p:spPr>
            <a:xfrm flipH="1">
              <a:off x="4982197" y="5925613"/>
              <a:ext cx="17093" cy="34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781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924175"/>
            <a:ext cx="4503738" cy="896938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Python if...else Statement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64" y="734939"/>
            <a:ext cx="5655722" cy="527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9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96888"/>
            <a:ext cx="4264025" cy="89693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Flowchart of if...</a:t>
            </a:r>
            <a:r>
              <a:rPr lang="en-US" sz="2800" b="1" dirty="0" err="1"/>
              <a:t>elif</a:t>
            </a:r>
            <a:r>
              <a:rPr lang="en-US" sz="2800" b="1" dirty="0"/>
              <a:t>...else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7" y="1601301"/>
            <a:ext cx="10279765" cy="4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752475"/>
            <a:ext cx="2700338" cy="67468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387475"/>
            <a:ext cx="6357938" cy="3683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for loop in Python is used to iterate over a sequence</a:t>
            </a:r>
            <a:endParaRPr lang="en-US" sz="1800" b="1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0" y="1897167"/>
            <a:ext cx="8554339" cy="42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930275"/>
            <a:ext cx="3081338" cy="71913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While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254250"/>
            <a:ext cx="3735388" cy="1941513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while loop in Python is used to iterate over a block of code as long as the test expression (condition) is true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15" y="1170083"/>
            <a:ext cx="6101697" cy="48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12" y="546931"/>
            <a:ext cx="4802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Jump Statements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2777" y="2117932"/>
            <a:ext cx="349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Break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2986" y="2887373"/>
            <a:ext cx="3241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Continue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240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930275"/>
            <a:ext cx="3081338" cy="71913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Break Statement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228611"/>
            <a:ext cx="5170207" cy="2522851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The break statement terminates the current loop &amp; resumes execution at the next statement immediately after the end of that loop.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r>
              <a:rPr lang="en-US" sz="1800" dirty="0" smtClean="0"/>
              <a:t>If break is inside the nested loop, innermost loop will be terminated.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84" y="930275"/>
            <a:ext cx="7081615" cy="52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930275"/>
            <a:ext cx="3443955" cy="71913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Continue</a:t>
            </a:r>
            <a:r>
              <a:rPr lang="en-IN" sz="2800" b="1" dirty="0" smtClean="0"/>
              <a:t> Statement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228611"/>
            <a:ext cx="5170207" cy="2522851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When the continue statement is encountered, the control jump to the beginning of the loop the next iteration.</a:t>
            </a:r>
            <a:endParaRPr lang="en-US" sz="1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8" y="1075553"/>
            <a:ext cx="5802593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157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Program control flow</vt:lpstr>
      <vt:lpstr>Control Flow</vt:lpstr>
      <vt:lpstr>Python if...else Statement</vt:lpstr>
      <vt:lpstr>Flowchart of if...elif...else</vt:lpstr>
      <vt:lpstr>For Loop</vt:lpstr>
      <vt:lpstr>While Loop</vt:lpstr>
      <vt:lpstr>PowerPoint Presentation</vt:lpstr>
      <vt:lpstr>Break Statement</vt:lpstr>
      <vt:lpstr>Continue Statement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152</cp:revision>
  <dcterms:created xsi:type="dcterms:W3CDTF">2022-04-23T13:52:47Z</dcterms:created>
  <dcterms:modified xsi:type="dcterms:W3CDTF">2022-05-11T01:41:43Z</dcterms:modified>
</cp:coreProperties>
</file>