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F6AB-E9E5-4131-89EE-C35979DE3D4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9C4C-9B21-4794-B5C6-0C2A8AFCA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88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F6AB-E9E5-4131-89EE-C35979DE3D4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9C4C-9B21-4794-B5C6-0C2A8AFCA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93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F6AB-E9E5-4131-89EE-C35979DE3D4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9C4C-9B21-4794-B5C6-0C2A8AFCA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76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F6AB-E9E5-4131-89EE-C35979DE3D4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9C4C-9B21-4794-B5C6-0C2A8AFCA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3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F6AB-E9E5-4131-89EE-C35979DE3D4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9C4C-9B21-4794-B5C6-0C2A8AFCA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82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F6AB-E9E5-4131-89EE-C35979DE3D4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9C4C-9B21-4794-B5C6-0C2A8AFCA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78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F6AB-E9E5-4131-89EE-C35979DE3D4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9C4C-9B21-4794-B5C6-0C2A8AFCA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96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F6AB-E9E5-4131-89EE-C35979DE3D4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9C4C-9B21-4794-B5C6-0C2A8AFCA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12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F6AB-E9E5-4131-89EE-C35979DE3D4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9C4C-9B21-4794-B5C6-0C2A8AFCA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34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F6AB-E9E5-4131-89EE-C35979DE3D4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9C4C-9B21-4794-B5C6-0C2A8AFCA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8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F6AB-E9E5-4131-89EE-C35979DE3D4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9C4C-9B21-4794-B5C6-0C2A8AFCA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5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F6AB-E9E5-4131-89EE-C35979DE3D4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E9C4C-9B21-4794-B5C6-0C2A8AFCA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20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5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158" y="259237"/>
            <a:ext cx="3734512" cy="672254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Bitwise operators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23474" y="1128045"/>
            <a:ext cx="9612593" cy="1015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0070C0"/>
                </a:solidFill>
              </a:rPr>
              <a:t>Bitwise operators act on operands as if they were strings of binary digits. They operate bit by bit, hence the name</a:t>
            </a:r>
            <a:r>
              <a:rPr lang="en-US" sz="1600" b="1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sz="1800" b="1" dirty="0">
                <a:solidFill>
                  <a:srgbClr val="0070C0"/>
                </a:solidFill>
              </a:rPr>
              <a:t>In the table below: Let x = 10 (0000 1010 in binary) and y = 4 (0000 0100 in binary)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743338" y="2627978"/>
          <a:ext cx="9502926" cy="347371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167642"/>
                <a:gridCol w="3167642"/>
                <a:gridCol w="3167642"/>
              </a:tblGrid>
              <a:tr h="429372"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</a:rPr>
                        <a:t>Operator</a:t>
                      </a:r>
                      <a:endParaRPr lang="en-IN" sz="1600" b="0" dirty="0">
                        <a:effectLst/>
                      </a:endParaRPr>
                    </a:p>
                  </a:txBody>
                  <a:tcPr marL="164201" marR="164201" marT="82101" marB="821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Meaning</a:t>
                      </a:r>
                      <a:endParaRPr lang="en-IN" sz="1600" b="0">
                        <a:effectLst/>
                      </a:endParaRPr>
                    </a:p>
                  </a:txBody>
                  <a:tcPr marL="164201" marR="164201" marT="82101" marB="821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Example</a:t>
                      </a:r>
                      <a:endParaRPr lang="en-IN" sz="1600" b="0">
                        <a:effectLst/>
                      </a:endParaRPr>
                    </a:p>
                  </a:txBody>
                  <a:tcPr marL="164201" marR="164201" marT="82101" marB="82101" anchor="ctr"/>
                </a:tc>
              </a:tr>
              <a:tr h="507391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&amp;</a:t>
                      </a:r>
                    </a:p>
                  </a:txBody>
                  <a:tcPr marL="164201" marR="164201" marT="82101" marB="82101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Bitwise AND</a:t>
                      </a:r>
                    </a:p>
                  </a:txBody>
                  <a:tcPr marL="164201" marR="164201" marT="82101" marB="82101" anchor="ctr"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</a:rPr>
                        <a:t>x &amp; y = 0 (0000 0000)</a:t>
                      </a:r>
                    </a:p>
                  </a:txBody>
                  <a:tcPr marL="164201" marR="164201" marT="82101" marB="82101" anchor="ctr"/>
                </a:tc>
              </a:tr>
              <a:tr h="507391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|</a:t>
                      </a:r>
                    </a:p>
                  </a:txBody>
                  <a:tcPr marL="164201" marR="164201" marT="82101" marB="82101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Bitwise OR</a:t>
                      </a:r>
                    </a:p>
                  </a:txBody>
                  <a:tcPr marL="164201" marR="164201" marT="82101" marB="82101" anchor="ctr"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</a:rPr>
                        <a:t>x | y = 14 (0000 1110)</a:t>
                      </a:r>
                    </a:p>
                  </a:txBody>
                  <a:tcPr marL="164201" marR="164201" marT="82101" marB="82101" anchor="ctr"/>
                </a:tc>
              </a:tr>
              <a:tr h="507391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~</a:t>
                      </a:r>
                    </a:p>
                  </a:txBody>
                  <a:tcPr marL="164201" marR="164201" marT="82101" marB="82101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Bitwise NOT</a:t>
                      </a:r>
                    </a:p>
                  </a:txBody>
                  <a:tcPr marL="164201" marR="164201" marT="82101" marB="82101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~x = -11 (1111 0101)</a:t>
                      </a:r>
                    </a:p>
                  </a:txBody>
                  <a:tcPr marL="164201" marR="164201" marT="82101" marB="82101" anchor="ctr"/>
                </a:tc>
              </a:tr>
              <a:tr h="507391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^</a:t>
                      </a:r>
                    </a:p>
                  </a:txBody>
                  <a:tcPr marL="164201" marR="164201" marT="82101" marB="82101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Bitwise XOR</a:t>
                      </a:r>
                    </a:p>
                  </a:txBody>
                  <a:tcPr marL="164201" marR="164201" marT="82101" marB="82101" anchor="ctr"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</a:rPr>
                        <a:t>x ^ y = 14 (0000 1110)</a:t>
                      </a:r>
                    </a:p>
                  </a:txBody>
                  <a:tcPr marL="164201" marR="164201" marT="82101" marB="82101" anchor="ctr"/>
                </a:tc>
              </a:tr>
              <a:tr h="507391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&gt;&gt;</a:t>
                      </a:r>
                    </a:p>
                  </a:txBody>
                  <a:tcPr marL="164201" marR="164201" marT="82101" marB="82101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Bitwise right shift</a:t>
                      </a:r>
                    </a:p>
                  </a:txBody>
                  <a:tcPr marL="164201" marR="164201" marT="82101" marB="82101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x &gt;&gt; 2 = 2 (0000 0010)</a:t>
                      </a:r>
                    </a:p>
                  </a:txBody>
                  <a:tcPr marL="164201" marR="164201" marT="82101" marB="82101" anchor="ctr"/>
                </a:tc>
              </a:tr>
              <a:tr h="507391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&lt;&lt;</a:t>
                      </a:r>
                    </a:p>
                  </a:txBody>
                  <a:tcPr marL="164201" marR="164201" marT="82101" marB="82101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Bitwise left shift</a:t>
                      </a:r>
                    </a:p>
                  </a:txBody>
                  <a:tcPr marL="164201" marR="164201" marT="82101" marB="82101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x &lt;&lt; 2 = 40 (0010 1000)</a:t>
                      </a:r>
                    </a:p>
                  </a:txBody>
                  <a:tcPr marL="164201" marR="164201" marT="82101" marB="8210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3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Widescreen</PresentationFormat>
  <Paragraphs>24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Bitwise 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2022-05-09T22:28:49Z</dcterms:created>
  <dcterms:modified xsi:type="dcterms:W3CDTF">2022-05-09T22:29:03Z</dcterms:modified>
</cp:coreProperties>
</file>