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9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153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2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701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287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72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88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8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1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1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1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15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16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54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0F14-1114-4D29-9789-41F430AE896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62A514-415F-4603-9CDB-0EC719F7F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0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705" y="1583837"/>
            <a:ext cx="9144000" cy="1697748"/>
          </a:xfrm>
        </p:spPr>
        <p:txBody>
          <a:bodyPr>
            <a:noAutofit/>
          </a:bodyPr>
          <a:lstStyle/>
          <a:p>
            <a:pPr algn="ctr"/>
            <a:r>
              <a:rPr lang="en-IN" sz="7200" dirty="0" smtClean="0"/>
              <a:t>23, May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1967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337"/>
            <a:ext cx="9144000" cy="73207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</a:t>
            </a:r>
            <a:r>
              <a:rPr lang="en-IN" dirty="0" smtClean="0"/>
              <a:t>ambda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080" y="1375872"/>
            <a:ext cx="9542803" cy="493092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Normal function have names, they defined using the </a:t>
            </a:r>
            <a:r>
              <a:rPr lang="en-US" b="1" dirty="0" err="1" smtClean="0"/>
              <a:t>def</a:t>
            </a:r>
            <a:r>
              <a:rPr lang="en-US" b="1" dirty="0" smtClean="0"/>
              <a:t> </a:t>
            </a:r>
            <a:r>
              <a:rPr lang="en-US" dirty="0" smtClean="0"/>
              <a:t>keyword.</a:t>
            </a:r>
          </a:p>
          <a:p>
            <a:pPr algn="l"/>
            <a:r>
              <a:rPr lang="en-US" b="1" dirty="0" smtClean="0"/>
              <a:t>Lambda </a:t>
            </a:r>
            <a:r>
              <a:rPr lang="en-US" dirty="0" smtClean="0"/>
              <a:t>function do not have names, they are defined using lambda keyword.</a:t>
            </a:r>
          </a:p>
          <a:p>
            <a:pPr algn="l"/>
            <a:r>
              <a:rPr lang="en-US" b="1" dirty="0" smtClean="0"/>
              <a:t>Lambda </a:t>
            </a:r>
            <a:r>
              <a:rPr lang="en-US" dirty="0" smtClean="0"/>
              <a:t>function are commonly used for short function that are convenient to define at the point where they are called.</a:t>
            </a:r>
          </a:p>
          <a:p>
            <a:pPr algn="l"/>
            <a:r>
              <a:rPr lang="en-US" b="1" dirty="0" smtClean="0"/>
              <a:t>Lambda </a:t>
            </a:r>
            <a:r>
              <a:rPr lang="en-US" dirty="0" smtClean="0"/>
              <a:t>function are also called </a:t>
            </a:r>
            <a:r>
              <a:rPr lang="en-US" dirty="0" err="1" smtClean="0"/>
              <a:t>anonymuos</a:t>
            </a:r>
            <a:r>
              <a:rPr lang="en-US" dirty="0" smtClean="0"/>
              <a:t> function or in line function.</a:t>
            </a:r>
          </a:p>
          <a:p>
            <a:pPr algn="l"/>
            <a:r>
              <a:rPr lang="en-US" b="1" dirty="0" smtClean="0"/>
              <a:t>Lambda </a:t>
            </a:r>
            <a:r>
              <a:rPr lang="en-US" dirty="0" smtClean="0"/>
              <a:t>function can take any number of argument but can have only one expression.</a:t>
            </a:r>
            <a:endParaRPr lang="en-IN" b="1" dirty="0" smtClean="0"/>
          </a:p>
          <a:p>
            <a:pPr algn="l"/>
            <a:r>
              <a:rPr lang="en-US" dirty="0" smtClean="0"/>
              <a:t>Syntax</a:t>
            </a:r>
            <a:r>
              <a:rPr lang="en-US" dirty="0" smtClean="0"/>
              <a:t>:</a:t>
            </a:r>
            <a:endParaRPr lang="en-US" dirty="0"/>
          </a:p>
          <a:p>
            <a:pPr algn="l"/>
            <a:r>
              <a:rPr lang="en-US" dirty="0" smtClean="0">
                <a:solidFill>
                  <a:schemeClr val="accent1"/>
                </a:solidFill>
              </a:rPr>
              <a:t>lambda arguments: </a:t>
            </a:r>
            <a:r>
              <a:rPr lang="en-US" dirty="0" smtClean="0">
                <a:solidFill>
                  <a:schemeClr val="accent1"/>
                </a:solidFill>
              </a:rPr>
              <a:t>expression</a:t>
            </a:r>
          </a:p>
          <a:p>
            <a:pPr algn="l"/>
            <a:r>
              <a:rPr lang="en-US" dirty="0" smtClean="0">
                <a:solidFill>
                  <a:schemeClr val="accent1"/>
                </a:solidFill>
              </a:rPr>
              <a:t>Lambda x : x+2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91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337"/>
            <a:ext cx="9144000" cy="7320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Lambda function with Filter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081" y="1815967"/>
            <a:ext cx="9144000" cy="429427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Filter: </a:t>
            </a:r>
          </a:p>
          <a:p>
            <a:pPr algn="l"/>
            <a:r>
              <a:rPr lang="en-US" dirty="0" smtClean="0"/>
              <a:t>A filter operation applies a function to all the elements of a sequence. A sequence of those elements for which the function return True is returned.</a:t>
            </a:r>
          </a:p>
          <a:p>
            <a:pPr algn="l"/>
            <a:r>
              <a:rPr lang="en-US" dirty="0" smtClean="0"/>
              <a:t>It takes two parameters.</a:t>
            </a:r>
          </a:p>
          <a:p>
            <a:pPr algn="l"/>
            <a:r>
              <a:rPr lang="en-US" dirty="0"/>
              <a:t> 1.  A function that defines the filtering constraint</a:t>
            </a:r>
          </a:p>
          <a:p>
            <a:pPr algn="l"/>
            <a:r>
              <a:rPr lang="en-US" dirty="0"/>
              <a:t>  2.  A sequence (any iterator like lists, tuples, etc.) </a:t>
            </a:r>
            <a:endParaRPr lang="en-US" dirty="0" smtClean="0"/>
          </a:p>
          <a:p>
            <a:pPr algn="l"/>
            <a:r>
              <a:rPr lang="en-US" dirty="0" smtClean="0"/>
              <a:t>Syntax:</a:t>
            </a:r>
          </a:p>
          <a:p>
            <a:pPr algn="l"/>
            <a:r>
              <a:rPr lang="en-US" dirty="0" smtClean="0">
                <a:solidFill>
                  <a:srgbClr val="00B0F0"/>
                </a:solidFill>
              </a:rPr>
              <a:t>f</a:t>
            </a:r>
            <a:r>
              <a:rPr lang="en-US" dirty="0" smtClean="0">
                <a:solidFill>
                  <a:srgbClr val="00B0F0"/>
                </a:solidFill>
              </a:rPr>
              <a:t>ilter(function, </a:t>
            </a:r>
            <a:r>
              <a:rPr lang="en-US" dirty="0" err="1" smtClean="0">
                <a:solidFill>
                  <a:srgbClr val="00B0F0"/>
                </a:solidFill>
              </a:rPr>
              <a:t>sequence_list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endParaRPr lang="en-US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337"/>
            <a:ext cx="9144000" cy="7320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Lambda function with Map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081" y="1815967"/>
            <a:ext cx="9144000" cy="429427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Map</a:t>
            </a:r>
            <a:r>
              <a:rPr lang="en-US" dirty="0" smtClean="0"/>
              <a:t>: </a:t>
            </a:r>
          </a:p>
          <a:p>
            <a:pPr algn="l"/>
            <a:r>
              <a:rPr lang="en-US" dirty="0" smtClean="0"/>
              <a:t>A map operation applies a function to each elements a sequence like list, tuple set </a:t>
            </a:r>
            <a:r>
              <a:rPr lang="en-US" dirty="0" err="1" smtClean="0"/>
              <a:t>etc</a:t>
            </a:r>
            <a:r>
              <a:rPr lang="en-US" dirty="0" smtClean="0"/>
              <a:t>, and return new sequence containing the result.</a:t>
            </a:r>
          </a:p>
          <a:p>
            <a:pPr algn="l"/>
            <a:r>
              <a:rPr lang="en-US" dirty="0" smtClean="0"/>
              <a:t>It takes two parameters.</a:t>
            </a:r>
          </a:p>
          <a:p>
            <a:pPr algn="l"/>
            <a:r>
              <a:rPr lang="en-US" dirty="0"/>
              <a:t> 1.  A function that defines the filtering constraint</a:t>
            </a:r>
          </a:p>
          <a:p>
            <a:pPr algn="l"/>
            <a:r>
              <a:rPr lang="en-US" dirty="0"/>
              <a:t>  2.  A sequence (any iterator like lists, tuples, etc.) </a:t>
            </a:r>
            <a:endParaRPr lang="en-US" dirty="0" smtClean="0"/>
          </a:p>
          <a:p>
            <a:pPr algn="l"/>
            <a:r>
              <a:rPr lang="en-US" dirty="0" smtClean="0"/>
              <a:t>Syntax:</a:t>
            </a:r>
          </a:p>
          <a:p>
            <a:pPr algn="l"/>
            <a:r>
              <a:rPr lang="en-US" dirty="0" smtClean="0">
                <a:solidFill>
                  <a:srgbClr val="00B0F0"/>
                </a:solidFill>
              </a:rPr>
              <a:t>map(function, </a:t>
            </a:r>
            <a:r>
              <a:rPr lang="en-US" dirty="0" err="1" smtClean="0">
                <a:solidFill>
                  <a:srgbClr val="00B0F0"/>
                </a:solidFill>
              </a:rPr>
              <a:t>sequence_list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endParaRPr lang="en-US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337"/>
            <a:ext cx="9144000" cy="73207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Inner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081" y="1815967"/>
            <a:ext cx="9144000" cy="429427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Inner functions, are functions that you define inside other functions,</a:t>
            </a:r>
          </a:p>
          <a:p>
            <a:pPr algn="l"/>
            <a:r>
              <a:rPr lang="en-US" dirty="0" smtClean="0"/>
              <a:t>also known as nested functions.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Provide </a:t>
            </a:r>
            <a:r>
              <a:rPr lang="en-US" b="1" dirty="0"/>
              <a:t>encapsulation</a:t>
            </a:r>
            <a:r>
              <a:rPr lang="en-US" dirty="0"/>
              <a:t> and hide your functions from external access</a:t>
            </a:r>
          </a:p>
          <a:p>
            <a:pPr algn="l"/>
            <a:r>
              <a:rPr lang="en-US" dirty="0"/>
              <a:t>Write </a:t>
            </a:r>
            <a:r>
              <a:rPr lang="en-US" b="1" dirty="0"/>
              <a:t>helper functions</a:t>
            </a:r>
            <a:r>
              <a:rPr lang="en-US" dirty="0"/>
              <a:t> to facilitate code </a:t>
            </a:r>
            <a:r>
              <a:rPr lang="en-US" dirty="0" smtClean="0"/>
              <a:t>reuse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8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337"/>
            <a:ext cx="9144000" cy="73207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Decorator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081" y="1815967"/>
            <a:ext cx="9144000" cy="22347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Decorators allow us to wrap another function in order to extend the </a:t>
            </a:r>
            <a:r>
              <a:rPr lang="en-US" dirty="0" err="1"/>
              <a:t>behaviour</a:t>
            </a:r>
            <a:r>
              <a:rPr lang="en-US" dirty="0"/>
              <a:t> of the wrapped function, without permanently modifying </a:t>
            </a:r>
            <a:r>
              <a:rPr lang="en-US" dirty="0" smtClean="0"/>
              <a:t>it.</a:t>
            </a:r>
          </a:p>
          <a:p>
            <a:pPr algn="l"/>
            <a:r>
              <a:rPr lang="en-US" dirty="0"/>
              <a:t>In Decorators, functions are passed as an argument into another function and then called inside the wrapper function.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1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292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23, May</vt:lpstr>
      <vt:lpstr>Lambda functions</vt:lpstr>
      <vt:lpstr>Lambda function with Filter</vt:lpstr>
      <vt:lpstr>Lambda function with Map</vt:lpstr>
      <vt:lpstr>Inner functions</vt:lpstr>
      <vt:lpstr>Decorator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functions</dc:title>
  <dc:creator>LENOVO</dc:creator>
  <cp:lastModifiedBy>LENOVO</cp:lastModifiedBy>
  <cp:revision>23</cp:revision>
  <dcterms:created xsi:type="dcterms:W3CDTF">2022-05-22T17:22:45Z</dcterms:created>
  <dcterms:modified xsi:type="dcterms:W3CDTF">2022-05-22T22:48:49Z</dcterms:modified>
</cp:coreProperties>
</file>