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5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30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42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5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32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45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36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40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72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58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57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1CC33-C1E3-43D5-954C-D3879CCC99B6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79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pyter.org/instal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7286" y="205099"/>
            <a:ext cx="7756733" cy="897308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/>
              <a:t/>
            </a:r>
            <a:br>
              <a:rPr lang="en-IN" sz="2800" b="1" dirty="0" smtClean="0"/>
            </a:br>
            <a:r>
              <a:rPr lang="en-IN" sz="2800" b="1" dirty="0"/>
              <a:t/>
            </a:r>
            <a:br>
              <a:rPr lang="en-IN" sz="2800" b="1" dirty="0"/>
            </a:br>
            <a:r>
              <a:rPr lang="en-IN" sz="2800" b="1" dirty="0" smtClean="0"/>
              <a:t/>
            </a:r>
            <a:br>
              <a:rPr lang="en-IN" sz="2800" b="1" dirty="0" smtClean="0"/>
            </a:br>
            <a:r>
              <a:rPr lang="en-IN" sz="2800" b="1" dirty="0" smtClean="0"/>
              <a:t>Console </a:t>
            </a:r>
            <a:r>
              <a:rPr lang="en-IN" sz="2800" b="1" dirty="0" err="1" smtClean="0"/>
              <a:t>Input/Output</a:t>
            </a:r>
            <a:r>
              <a:rPr lang="en-IN" sz="2800" b="1" dirty="0"/>
              <a:t/>
            </a:r>
            <a:br>
              <a:rPr lang="en-IN" sz="2800" b="1" dirty="0"/>
            </a:b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333" y="1452785"/>
            <a:ext cx="9930214" cy="412761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1800" dirty="0" smtClean="0"/>
              <a:t>Console Input /output means get input from keyboard and output to scree.</a:t>
            </a:r>
          </a:p>
          <a:p>
            <a:pPr algn="l"/>
            <a:r>
              <a:rPr lang="en-US" sz="1800" b="1" dirty="0" smtClean="0"/>
              <a:t>Console Input:</a:t>
            </a:r>
          </a:p>
          <a:p>
            <a:pPr algn="l"/>
            <a:r>
              <a:rPr lang="en-US" sz="1800" dirty="0" smtClean="0"/>
              <a:t>Console input can be received using the built-in function </a:t>
            </a:r>
            <a:r>
              <a:rPr lang="en-US" sz="1800" b="1" dirty="0" smtClean="0"/>
              <a:t>input().</a:t>
            </a:r>
          </a:p>
          <a:p>
            <a:pPr algn="l"/>
            <a:r>
              <a:rPr lang="en-US" sz="1800" dirty="0" smtClean="0"/>
              <a:t>Name = input(“enter your name”)</a:t>
            </a:r>
          </a:p>
          <a:p>
            <a:pPr algn="l"/>
            <a:r>
              <a:rPr lang="en-US" sz="1800" b="1" dirty="0"/>
              <a:t>i</a:t>
            </a:r>
            <a:r>
              <a:rPr lang="en-US" sz="1800" b="1" dirty="0" smtClean="0"/>
              <a:t>nput()</a:t>
            </a:r>
            <a:r>
              <a:rPr lang="en-US" sz="1800" dirty="0" smtClean="0"/>
              <a:t> returns string, if 123 entered,’123’ will be return.</a:t>
            </a:r>
          </a:p>
          <a:p>
            <a:pPr algn="l"/>
            <a:r>
              <a:rPr lang="en-US" sz="1800" b="1" dirty="0" smtClean="0"/>
              <a:t>Split() </a:t>
            </a:r>
            <a:r>
              <a:rPr lang="en-US" sz="1800" dirty="0" smtClean="0"/>
              <a:t> with input().</a:t>
            </a:r>
          </a:p>
          <a:p>
            <a:pPr algn="l"/>
            <a:endParaRPr lang="en-US" sz="1800" dirty="0" smtClean="0"/>
          </a:p>
          <a:p>
            <a:pPr algn="l"/>
            <a:r>
              <a:rPr lang="en-US" sz="1800" b="1" dirty="0" smtClean="0"/>
              <a:t>Console Output:</a:t>
            </a:r>
          </a:p>
          <a:p>
            <a:pPr algn="l"/>
            <a:r>
              <a:rPr lang="en-US" sz="1800" dirty="0" smtClean="0"/>
              <a:t>Built-in function </a:t>
            </a:r>
            <a:r>
              <a:rPr lang="en-US" sz="1800" b="1" dirty="0" smtClean="0"/>
              <a:t>print() </a:t>
            </a:r>
            <a:r>
              <a:rPr lang="en-US" sz="1800" dirty="0" smtClean="0"/>
              <a:t>is used to send output to screen.</a:t>
            </a:r>
          </a:p>
          <a:p>
            <a:pPr algn="l"/>
            <a:endParaRPr lang="en-US" sz="1800" dirty="0" smtClean="0">
              <a:solidFill>
                <a:srgbClr val="00B050"/>
              </a:solidFill>
            </a:endParaRPr>
          </a:p>
          <a:p>
            <a:pPr algn="l"/>
            <a:endParaRPr lang="en-US" sz="1800" dirty="0" smtClean="0"/>
          </a:p>
          <a:p>
            <a:pPr algn="l"/>
            <a:endParaRPr lang="en-US" sz="1800" dirty="0" smtClean="0"/>
          </a:p>
          <a:p>
            <a:pPr algn="l"/>
            <a:r>
              <a:rPr lang="en-US" sz="1800" b="1" dirty="0"/>
              <a:t/>
            </a:r>
            <a:br>
              <a:rPr lang="en-US" sz="1800" b="1" dirty="0"/>
            </a:br>
            <a:endParaRPr lang="en-US" sz="1800" b="1" dirty="0" smtClean="0"/>
          </a:p>
          <a:p>
            <a:pPr algn="l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30374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7286" y="205099"/>
            <a:ext cx="7756733" cy="897308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Formatted Printing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333" y="1452785"/>
            <a:ext cx="9930214" cy="4127619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800" dirty="0" smtClean="0"/>
              <a:t>Using formatted string literals OR using </a:t>
            </a:r>
            <a:r>
              <a:rPr lang="en-US" sz="1800" b="1" dirty="0" err="1" smtClean="0"/>
              <a:t>fstring</a:t>
            </a:r>
            <a:endParaRPr lang="en-US" sz="1800" b="1" dirty="0" smtClean="0"/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/>
              <a:t>Using the </a:t>
            </a:r>
            <a:r>
              <a:rPr lang="en-US" sz="1800" b="1" dirty="0" smtClean="0"/>
              <a:t>format() </a:t>
            </a:r>
            <a:r>
              <a:rPr lang="en-US" sz="1800" dirty="0" smtClean="0"/>
              <a:t>method.</a:t>
            </a:r>
          </a:p>
          <a:p>
            <a:pPr algn="l"/>
            <a:r>
              <a:rPr lang="en-US" sz="1800" b="1" dirty="0" smtClean="0"/>
              <a:t>Example:</a:t>
            </a:r>
          </a:p>
          <a:p>
            <a:pPr algn="l"/>
            <a:r>
              <a:rPr lang="en-US" sz="1600" dirty="0" smtClean="0">
                <a:solidFill>
                  <a:srgbClr val="00B050"/>
                </a:solidFill>
              </a:rPr>
              <a:t>name : Rohan</a:t>
            </a:r>
          </a:p>
          <a:p>
            <a:pPr algn="l"/>
            <a:r>
              <a:rPr lang="en-US" sz="1600" dirty="0">
                <a:solidFill>
                  <a:srgbClr val="00B050"/>
                </a:solidFill>
              </a:rPr>
              <a:t>p</a:t>
            </a:r>
            <a:r>
              <a:rPr lang="en-US" sz="1600" dirty="0" smtClean="0">
                <a:solidFill>
                  <a:srgbClr val="00B050"/>
                </a:solidFill>
              </a:rPr>
              <a:t>rint(</a:t>
            </a:r>
            <a:r>
              <a:rPr lang="en-US" sz="1600" dirty="0" err="1" smtClean="0">
                <a:solidFill>
                  <a:srgbClr val="00B050"/>
                </a:solidFill>
              </a:rPr>
              <a:t>f“My</a:t>
            </a:r>
            <a:r>
              <a:rPr lang="en-US" sz="1600" dirty="0" smtClean="0">
                <a:solidFill>
                  <a:srgbClr val="00B050"/>
                </a:solidFill>
              </a:rPr>
              <a:t> name is {name})</a:t>
            </a:r>
          </a:p>
          <a:p>
            <a:pPr algn="l"/>
            <a:r>
              <a:rPr lang="en-US" sz="1600" dirty="0">
                <a:solidFill>
                  <a:srgbClr val="00B050"/>
                </a:solidFill>
              </a:rPr>
              <a:t>p</a:t>
            </a:r>
            <a:r>
              <a:rPr lang="en-US" sz="1600" dirty="0" smtClean="0">
                <a:solidFill>
                  <a:srgbClr val="00B050"/>
                </a:solidFill>
              </a:rPr>
              <a:t>rint(“My name is {name}”.format(name = name)</a:t>
            </a:r>
          </a:p>
          <a:p>
            <a:pPr algn="l"/>
            <a:r>
              <a:rPr lang="en-US" sz="1600" dirty="0" smtClean="0">
                <a:solidFill>
                  <a:srgbClr val="00B050"/>
                </a:solidFill>
              </a:rPr>
              <a:t>print</a:t>
            </a:r>
            <a:r>
              <a:rPr lang="en-US" sz="1600" dirty="0">
                <a:solidFill>
                  <a:srgbClr val="00B050"/>
                </a:solidFill>
              </a:rPr>
              <a:t>(“My name is </a:t>
            </a:r>
            <a:r>
              <a:rPr lang="en-US" sz="1600" dirty="0" smtClean="0">
                <a:solidFill>
                  <a:srgbClr val="00B050"/>
                </a:solidFill>
              </a:rPr>
              <a:t>{</a:t>
            </a:r>
            <a:r>
              <a:rPr lang="en-US" sz="1600" dirty="0">
                <a:solidFill>
                  <a:srgbClr val="00B050"/>
                </a:solidFill>
              </a:rPr>
              <a:t>0</a:t>
            </a:r>
            <a:r>
              <a:rPr lang="en-US" sz="1600" dirty="0" smtClean="0">
                <a:solidFill>
                  <a:srgbClr val="00B050"/>
                </a:solidFill>
              </a:rPr>
              <a:t>}”.format(name)</a:t>
            </a:r>
          </a:p>
        </p:txBody>
      </p:sp>
    </p:spTree>
    <p:extLst>
      <p:ext uri="{BB962C8B-B14F-4D97-AF65-F5344CB8AC3E}">
        <p14:creationId xmlns:p14="http://schemas.microsoft.com/office/powerpoint/2010/main" val="48593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7286" y="205099"/>
            <a:ext cx="7756733" cy="897308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Practice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333" y="1452785"/>
            <a:ext cx="9930214" cy="4127619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Write a program to receive your city name and display it</a:t>
            </a:r>
          </a:p>
          <a:p>
            <a:pPr algn="l"/>
            <a:r>
              <a:rPr lang="en-US" sz="1600" dirty="0" smtClean="0"/>
              <a:t>Write a program to receive salary of an employee and add 1500 as incentive and display his/her in hand salary.</a:t>
            </a:r>
          </a:p>
          <a:p>
            <a:pPr algn="l"/>
            <a:r>
              <a:rPr lang="en-US" sz="1600" dirty="0" smtClean="0"/>
              <a:t>Write a program to receive employee name, salary and incentive and display them in below format</a:t>
            </a:r>
          </a:p>
          <a:p>
            <a:pPr algn="l"/>
            <a:r>
              <a:rPr lang="en-US" sz="1600" dirty="0" smtClean="0"/>
              <a:t>Employee Name : Rahul </a:t>
            </a:r>
          </a:p>
          <a:p>
            <a:pPr algn="l"/>
            <a:r>
              <a:rPr lang="en-US" sz="1600" dirty="0" smtClean="0"/>
              <a:t>Salary  : 30000</a:t>
            </a:r>
          </a:p>
          <a:p>
            <a:pPr algn="l"/>
            <a:r>
              <a:rPr lang="en-US" sz="1600" dirty="0" smtClean="0"/>
              <a:t>Incentive : 1000</a:t>
            </a:r>
          </a:p>
          <a:p>
            <a:pPr algn="l"/>
            <a:r>
              <a:rPr lang="en-US" sz="1600" dirty="0" smtClean="0"/>
              <a:t>Total : 31000</a:t>
            </a:r>
          </a:p>
          <a:p>
            <a:pPr algn="l"/>
            <a:r>
              <a:rPr lang="en-US" sz="1600" dirty="0" smtClean="0"/>
              <a:t>Write a program to receive a float number and multiply it with 5 and display it.</a:t>
            </a:r>
          </a:p>
          <a:p>
            <a:pPr algn="l"/>
            <a:r>
              <a:rPr lang="en-US" sz="1600" dirty="0" smtClean="0"/>
              <a:t>Write a program to receive three integers using one </a:t>
            </a:r>
            <a:r>
              <a:rPr lang="en-US" sz="1600" b="1" dirty="0" smtClean="0"/>
              <a:t>input(), add </a:t>
            </a:r>
            <a:r>
              <a:rPr lang="en-US" sz="1600" dirty="0" smtClean="0"/>
              <a:t>then and display </a:t>
            </a:r>
            <a:r>
              <a:rPr lang="en-US" sz="1600" smtClean="0"/>
              <a:t>the result.</a:t>
            </a: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70571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175" y="2290273"/>
            <a:ext cx="7970378" cy="1324598"/>
          </a:xfrm>
        </p:spPr>
        <p:txBody>
          <a:bodyPr>
            <a:noAutofit/>
          </a:bodyPr>
          <a:lstStyle/>
          <a:p>
            <a:r>
              <a:rPr lang="en-IN" sz="6600" b="1" dirty="0" err="1"/>
              <a:t>Jupyter</a:t>
            </a:r>
            <a:r>
              <a:rPr lang="en-IN" sz="6600" b="1" dirty="0"/>
              <a:t> </a:t>
            </a:r>
            <a:r>
              <a:rPr lang="en-IN" sz="6600" b="1" dirty="0"/>
              <a:t>Notebook</a:t>
            </a:r>
            <a:br>
              <a:rPr lang="en-IN" sz="6600" b="1" dirty="0"/>
            </a:br>
            <a:r>
              <a:rPr lang="en-IN" sz="1200" b="1" dirty="0">
                <a:hlinkClick r:id="rId2"/>
              </a:rPr>
              <a:t>https://jupyter.org/install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2987147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219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   Console Input/Output </vt:lpstr>
      <vt:lpstr>Formatted Printing</vt:lpstr>
      <vt:lpstr>Practice</vt:lpstr>
      <vt:lpstr>Jupyter Notebook https://jupyter.org/install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Keywords and Identifiers</dc:title>
  <dc:creator>LENOVO</dc:creator>
  <cp:lastModifiedBy>LENOVO</cp:lastModifiedBy>
  <cp:revision>142</cp:revision>
  <dcterms:created xsi:type="dcterms:W3CDTF">2022-04-23T13:52:47Z</dcterms:created>
  <dcterms:modified xsi:type="dcterms:W3CDTF">2022-05-01T11:28:23Z</dcterms:modified>
</cp:coreProperties>
</file>