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0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2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5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0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8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7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C33-C1E3-43D5-954C-D3879CCC99B6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427289"/>
            <a:ext cx="7756733" cy="675117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Control Flow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140" y="1452785"/>
            <a:ext cx="10246407" cy="486255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Decision making is required when we want to execute a code only if a certain condition is satisfied</a:t>
            </a:r>
            <a:r>
              <a:rPr lang="en-US" sz="1800" dirty="0" smtClean="0"/>
              <a:t>.</a:t>
            </a:r>
          </a:p>
          <a:p>
            <a:pPr algn="l"/>
            <a:r>
              <a:rPr lang="en-US" sz="1800" dirty="0"/>
              <a:t>The </a:t>
            </a:r>
            <a:r>
              <a:rPr lang="en-US" sz="1800" b="1" dirty="0"/>
              <a:t>if</a:t>
            </a:r>
            <a:r>
              <a:rPr lang="en-US" sz="1800" dirty="0"/>
              <a:t>…</a:t>
            </a:r>
            <a:r>
              <a:rPr lang="en-US" sz="1800" b="1" dirty="0" err="1"/>
              <a:t>elif</a:t>
            </a:r>
            <a:r>
              <a:rPr lang="en-US" sz="1800" dirty="0"/>
              <a:t>…</a:t>
            </a:r>
            <a:r>
              <a:rPr lang="en-US" sz="1800" b="1" dirty="0"/>
              <a:t>else</a:t>
            </a:r>
            <a:r>
              <a:rPr lang="en-US" sz="1800" dirty="0"/>
              <a:t> statement is used in Python for decision making.</a:t>
            </a:r>
            <a:endParaRPr lang="en-US" sz="1800" dirty="0" smtClean="0"/>
          </a:p>
          <a:p>
            <a:pPr algn="l"/>
            <a:r>
              <a:rPr lang="en-US" sz="1800" b="1" dirty="0" smtClean="0"/>
              <a:t>if x expression:</a:t>
            </a:r>
          </a:p>
          <a:p>
            <a:pPr algn="l"/>
            <a:r>
              <a:rPr lang="en-US" sz="1800" b="1" dirty="0" smtClean="0"/>
              <a:t>    statement(s)</a:t>
            </a:r>
          </a:p>
          <a:p>
            <a:pPr algn="l"/>
            <a:endParaRPr lang="en-US" sz="1800" b="1" dirty="0" smtClean="0"/>
          </a:p>
          <a:p>
            <a:pPr algn="l"/>
            <a:endParaRPr lang="en-US" sz="1800" b="1" dirty="0" smtClean="0"/>
          </a:p>
          <a:p>
            <a:pPr algn="l"/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grpSp>
        <p:nvGrpSpPr>
          <p:cNvPr id="1045" name="Group 1044"/>
          <p:cNvGrpSpPr/>
          <p:nvPr/>
        </p:nvGrpSpPr>
        <p:grpSpPr>
          <a:xfrm>
            <a:off x="4221621" y="2755589"/>
            <a:ext cx="2768839" cy="3559753"/>
            <a:chOff x="3956701" y="2714360"/>
            <a:chExt cx="2768839" cy="3559753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4114798" y="2714360"/>
              <a:ext cx="1700613" cy="29055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IN" dirty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3956701" y="3401403"/>
              <a:ext cx="2016808" cy="125551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IN" dirty="0"/>
            </a:p>
          </p:txBody>
        </p:sp>
        <p:cxnSp>
          <p:nvCxnSpPr>
            <p:cNvPr id="11" name="Straight Arrow Connector 10"/>
            <p:cNvCxnSpPr>
              <a:stCxn id="7" idx="1"/>
              <a:endCxn id="9" idx="0"/>
            </p:cNvCxnSpPr>
            <p:nvPr/>
          </p:nvCxnSpPr>
          <p:spPr>
            <a:xfrm>
              <a:off x="4965105" y="3004917"/>
              <a:ext cx="0" cy="396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965104" y="4679724"/>
              <a:ext cx="0" cy="561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07978" y="5284679"/>
              <a:ext cx="1982624" cy="640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 of If</a:t>
              </a:r>
              <a:endParaRPr lang="en-IN" dirty="0"/>
            </a:p>
          </p:txBody>
        </p:sp>
        <p:cxnSp>
          <p:nvCxnSpPr>
            <p:cNvPr id="1033" name="Elbow Connector 1032"/>
            <p:cNvCxnSpPr>
              <a:stCxn id="9" idx="3"/>
            </p:cNvCxnSpPr>
            <p:nvPr/>
          </p:nvCxnSpPr>
          <p:spPr>
            <a:xfrm>
              <a:off x="5973509" y="4029162"/>
              <a:ext cx="752031" cy="15759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>
              <a:endCxn id="28" idx="3"/>
            </p:cNvCxnSpPr>
            <p:nvPr/>
          </p:nvCxnSpPr>
          <p:spPr>
            <a:xfrm flipH="1">
              <a:off x="5990602" y="5605146"/>
              <a:ext cx="734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/>
            <p:cNvSpPr txBox="1"/>
            <p:nvPr/>
          </p:nvSpPr>
          <p:spPr>
            <a:xfrm>
              <a:off x="5973509" y="3678783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82197" y="4679725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IN" dirty="0"/>
            </a:p>
          </p:txBody>
        </p:sp>
        <p:cxnSp>
          <p:nvCxnSpPr>
            <p:cNvPr id="1044" name="Straight Arrow Connector 1043"/>
            <p:cNvCxnSpPr>
              <a:stCxn id="28" idx="2"/>
            </p:cNvCxnSpPr>
            <p:nvPr/>
          </p:nvCxnSpPr>
          <p:spPr>
            <a:xfrm flipH="1">
              <a:off x="4982197" y="5925613"/>
              <a:ext cx="17093" cy="34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74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205099"/>
            <a:ext cx="7756733" cy="897308"/>
          </a:xfrm>
        </p:spPr>
        <p:txBody>
          <a:bodyPr>
            <a:normAutofit/>
          </a:bodyPr>
          <a:lstStyle/>
          <a:p>
            <a:r>
              <a:rPr lang="en-IN" sz="2800" b="1" dirty="0"/>
              <a:t>Python if...else Statement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82" y="1781950"/>
            <a:ext cx="5655722" cy="43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836" y="393106"/>
            <a:ext cx="6620142" cy="897308"/>
          </a:xfrm>
        </p:spPr>
        <p:txBody>
          <a:bodyPr>
            <a:normAutofit/>
          </a:bodyPr>
          <a:lstStyle/>
          <a:p>
            <a:r>
              <a:rPr lang="en-US" sz="2800" b="1" dirty="0"/>
              <a:t>Flowchart of if...</a:t>
            </a:r>
            <a:r>
              <a:rPr lang="en-US" sz="2800" b="1" dirty="0" err="1"/>
              <a:t>elif</a:t>
            </a:r>
            <a:r>
              <a:rPr lang="en-US" sz="2800" b="1" dirty="0"/>
              <a:t>...else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90" y="1541480"/>
            <a:ext cx="6740713" cy="4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427289"/>
            <a:ext cx="7756733" cy="675117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For Loop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2246" y="1410056"/>
            <a:ext cx="6358071" cy="367469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for loop in Python is used to iterate over a sequence</a:t>
            </a:r>
            <a:endParaRPr lang="en-US" sz="1800" b="1" dirty="0" smtClean="0"/>
          </a:p>
          <a:p>
            <a:pPr algn="l"/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88" y="2085175"/>
            <a:ext cx="5251540" cy="42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427289"/>
            <a:ext cx="7756733" cy="675117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While</a:t>
            </a:r>
            <a:r>
              <a:rPr lang="en-IN" sz="2800" b="1" dirty="0" smtClean="0"/>
              <a:t> Loop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2246" y="1410056"/>
            <a:ext cx="6511896" cy="615297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while loop in Python is used to iterate over a block of code as long as the test expression (condition) is true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68" y="1939315"/>
            <a:ext cx="4160208" cy="45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3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175" y="2290273"/>
            <a:ext cx="7970378" cy="1324598"/>
          </a:xfrm>
        </p:spPr>
        <p:txBody>
          <a:bodyPr>
            <a:noAutofit/>
          </a:bodyPr>
          <a:lstStyle/>
          <a:p>
            <a:r>
              <a:rPr lang="en-IN" sz="6600" b="1" dirty="0" err="1"/>
              <a:t>Jupyter</a:t>
            </a:r>
            <a:r>
              <a:rPr lang="en-IN" sz="6600" b="1" dirty="0"/>
              <a:t> Notebook</a:t>
            </a:r>
            <a:br>
              <a:rPr lang="en-IN" sz="6600" b="1" dirty="0"/>
            </a:br>
            <a:r>
              <a:rPr lang="en-IN" sz="1200" b="1" dirty="0">
                <a:hlinkClick r:id="rId2"/>
              </a:rPr>
              <a:t>https://jupyter.org/install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98714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95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Control Flow</vt:lpstr>
      <vt:lpstr>Python if...else Statement</vt:lpstr>
      <vt:lpstr>Flowchart of if...elif...else</vt:lpstr>
      <vt:lpstr>    For Loop</vt:lpstr>
      <vt:lpstr>    While Loop</vt:lpstr>
      <vt:lpstr>Jupyter Notebook https://jupyter.org/install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155</cp:revision>
  <dcterms:created xsi:type="dcterms:W3CDTF">2022-04-23T13:52:47Z</dcterms:created>
  <dcterms:modified xsi:type="dcterms:W3CDTF">2022-05-02T00:45:38Z</dcterms:modified>
</cp:coreProperties>
</file>