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2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4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7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F4BB-5277-4EF6-9A1A-B2A682537D6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2" y="783030"/>
            <a:ext cx="10906778" cy="43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290" y="546931"/>
            <a:ext cx="7756733" cy="94003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00" y="1734795"/>
            <a:ext cx="9930214" cy="437017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Python is an interpreted, object-oriented, high-level programming language with dynamic </a:t>
            </a:r>
            <a:r>
              <a:rPr lang="en-US" sz="1600" dirty="0" smtClean="0"/>
              <a:t>semantics.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its </a:t>
            </a:r>
            <a:r>
              <a:rPr lang="en-US" sz="1600" dirty="0"/>
              <a:t>high-level built in data structures, combined with dynamic typing and dynamic binding, make it very attractive for Rapid Application </a:t>
            </a:r>
            <a:r>
              <a:rPr lang="en-US" sz="1600" dirty="0" smtClean="0"/>
              <a:t>Development.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 Python is a general-purpose language, meaning it can be used to create a variety of different programs and isn’t specialized for any specific </a:t>
            </a:r>
            <a:r>
              <a:rPr lang="en-US" sz="1600" dirty="0" smtClean="0"/>
              <a:t>problems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Python is a cross-platform programming language, which means that it can run on multiple platforms like Windows, </a:t>
            </a:r>
            <a:r>
              <a:rPr lang="en-US" sz="1600" dirty="0" err="1"/>
              <a:t>macOS</a:t>
            </a:r>
            <a:r>
              <a:rPr lang="en-US" sz="1600" dirty="0"/>
              <a:t>, Linux,</a:t>
            </a:r>
            <a:endParaRPr lang="en-US" sz="1600" dirty="0" smtClean="0"/>
          </a:p>
          <a:p>
            <a:pPr algn="l"/>
            <a:r>
              <a:rPr lang="en-US" sz="1600" b="1" dirty="0" smtClean="0"/>
              <a:t>Python </a:t>
            </a:r>
            <a:r>
              <a:rPr lang="en-US" sz="1600" b="1" dirty="0"/>
              <a:t>used </a:t>
            </a:r>
            <a:r>
              <a:rPr lang="en-US" sz="1600" b="1" dirty="0" smtClean="0"/>
              <a:t>for</a:t>
            </a:r>
            <a:r>
              <a:rPr lang="en-US" sz="160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Web development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System Programming.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Building GUI application.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Internet scripting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Machine learning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Robotics programming.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3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290" y="546931"/>
            <a:ext cx="7756733" cy="94003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30" y="1589515"/>
            <a:ext cx="5623623" cy="42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290" y="546931"/>
            <a:ext cx="7756733" cy="9400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Reason for Popularity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00" y="1734795"/>
            <a:ext cx="9930214" cy="43701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Free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Software Quality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Developer Productivity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Program portability.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Support libraries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Component integration.</a:t>
            </a:r>
          </a:p>
          <a:p>
            <a:pPr algn="l"/>
            <a:r>
              <a:rPr lang="en-US" sz="1600" b="1" dirty="0" smtClean="0"/>
              <a:t>Who Uses Python today.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Google in web search.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NASA- scientific programming.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iRobot :  Commercial robot </a:t>
            </a:r>
            <a:r>
              <a:rPr lang="en-US" sz="1600" dirty="0" err="1" smtClean="0"/>
              <a:t>vaccum</a:t>
            </a:r>
            <a:r>
              <a:rPr lang="en-US" sz="1600" dirty="0" smtClean="0"/>
              <a:t> cleaners.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Intel, HP, IBM 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41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290" y="546931"/>
            <a:ext cx="7756733" cy="940036"/>
          </a:xfrm>
        </p:spPr>
        <p:txBody>
          <a:bodyPr>
            <a:normAutofit/>
          </a:bodyPr>
          <a:lstStyle/>
          <a:p>
            <a:r>
              <a:rPr lang="en-IN" sz="3600" b="1" dirty="0"/>
              <a:t>Install </a:t>
            </a:r>
            <a:r>
              <a:rPr lang="en-IN" sz="3600" b="1" dirty="0" smtClean="0"/>
              <a:t>Python3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00" y="1734795"/>
            <a:ext cx="9930214" cy="38477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Download </a:t>
            </a:r>
            <a:r>
              <a:rPr lang="en-IN" sz="1600" dirty="0" smtClean="0"/>
              <a:t>the </a:t>
            </a:r>
            <a:r>
              <a:rPr lang="en-IN" sz="1600" dirty="0" smtClean="0">
                <a:hlinkClick r:id="rId2"/>
              </a:rPr>
              <a:t>latest version</a:t>
            </a:r>
            <a:r>
              <a:rPr lang="en-IN" sz="1600" dirty="0" smtClean="0"/>
              <a:t> of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1" y="2495552"/>
            <a:ext cx="7942697" cy="39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6" y="767042"/>
            <a:ext cx="6875929" cy="60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409700"/>
            <a:ext cx="83629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290" y="546931"/>
            <a:ext cx="7756733" cy="94003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Exercise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00" y="1734795"/>
            <a:ext cx="9930214" cy="43701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 smtClean="0"/>
              <a:t>Python Shell: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start the Python interpreter and display some messages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Print 20 times “python3” word. (</a:t>
            </a:r>
            <a:r>
              <a:rPr lang="en-US" sz="1600" b="1" dirty="0" smtClean="0"/>
              <a:t>Hint</a:t>
            </a:r>
            <a:r>
              <a:rPr lang="en-US" sz="1600" dirty="0" smtClean="0"/>
              <a:t>: use *)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the python shell define some variables and print their values and </a:t>
            </a:r>
            <a:r>
              <a:rPr lang="en-US" sz="1600" dirty="0" err="1"/>
              <a:t>datatypes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Display number from 1-100 in python shell (</a:t>
            </a:r>
            <a:r>
              <a:rPr lang="en-US" sz="1600" b="1" dirty="0" smtClean="0"/>
              <a:t>Hint</a:t>
            </a:r>
            <a:r>
              <a:rPr lang="en-US" sz="1600" dirty="0" smtClean="0"/>
              <a:t> : range())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Initialize two variables </a:t>
            </a:r>
            <a:r>
              <a:rPr lang="en-US" sz="1600" b="1" dirty="0" smtClean="0"/>
              <a:t>x, y.</a:t>
            </a:r>
            <a:r>
              <a:rPr lang="en-US" sz="1600" dirty="0" smtClean="0"/>
              <a:t> Perform addition, subtraction, multiplication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r>
              <a:rPr lang="en-US" sz="1600" b="1" dirty="0" smtClean="0"/>
              <a:t>Programs in File: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start the Python interpreter and display some messages.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Print 20 times “python3” word. (</a:t>
            </a:r>
            <a:r>
              <a:rPr lang="en-US" sz="1600" b="1" dirty="0"/>
              <a:t>Hint</a:t>
            </a:r>
            <a:r>
              <a:rPr lang="en-US" sz="1600" dirty="0"/>
              <a:t>: use *)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the python shell define some variables and print their values and </a:t>
            </a:r>
            <a:r>
              <a:rPr lang="en-US" sz="1600" dirty="0" err="1"/>
              <a:t>datatypes</a:t>
            </a:r>
            <a:r>
              <a:rPr lang="en-US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Display number from 1-100 in python shell (</a:t>
            </a:r>
            <a:r>
              <a:rPr lang="en-US" sz="1600" b="1" dirty="0"/>
              <a:t>Hint</a:t>
            </a:r>
            <a:r>
              <a:rPr lang="en-US" sz="1600" dirty="0"/>
              <a:t> : range())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Initialize two variables </a:t>
            </a:r>
            <a:r>
              <a:rPr lang="en-US" sz="1600" b="1" dirty="0"/>
              <a:t>x, y.</a:t>
            </a:r>
            <a:r>
              <a:rPr lang="en-US" sz="1600" dirty="0"/>
              <a:t> Perform addition, subtraction, multiplication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7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Python</vt:lpstr>
      <vt:lpstr>Python</vt:lpstr>
      <vt:lpstr>Reason for Popularity</vt:lpstr>
      <vt:lpstr>Install Python3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LENOVO</dc:creator>
  <cp:lastModifiedBy>LENOVO</cp:lastModifiedBy>
  <cp:revision>33</cp:revision>
  <dcterms:created xsi:type="dcterms:W3CDTF">2022-04-27T18:01:38Z</dcterms:created>
  <dcterms:modified xsi:type="dcterms:W3CDTF">2022-04-30T23:44:54Z</dcterms:modified>
</cp:coreProperties>
</file>