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1487-E3D3-4AE7-AF49-9592478D2787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51B7C-22E0-49DA-82F6-197A8371F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51B7C-22E0-49DA-82F6-197A8371FE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51B7C-22E0-49DA-82F6-197A8371FE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0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2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00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8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84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8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6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6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F4BB-5277-4EF6-9A1A-B2A682537D6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C4E4B-0D24-40EC-A85F-674D5CAE1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8" y="1464348"/>
            <a:ext cx="9302685" cy="42164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/>
          <p:cNvSpPr/>
          <p:nvPr/>
        </p:nvSpPr>
        <p:spPr>
          <a:xfrm>
            <a:off x="1963272" y="5943602"/>
            <a:ext cx="58410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Presented By : </a:t>
            </a:r>
            <a:r>
              <a:rPr lang="en-US" sz="3200" b="1" i="1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Tauovir</a:t>
            </a:r>
            <a:r>
              <a:rPr lang="en-US" sz="3200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Khan</a:t>
            </a:r>
            <a:endParaRPr lang="en-US" sz="3200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93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2844" y="251096"/>
            <a:ext cx="2253157" cy="63641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/>
              <a:t>Python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51" y="975977"/>
            <a:ext cx="9072282" cy="5675833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Python is an interpreted, object-oriented, high-level programming language with dynamic </a:t>
            </a:r>
            <a:r>
              <a:rPr lang="en-US" dirty="0" smtClean="0"/>
              <a:t>semantics.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its </a:t>
            </a:r>
            <a:r>
              <a:rPr lang="en-US" dirty="0"/>
              <a:t>high-level built in data structures, combined with dynamic typing and dynamic binding, make it very attractive for Rapid Application </a:t>
            </a:r>
            <a:r>
              <a:rPr lang="en-US" dirty="0" smtClean="0"/>
              <a:t>Development.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 Python is a general-purpose language, meaning it can be used to create a variety of different programs and isn’t specialized for any specific </a:t>
            </a:r>
            <a:r>
              <a:rPr lang="en-US" dirty="0" smtClean="0"/>
              <a:t>problems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Python is a cross-platform programming language, which means that it can run on multiple platforms like Windows, </a:t>
            </a:r>
            <a:r>
              <a:rPr lang="en-US" dirty="0" err="1"/>
              <a:t>macOS</a:t>
            </a:r>
            <a:r>
              <a:rPr lang="en-US" dirty="0"/>
              <a:t>, Linux,</a:t>
            </a:r>
            <a:endParaRPr lang="en-US" dirty="0" smtClean="0"/>
          </a:p>
          <a:p>
            <a:pPr algn="l"/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used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Web development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System Programming.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Building GUI application.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Internet scripting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Machine learning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Robotics programming.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04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929" y="152399"/>
            <a:ext cx="1603929" cy="68014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u="sng" dirty="0" smtClean="0"/>
              <a:t>Python</a:t>
            </a:r>
            <a:endParaRPr lang="en-IN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1033702"/>
            <a:ext cx="7413811" cy="55603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37541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361" y="268940"/>
            <a:ext cx="5650781" cy="716001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Reason for Popularity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106" y="1698936"/>
            <a:ext cx="7395883" cy="437017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Free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Software Quality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Developer Productivity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Program portability.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Support libraries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Component integration.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Who Uses Python today?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Google in web search.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NASA- scientific programming.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iRobot :  Commercial robot </a:t>
            </a:r>
            <a:r>
              <a:rPr lang="en-US" dirty="0" err="1" smtClean="0"/>
              <a:t>vaccum</a:t>
            </a:r>
            <a:r>
              <a:rPr lang="en-US" dirty="0" smtClean="0"/>
              <a:t> cleaners.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Intel, HP, IBM ,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718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4961" y="143519"/>
            <a:ext cx="4090922" cy="940036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Install </a:t>
            </a:r>
            <a:r>
              <a:rPr lang="en-IN" sz="3600" b="1" u="sng" dirty="0" smtClean="0"/>
              <a:t>Python - 3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741" y="1340348"/>
            <a:ext cx="9930214" cy="38087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Download </a:t>
            </a:r>
            <a:r>
              <a:rPr lang="en-IN" dirty="0" smtClean="0"/>
              <a:t>the </a:t>
            </a:r>
            <a:r>
              <a:rPr lang="en-IN" dirty="0" smtClean="0">
                <a:hlinkClick r:id="rId2"/>
              </a:rPr>
              <a:t>latest version</a:t>
            </a:r>
            <a:r>
              <a:rPr lang="en-IN" dirty="0" smtClean="0"/>
              <a:t> of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5" y="1978017"/>
            <a:ext cx="8510985" cy="4189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901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9842"/>
            <a:ext cx="6875929" cy="60269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7452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1098276"/>
            <a:ext cx="8771141" cy="47198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2692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2353" y="206273"/>
            <a:ext cx="2070094" cy="940036"/>
          </a:xfrm>
        </p:spPr>
        <p:txBody>
          <a:bodyPr>
            <a:normAutofit/>
          </a:bodyPr>
          <a:lstStyle/>
          <a:p>
            <a:r>
              <a:rPr lang="en-IN" sz="3600" b="1" u="sng" dirty="0" smtClean="0"/>
              <a:t>Exercise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41" y="1223806"/>
            <a:ext cx="9930214" cy="5410076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    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Python Shell: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start the Python interpreter and display some messages</a:t>
            </a:r>
            <a:r>
              <a:rPr lang="en-US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Print 20 times “python3” word. (</a:t>
            </a:r>
            <a:r>
              <a:rPr lang="en-US" b="1" dirty="0" smtClean="0"/>
              <a:t>Hint</a:t>
            </a:r>
            <a:r>
              <a:rPr lang="en-US" dirty="0" smtClean="0"/>
              <a:t>: use *)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In the python shell define some variables and print their values and </a:t>
            </a:r>
            <a:r>
              <a:rPr lang="en-US" dirty="0" err="1"/>
              <a:t>datatypes</a:t>
            </a:r>
            <a:r>
              <a:rPr lang="en-US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Display number from 1-100 in python shell (</a:t>
            </a:r>
            <a:r>
              <a:rPr lang="en-US" b="1" dirty="0" smtClean="0"/>
              <a:t>Hint</a:t>
            </a:r>
            <a:r>
              <a:rPr lang="en-US" dirty="0" smtClean="0"/>
              <a:t> : range())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Initialize two variables </a:t>
            </a:r>
            <a:r>
              <a:rPr lang="en-US" b="1" dirty="0" smtClean="0"/>
              <a:t>x, y.</a:t>
            </a:r>
            <a:r>
              <a:rPr lang="en-US" dirty="0" smtClean="0"/>
              <a:t> Perform addition, subtraction, multiplication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   Programs in File: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start the Python interpreter and display some messages.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Print 20 times “python3” word. (</a:t>
            </a:r>
            <a:r>
              <a:rPr lang="en-US" b="1" dirty="0"/>
              <a:t>Hint</a:t>
            </a:r>
            <a:r>
              <a:rPr lang="en-US" dirty="0"/>
              <a:t>: use *)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In the python shell define some variables and print their values and </a:t>
            </a:r>
            <a:r>
              <a:rPr lang="en-US" dirty="0" err="1"/>
              <a:t>datatypes</a:t>
            </a:r>
            <a:r>
              <a:rPr lang="en-US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Display number from 1-100 in python shell (</a:t>
            </a:r>
            <a:r>
              <a:rPr lang="en-US" b="1" dirty="0"/>
              <a:t>Hint</a:t>
            </a:r>
            <a:r>
              <a:rPr lang="en-US" dirty="0"/>
              <a:t> : range())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Initialize two variables </a:t>
            </a:r>
            <a:r>
              <a:rPr lang="en-US" b="1" dirty="0"/>
              <a:t>x, y.</a:t>
            </a:r>
            <a:r>
              <a:rPr lang="en-US" dirty="0"/>
              <a:t> Perform addition, subtraction, multiplication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1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193" y="2259106"/>
            <a:ext cx="3007160" cy="13208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44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236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Python</vt:lpstr>
      <vt:lpstr>Python</vt:lpstr>
      <vt:lpstr>Reason for Popularity</vt:lpstr>
      <vt:lpstr>Install Python - 3</vt:lpstr>
      <vt:lpstr>PowerPoint Presentation</vt:lpstr>
      <vt:lpstr>PowerPoint Presentation</vt:lpstr>
      <vt:lpstr>Exercise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LENOVO</dc:creator>
  <cp:lastModifiedBy>LENOVO</cp:lastModifiedBy>
  <cp:revision>37</cp:revision>
  <dcterms:created xsi:type="dcterms:W3CDTF">2022-04-27T18:01:38Z</dcterms:created>
  <dcterms:modified xsi:type="dcterms:W3CDTF">2022-05-05T09:06:58Z</dcterms:modified>
</cp:coreProperties>
</file>