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6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0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0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73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6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60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9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4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FE5F6-FE00-4152-BEC3-FD615CD9AE99}" type="datetimeFigureOut">
              <a:rPr lang="en-IN" smtClean="0"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FFBE5B-50A1-4438-BBDC-C236F27A3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7085" y="2603488"/>
            <a:ext cx="6853727" cy="988448"/>
          </a:xfrm>
        </p:spPr>
        <p:txBody>
          <a:bodyPr>
            <a:normAutofit/>
          </a:bodyPr>
          <a:lstStyle/>
          <a:p>
            <a:pPr algn="ctr"/>
            <a:r>
              <a:rPr lang="en-US" b="1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IN" u="sng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5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Debugging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LENOVO</dc:creator>
  <cp:lastModifiedBy>LENOVO</cp:lastModifiedBy>
  <cp:revision>28</cp:revision>
  <dcterms:created xsi:type="dcterms:W3CDTF">2022-05-27T12:48:08Z</dcterms:created>
  <dcterms:modified xsi:type="dcterms:W3CDTF">2022-06-01T23:36:39Z</dcterms:modified>
</cp:coreProperties>
</file>