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4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7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23816-5A68-4C9F-82ED-FF89F03C3494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753ADB-4130-4D2A-A2EC-70E8F67882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8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221622" y="105918"/>
            <a:ext cx="2777384" cy="7493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String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1652" y="855218"/>
            <a:ext cx="10075492" cy="5477216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600" dirty="0" smtClean="0"/>
              <a:t>Python string is a collection of Characters.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dirty="0" smtClean="0"/>
              <a:t>String are immutable. They cannot be change.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dirty="0" smtClean="0"/>
              <a:t>Python string can be enclosed in single, double or triple quotes.</a:t>
            </a:r>
          </a:p>
          <a:p>
            <a:pPr algn="l"/>
            <a:r>
              <a:rPr lang="en-US" b="1" u="sng" dirty="0" smtClean="0"/>
              <a:t>String index: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/>
              <a:t>M</a:t>
            </a:r>
            <a:r>
              <a:rPr lang="en-US" sz="1600" dirty="0" err="1" smtClean="0"/>
              <a:t>sg</a:t>
            </a:r>
            <a:r>
              <a:rPr lang="en-US" sz="1600" dirty="0" smtClean="0"/>
              <a:t> = “HELLO PYTHON”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Accessing element:</a:t>
            </a:r>
          </a:p>
          <a:p>
            <a:pPr algn="l"/>
            <a:r>
              <a:rPr lang="en-US" sz="1600" dirty="0" err="1" smtClean="0"/>
              <a:t>Msg</a:t>
            </a:r>
            <a:r>
              <a:rPr lang="en-US" sz="1600" dirty="0" smtClean="0"/>
              <a:t>[0]	# H</a:t>
            </a:r>
          </a:p>
          <a:p>
            <a:pPr algn="l"/>
            <a:r>
              <a:rPr lang="en-US" sz="1600" dirty="0" err="1" smtClean="0"/>
              <a:t>Msg</a:t>
            </a:r>
            <a:r>
              <a:rPr lang="en-US" sz="1600" dirty="0" smtClean="0"/>
              <a:t>[3]</a:t>
            </a:r>
            <a:r>
              <a:rPr lang="en-US" sz="1600" dirty="0"/>
              <a:t>	# </a:t>
            </a:r>
            <a:r>
              <a:rPr lang="en-US" sz="1600" dirty="0" smtClean="0"/>
              <a:t>L</a:t>
            </a:r>
          </a:p>
          <a:p>
            <a:pPr algn="l"/>
            <a:r>
              <a:rPr lang="en-US" sz="1600" dirty="0" err="1" smtClean="0"/>
              <a:t>Msg</a:t>
            </a:r>
            <a:r>
              <a:rPr lang="en-US" sz="1600" dirty="0" smtClean="0"/>
              <a:t>[-1]</a:t>
            </a:r>
            <a:r>
              <a:rPr lang="en-US" sz="1600" dirty="0"/>
              <a:t>	# </a:t>
            </a:r>
            <a:r>
              <a:rPr lang="en-US" sz="1600" dirty="0" smtClean="0"/>
              <a:t>N</a:t>
            </a:r>
          </a:p>
          <a:p>
            <a:pPr algn="l"/>
            <a:r>
              <a:rPr lang="en-US" sz="1600" dirty="0" err="1" smtClean="0"/>
              <a:t>Msg</a:t>
            </a:r>
            <a:r>
              <a:rPr lang="en-US" sz="1600" dirty="0" smtClean="0"/>
              <a:t>[2:7]</a:t>
            </a:r>
            <a:r>
              <a:rPr lang="en-US" sz="1600" dirty="0"/>
              <a:t>	# </a:t>
            </a:r>
            <a:r>
              <a:rPr lang="en-US" sz="1600" dirty="0" smtClean="0"/>
              <a:t>LLO P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82153"/>
              </p:ext>
            </p:extLst>
          </p:nvPr>
        </p:nvGraphicFramePr>
        <p:xfrm>
          <a:off x="2014907" y="3008118"/>
          <a:ext cx="812800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87"/>
                <a:gridCol w="512748"/>
                <a:gridCol w="523558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364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1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20071"/>
              </p:ext>
            </p:extLst>
          </p:nvPr>
        </p:nvGraphicFramePr>
        <p:xfrm>
          <a:off x="391208" y="103090"/>
          <a:ext cx="10897786" cy="510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893"/>
                <a:gridCol w="5448893"/>
              </a:tblGrid>
              <a:tr h="28481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Method</a:t>
                      </a:r>
                      <a:endParaRPr lang="en-IN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Description</a:t>
                      </a:r>
                      <a:endParaRPr lang="en-IN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814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s.capitalize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 s # 'hello' =&gt; 'Hello'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814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s.lower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 s # 'HELLO' =&gt; 'hello'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0808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s.swapcase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Swap cases of all characters in s # 'Hello' =&gt; "</a:t>
                      </a: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315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Titlecase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 # 'hello world' =&gt; 'Hello World'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1867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s.upper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 s # 'hello' =&gt; 'HELLO'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8012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s2 in s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true if s contains s2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84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+ s2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 and s2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7941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s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814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leading and trailing whitespace from s # ' hello ' =&gt; 'hello'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814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s.islower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true if s is lowercase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9964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s.isupper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true if s is uppercase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814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list of s split by </a:t>
                      </a: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814">
                <a:tc>
                  <a:txBody>
                    <a:bodyPr/>
                    <a:lstStyle/>
                    <a:p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s.isnumeric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true if s is numeric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814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I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i:j:k</a:t>
                      </a:r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Slice of s from </a:t>
                      </a: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j with step k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</TotalTime>
  <Words>228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Calibri</vt:lpstr>
      <vt:lpstr>Calibri Light</vt:lpstr>
      <vt:lpstr>Wingdings</vt:lpstr>
      <vt:lpstr>Retrospect</vt:lpstr>
      <vt:lpstr>String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23</cp:revision>
  <dcterms:created xsi:type="dcterms:W3CDTF">2022-05-07T16:22:57Z</dcterms:created>
  <dcterms:modified xsi:type="dcterms:W3CDTF">2022-05-12T22:48:08Z</dcterms:modified>
</cp:coreProperties>
</file>