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8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272725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310634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9983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23816-5A68-4C9F-82ED-FF89F03C3494}"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99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423816-5A68-4C9F-82ED-FF89F03C3494}"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380038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423816-5A68-4C9F-82ED-FF89F03C3494}" type="datetimeFigureOut">
              <a:rPr lang="en-IN" smtClean="0"/>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70576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423816-5A68-4C9F-82ED-FF89F03C3494}" type="datetimeFigureOut">
              <a:rPr lang="en-IN" smtClean="0"/>
              <a:t>13-05-2022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13249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423816-5A68-4C9F-82ED-FF89F03C3494}" type="datetimeFigureOut">
              <a:rPr lang="en-IN" smtClean="0"/>
              <a:t>13-05-2022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91163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423816-5A68-4C9F-82ED-FF89F03C3494}" type="datetimeFigureOut">
              <a:rPr lang="en-IN" smtClean="0"/>
              <a:t>13-05-2022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753ADB-4130-4D2A-A2EC-70E8F67882C9}" type="slidenum">
              <a:rPr lang="en-IN" smtClean="0"/>
              <a:t>‹#›</a:t>
            </a:fld>
            <a:endParaRPr lang="en-IN"/>
          </a:p>
        </p:txBody>
      </p:sp>
    </p:spTree>
    <p:extLst>
      <p:ext uri="{BB962C8B-B14F-4D97-AF65-F5344CB8AC3E}">
        <p14:creationId xmlns:p14="http://schemas.microsoft.com/office/powerpoint/2010/main" val="267223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23816-5A68-4C9F-82ED-FF89F03C3494}"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223788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423816-5A68-4C9F-82ED-FF89F03C3494}" type="datetimeFigureOut">
              <a:rPr lang="en-IN" smtClean="0"/>
              <a:t>13-05-2022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753ADB-4130-4D2A-A2EC-70E8F67882C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7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631821" y="123009"/>
            <a:ext cx="2264636" cy="749300"/>
          </a:xfrm>
        </p:spPr>
        <p:txBody>
          <a:bodyPr>
            <a:normAutofit/>
          </a:bodyPr>
          <a:lstStyle/>
          <a:p>
            <a:r>
              <a:rPr lang="en-US" u="sng" dirty="0" smtClean="0">
                <a:latin typeface="Algerian" panose="04020705040A02060702" pitchFamily="82" charset="0"/>
              </a:rPr>
              <a:t>Lists</a:t>
            </a:r>
            <a:endParaRPr lang="en-IN" u="sng" dirty="0">
              <a:latin typeface="Algerian" panose="04020705040A02060702" pitchFamily="82" charset="0"/>
            </a:endParaRPr>
          </a:p>
        </p:txBody>
      </p:sp>
      <p:sp>
        <p:nvSpPr>
          <p:cNvPr id="3" name="Subtitle 2"/>
          <p:cNvSpPr>
            <a:spLocks noGrp="1"/>
          </p:cNvSpPr>
          <p:nvPr>
            <p:ph type="subTitle" idx="4294967295"/>
          </p:nvPr>
        </p:nvSpPr>
        <p:spPr>
          <a:xfrm>
            <a:off x="744449" y="1376200"/>
            <a:ext cx="10971835" cy="4289425"/>
          </a:xfrm>
        </p:spPr>
        <p:txBody>
          <a:bodyPr>
            <a:normAutofit lnSpcReduction="10000"/>
          </a:bodyPr>
          <a:lstStyle/>
          <a:p>
            <a:pPr algn="l">
              <a:buFont typeface="Wingdings" panose="05000000000000000000" pitchFamily="2" charset="2"/>
              <a:buChar char="q"/>
            </a:pPr>
            <a:r>
              <a:rPr lang="en-US" sz="2000" dirty="0" smtClean="0"/>
              <a:t>A list is a collection of values or an ordered sequence of values/items. </a:t>
            </a:r>
          </a:p>
          <a:p>
            <a:pPr algn="l">
              <a:buFont typeface="Wingdings" panose="05000000000000000000" pitchFamily="2" charset="2"/>
              <a:buChar char="q"/>
            </a:pPr>
            <a:r>
              <a:rPr lang="en-US" sz="2000" dirty="0" smtClean="0"/>
              <a:t>The item in list can be of any type such as string, integer, float, objects or even list.</a:t>
            </a:r>
          </a:p>
          <a:p>
            <a:pPr algn="l">
              <a:buFont typeface="Wingdings" panose="05000000000000000000" pitchFamily="2" charset="2"/>
              <a:buChar char="q"/>
            </a:pPr>
            <a:r>
              <a:rPr lang="en-US" sz="2000" dirty="0" smtClean="0"/>
              <a:t>Elements of a list are enclosed in</a:t>
            </a:r>
            <a:r>
              <a:rPr lang="en-US" sz="2000" b="1" dirty="0" smtClean="0"/>
              <a:t> square </a:t>
            </a:r>
            <a:r>
              <a:rPr lang="en-US" sz="2000" b="1" dirty="0" err="1" smtClean="0"/>
              <a:t>brakets</a:t>
            </a:r>
            <a:r>
              <a:rPr lang="en-US" sz="2000" b="1" dirty="0" smtClean="0"/>
              <a:t> [] </a:t>
            </a:r>
            <a:r>
              <a:rPr lang="en-US" sz="2000" dirty="0" smtClean="0"/>
              <a:t>&amp; separated by commas.</a:t>
            </a:r>
          </a:p>
          <a:p>
            <a:pPr algn="l">
              <a:buFont typeface="Wingdings" panose="05000000000000000000" pitchFamily="2" charset="2"/>
              <a:buChar char="q"/>
            </a:pPr>
            <a:r>
              <a:rPr lang="en-US" sz="2000" dirty="0" smtClean="0"/>
              <a:t>Lists are mutable, value in the list can be change</a:t>
            </a:r>
            <a:r>
              <a:rPr lang="en-US" sz="2000" dirty="0" smtClean="0"/>
              <a:t>.</a:t>
            </a:r>
          </a:p>
          <a:p>
            <a:pPr>
              <a:buFont typeface="Wingdings" panose="05000000000000000000" pitchFamily="2" charset="2"/>
              <a:buChar char="q"/>
            </a:pPr>
            <a:r>
              <a:rPr lang="en-US" dirty="0"/>
              <a:t>List elements can be accessed by </a:t>
            </a:r>
            <a:r>
              <a:rPr lang="en-US" dirty="0" smtClean="0"/>
              <a:t>index.</a:t>
            </a:r>
            <a:endParaRPr lang="en-US" sz="2000" dirty="0" smtClean="0"/>
          </a:p>
          <a:p>
            <a:pPr algn="l"/>
            <a:endParaRPr lang="en-US" sz="2000" dirty="0"/>
          </a:p>
          <a:p>
            <a:pPr algn="l"/>
            <a:r>
              <a:rPr lang="en-US" sz="2400" b="1" u="sng" dirty="0" smtClean="0"/>
              <a:t>Declaring List:</a:t>
            </a:r>
          </a:p>
          <a:p>
            <a:pPr algn="l"/>
            <a:r>
              <a:rPr lang="en-US" sz="2000" dirty="0" smtClean="0"/>
              <a:t>l1 = []		# empty list</a:t>
            </a:r>
          </a:p>
          <a:p>
            <a:pPr algn="l"/>
            <a:r>
              <a:rPr lang="en-US" sz="2000" dirty="0"/>
              <a:t>l</a:t>
            </a:r>
            <a:r>
              <a:rPr lang="en-US" sz="2000" dirty="0" smtClean="0"/>
              <a:t>2 = [1,2,5,8]	# list of integers</a:t>
            </a:r>
          </a:p>
          <a:p>
            <a:pPr algn="l"/>
            <a:r>
              <a:rPr lang="en-US" sz="2000" dirty="0" smtClean="0"/>
              <a:t>L3 = [“Apple”,50,55.55,”Delhi”]	# List of different data types</a:t>
            </a:r>
          </a:p>
          <a:p>
            <a:pPr algn="l"/>
            <a:endParaRPr lang="en-IN" sz="2000" dirty="0"/>
          </a:p>
        </p:txBody>
      </p:sp>
    </p:spTree>
    <p:extLst>
      <p:ext uri="{BB962C8B-B14F-4D97-AF65-F5344CB8AC3E}">
        <p14:creationId xmlns:p14="http://schemas.microsoft.com/office/powerpoint/2010/main" val="263482081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207160777"/>
              </p:ext>
            </p:extLst>
          </p:nvPr>
        </p:nvGraphicFramePr>
        <p:xfrm>
          <a:off x="391208" y="103090"/>
          <a:ext cx="10897786" cy="6161180"/>
        </p:xfrm>
        <a:graphic>
          <a:graphicData uri="http://schemas.openxmlformats.org/drawingml/2006/table">
            <a:tbl>
              <a:tblPr firstRow="1" bandRow="1">
                <a:tableStyleId>{5C22544A-7EE6-4342-B048-85BDC9FD1C3A}</a:tableStyleId>
              </a:tblPr>
              <a:tblGrid>
                <a:gridCol w="5448893"/>
                <a:gridCol w="5448893"/>
              </a:tblGrid>
              <a:tr h="284814">
                <a:tc>
                  <a:txBody>
                    <a:bodyPr/>
                    <a:lstStyle/>
                    <a:p>
                      <a:r>
                        <a:rPr lang="en-IN" sz="1400" dirty="0" smtClean="0">
                          <a:solidFill>
                            <a:schemeClr val="tx2">
                              <a:lumMod val="75000"/>
                            </a:schemeClr>
                          </a:solidFill>
                        </a:rPr>
                        <a:t>Method</a:t>
                      </a:r>
                      <a:endParaRPr lang="en-IN" sz="1400" dirty="0">
                        <a:solidFill>
                          <a:schemeClr val="tx2">
                            <a:lumMod val="75000"/>
                          </a:schemeClr>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IN" sz="1400" dirty="0" smtClean="0">
                          <a:solidFill>
                            <a:schemeClr val="tx2">
                              <a:lumMod val="75000"/>
                            </a:schemeClr>
                          </a:solidFill>
                        </a:rPr>
                        <a:t>Description</a:t>
                      </a:r>
                      <a:endParaRPr lang="en-IN" sz="1400" dirty="0">
                        <a:solidFill>
                          <a:schemeClr val="tx2">
                            <a:lumMod val="75000"/>
                          </a:schemeClr>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284814">
                <a:tc>
                  <a:txBody>
                    <a:bodyPr/>
                    <a:lstStyle/>
                    <a:p>
                      <a:r>
                        <a:rPr lang="en-IN" sz="1400" dirty="0" err="1" smtClean="0">
                          <a:solidFill>
                            <a:schemeClr val="tx2">
                              <a:lumMod val="75000"/>
                            </a:schemeClr>
                          </a:solidFill>
                        </a:rPr>
                        <a:t>len</a:t>
                      </a:r>
                      <a:r>
                        <a:rPr lang="en-IN" sz="1400" dirty="0" smtClean="0">
                          <a:solidFill>
                            <a:schemeClr val="tx2">
                              <a:lumMod val="75000"/>
                            </a:schemeClr>
                          </a:solidFill>
                        </a:rPr>
                        <a:t>() </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length of the list passed as the argument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smtClean="0">
                          <a:solidFill>
                            <a:schemeClr val="tx2">
                              <a:lumMod val="75000"/>
                            </a:schemeClr>
                          </a:solidFill>
                        </a:rPr>
                        <a:t>list</a:t>
                      </a:r>
                      <a:r>
                        <a:rPr lang="en-IN" sz="1400" dirty="0" smtClean="0">
                          <a:solidFill>
                            <a:schemeClr val="tx2">
                              <a:lumMod val="75000"/>
                            </a:schemeClr>
                          </a:solidFill>
                        </a:rPr>
                        <a:t>() </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Creates an empty list if no argument is </a:t>
                      </a:r>
                      <a:r>
                        <a:rPr lang="en-US" sz="1400" dirty="0" err="1" smtClean="0">
                          <a:solidFill>
                            <a:schemeClr val="tx2">
                              <a:lumMod val="75000"/>
                            </a:schemeClr>
                          </a:solidFill>
                        </a:rPr>
                        <a:t>passe</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10808">
                <a:tc>
                  <a:txBody>
                    <a:bodyPr/>
                    <a:lstStyle/>
                    <a:p>
                      <a:r>
                        <a:rPr lang="en-IN" sz="1400" dirty="0" smtClean="0">
                          <a:solidFill>
                            <a:schemeClr val="tx2">
                              <a:lumMod val="75000"/>
                            </a:schemeClr>
                          </a:solidFill>
                        </a:rPr>
                        <a:t>append()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Appends a single element passed as an argument at the end of the </a:t>
                      </a:r>
                      <a:r>
                        <a:rPr lang="en-US" sz="1400" dirty="0" err="1" smtClean="0">
                          <a:solidFill>
                            <a:schemeClr val="tx2">
                              <a:lumMod val="75000"/>
                            </a:schemeClr>
                          </a:solidFill>
                        </a:rPr>
                        <a:t>lis</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84184">
                <a:tc>
                  <a:txBody>
                    <a:bodyPr/>
                    <a:lstStyle/>
                    <a:p>
                      <a:r>
                        <a:rPr lang="en-IN" sz="1400" dirty="0" smtClean="0">
                          <a:solidFill>
                            <a:schemeClr val="tx2">
                              <a:lumMod val="75000"/>
                            </a:schemeClr>
                          </a:solidFill>
                        </a:rPr>
                        <a:t>extend()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Appends each element of the list passed as argument at the end of the given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insert()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Inserts an element at a particular index in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10808">
                <a:tc>
                  <a:txBody>
                    <a:bodyPr/>
                    <a:lstStyle/>
                    <a:p>
                      <a:r>
                        <a:rPr lang="en-IN" sz="1400" dirty="0" smtClean="0">
                          <a:solidFill>
                            <a:schemeClr val="tx2">
                              <a:lumMod val="75000"/>
                            </a:schemeClr>
                          </a:solidFill>
                        </a:rPr>
                        <a:t>count()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number of times a given element appears in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749120">
                <a:tc>
                  <a:txBody>
                    <a:bodyPr/>
                    <a:lstStyle/>
                    <a:p>
                      <a:r>
                        <a:rPr lang="en-IN" sz="1400" dirty="0" smtClean="0">
                          <a:solidFill>
                            <a:schemeClr val="tx2">
                              <a:lumMod val="75000"/>
                            </a:schemeClr>
                          </a:solidFill>
                        </a:rPr>
                        <a:t>remove()</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Removes the given element from the list. If the element is present </a:t>
                      </a:r>
                      <a:r>
                        <a:rPr lang="en-US" sz="1400" dirty="0" err="1" smtClean="0">
                          <a:solidFill>
                            <a:schemeClr val="tx2">
                              <a:lumMod val="75000"/>
                            </a:schemeClr>
                          </a:solidFill>
                        </a:rPr>
                        <a:t>multiple</a:t>
                      </a:r>
                      <a:r>
                        <a:rPr lang="en-US" sz="1400" dirty="0" smtClean="0">
                          <a:solidFill>
                            <a:schemeClr val="tx2">
                              <a:lumMod val="75000"/>
                            </a:schemeClr>
                          </a:solidFill>
                        </a:rPr>
                        <a:t> times, only the first occurrence is removed. If the element is not present, then </a:t>
                      </a:r>
                      <a:r>
                        <a:rPr lang="en-US" sz="1400" dirty="0" err="1" smtClean="0">
                          <a:solidFill>
                            <a:schemeClr val="tx2">
                              <a:lumMod val="75000"/>
                            </a:schemeClr>
                          </a:solidFill>
                        </a:rPr>
                        <a:t>ValueError</a:t>
                      </a:r>
                      <a:r>
                        <a:rPr lang="en-US" sz="1400" dirty="0" smtClean="0">
                          <a:solidFill>
                            <a:schemeClr val="tx2">
                              <a:lumMod val="75000"/>
                            </a:schemeClr>
                          </a:solidFill>
                        </a:rPr>
                        <a:t> is generated</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749120">
                <a:tc>
                  <a:txBody>
                    <a:bodyPr/>
                    <a:lstStyle/>
                    <a:p>
                      <a:r>
                        <a:rPr lang="en-IN" sz="1400" dirty="0" smtClean="0">
                          <a:solidFill>
                            <a:schemeClr val="tx2">
                              <a:lumMod val="75000"/>
                            </a:schemeClr>
                          </a:solidFill>
                        </a:rPr>
                        <a:t>pop()</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element whose index is passed as argument to this function and also removes it from the list. If no argument is given, then it returns and removes the last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reverse()</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Reverses the order of elements in the given </a:t>
                      </a:r>
                      <a:r>
                        <a:rPr lang="en-US" sz="1400" dirty="0" err="1" smtClean="0">
                          <a:solidFill>
                            <a:schemeClr val="tx2">
                              <a:lumMod val="75000"/>
                            </a:schemeClr>
                          </a:solidFill>
                        </a:rPr>
                        <a:t>lis</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US" sz="1400" dirty="0" smtClean="0">
                          <a:solidFill>
                            <a:schemeClr val="tx2">
                              <a:lumMod val="75000"/>
                            </a:schemeClr>
                          </a:solidFill>
                        </a:rPr>
                        <a:t>s</a:t>
                      </a:r>
                      <a:r>
                        <a:rPr lang="en-IN" sz="1400" dirty="0" smtClean="0">
                          <a:solidFill>
                            <a:schemeClr val="tx2">
                              <a:lumMod val="75000"/>
                            </a:schemeClr>
                          </a:solidFill>
                        </a:rPr>
                        <a:t>ort()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Sorts the elements of the given list in </a:t>
                      </a:r>
                      <a:r>
                        <a:rPr lang="en-US" sz="1400" dirty="0" err="1" smtClean="0">
                          <a:solidFill>
                            <a:schemeClr val="tx2">
                              <a:lumMod val="75000"/>
                            </a:schemeClr>
                          </a:solidFill>
                        </a:rPr>
                        <a:t>plac</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579964">
                <a:tc>
                  <a:txBody>
                    <a:bodyPr/>
                    <a:lstStyle/>
                    <a:p>
                      <a:r>
                        <a:rPr lang="en-IN" sz="1400" dirty="0" smtClean="0">
                          <a:solidFill>
                            <a:schemeClr val="tx2">
                              <a:lumMod val="75000"/>
                            </a:schemeClr>
                          </a:solidFill>
                        </a:rPr>
                        <a:t>sorted()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It takes a list as parameter and creates a new list consisting of the same </a:t>
                      </a:r>
                      <a:r>
                        <a:rPr lang="en-US" sz="1400" dirty="0" err="1" smtClean="0">
                          <a:solidFill>
                            <a:schemeClr val="tx2">
                              <a:lumMod val="75000"/>
                            </a:schemeClr>
                          </a:solidFill>
                        </a:rPr>
                        <a:t>elements</a:t>
                      </a:r>
                      <a:r>
                        <a:rPr lang="en-US" sz="1400" dirty="0" smtClean="0">
                          <a:solidFill>
                            <a:schemeClr val="tx2">
                              <a:lumMod val="75000"/>
                            </a:schemeClr>
                          </a:solidFill>
                        </a:rPr>
                        <a:t> but arranged in ascending order</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min()</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minimum or smallest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max()</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maximum or largest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endParaRPr lang="en-IN" sz="1400" dirty="0">
                        <a:solidFill>
                          <a:schemeClr val="tx2">
                            <a:lumMod val="75000"/>
                          </a:schemeClr>
                        </a:solidFill>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endParaRPr lang="en-IN" sz="1400" dirty="0">
                        <a:solidFill>
                          <a:schemeClr val="tx2">
                            <a:lumMod val="75000"/>
                          </a:schemeClr>
                        </a:solidFill>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1382094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631821" y="123009"/>
            <a:ext cx="2871386" cy="749300"/>
          </a:xfrm>
        </p:spPr>
        <p:txBody>
          <a:bodyPr>
            <a:normAutofit/>
          </a:bodyPr>
          <a:lstStyle/>
          <a:p>
            <a:r>
              <a:rPr lang="en-US" b="1" u="sng" dirty="0">
                <a:latin typeface="Algerian" panose="04020705040A02060702" pitchFamily="82" charset="0"/>
              </a:rPr>
              <a:t>Tuples</a:t>
            </a:r>
            <a:endParaRPr lang="en-IN" u="sng" dirty="0">
              <a:latin typeface="Algerian" panose="04020705040A02060702" pitchFamily="82" charset="0"/>
            </a:endParaRPr>
          </a:p>
        </p:txBody>
      </p:sp>
      <p:sp>
        <p:nvSpPr>
          <p:cNvPr id="3" name="Subtitle 2"/>
          <p:cNvSpPr>
            <a:spLocks noGrp="1"/>
          </p:cNvSpPr>
          <p:nvPr>
            <p:ph type="subTitle" idx="4294967295"/>
          </p:nvPr>
        </p:nvSpPr>
        <p:spPr>
          <a:xfrm>
            <a:off x="744449" y="1376200"/>
            <a:ext cx="10971835" cy="4289425"/>
          </a:xfrm>
        </p:spPr>
        <p:txBody>
          <a:bodyPr>
            <a:normAutofit/>
          </a:bodyPr>
          <a:lstStyle/>
          <a:p>
            <a:pPr>
              <a:buFont typeface="Wingdings" panose="05000000000000000000" pitchFamily="2" charset="2"/>
              <a:buChar char="q"/>
            </a:pPr>
            <a:r>
              <a:rPr lang="en-US" dirty="0"/>
              <a:t>Tuples are defined by enclosing the elements in parentheses (()) instead of square brackets ([]).</a:t>
            </a:r>
            <a:endParaRPr lang="en-US" sz="2000" dirty="0" smtClean="0"/>
          </a:p>
          <a:p>
            <a:r>
              <a:rPr lang="en-IN" dirty="0"/>
              <a:t>Tuples are immutable.</a:t>
            </a:r>
          </a:p>
          <a:p>
            <a:pPr algn="l"/>
            <a:endParaRPr lang="en-US" sz="2000" dirty="0" smtClean="0"/>
          </a:p>
          <a:p>
            <a:pPr algn="l"/>
            <a:r>
              <a:rPr lang="en-US" sz="2400" b="1" u="sng" dirty="0" smtClean="0"/>
              <a:t>Declaring tuple:</a:t>
            </a:r>
          </a:p>
          <a:p>
            <a:r>
              <a:rPr lang="en-US" sz="2400" b="1" u="sng" dirty="0"/>
              <a:t>t = ('foo', 'bar', '</a:t>
            </a:r>
            <a:r>
              <a:rPr lang="en-US" sz="2400" b="1" u="sng" dirty="0" err="1"/>
              <a:t>baz</a:t>
            </a:r>
            <a:r>
              <a:rPr lang="en-US" sz="2400" b="1" u="sng" dirty="0"/>
              <a:t>', '</a:t>
            </a:r>
            <a:r>
              <a:rPr lang="en-US" sz="2400" b="1" u="sng" dirty="0" err="1"/>
              <a:t>qux</a:t>
            </a:r>
            <a:r>
              <a:rPr lang="en-US" sz="2400" b="1" u="sng" dirty="0"/>
              <a:t>', '</a:t>
            </a:r>
            <a:r>
              <a:rPr lang="en-US" sz="2400" b="1" u="sng" dirty="0" err="1"/>
              <a:t>quux</a:t>
            </a:r>
            <a:r>
              <a:rPr lang="en-US" sz="2400" b="1" u="sng" dirty="0"/>
              <a:t>', '</a:t>
            </a:r>
            <a:r>
              <a:rPr lang="en-US" sz="2400" b="1" u="sng" dirty="0" err="1"/>
              <a:t>corge</a:t>
            </a:r>
            <a:r>
              <a:rPr lang="en-US" sz="2400" b="1" u="sng" dirty="0" smtClean="0"/>
              <a:t>')</a:t>
            </a:r>
          </a:p>
          <a:p>
            <a:r>
              <a:rPr lang="en-US" sz="2400" b="1" u="sng" dirty="0"/>
              <a:t>t1 = tuple</a:t>
            </a:r>
            <a:r>
              <a:rPr lang="en-US" sz="2400" b="1" u="sng" dirty="0" smtClean="0"/>
              <a:t>() # tuple</a:t>
            </a:r>
            <a:endParaRPr lang="en-IN" dirty="0" smtClean="0"/>
          </a:p>
          <a:p>
            <a:r>
              <a:rPr lang="en-IN" b="1" dirty="0"/>
              <a:t>t = </a:t>
            </a:r>
            <a:r>
              <a:rPr lang="en-IN" b="1" dirty="0" smtClean="0"/>
              <a:t>() # empty tuple</a:t>
            </a:r>
            <a:r>
              <a:rPr lang="en-IN" dirty="0" smtClean="0"/>
              <a:t> </a:t>
            </a:r>
            <a:endParaRPr lang="en-IN" sz="2000" dirty="0"/>
          </a:p>
        </p:txBody>
      </p:sp>
    </p:spTree>
    <p:extLst>
      <p:ext uri="{BB962C8B-B14F-4D97-AF65-F5344CB8AC3E}">
        <p14:creationId xmlns:p14="http://schemas.microsoft.com/office/powerpoint/2010/main" val="40210751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402</TotalTime>
  <Words>354</Words>
  <Application>Microsoft Office PowerPoint</Application>
  <PresentationFormat>Widescreen</PresentationFormat>
  <Paragraphs>47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Algerian</vt:lpstr>
      <vt:lpstr>Arial</vt:lpstr>
      <vt:lpstr>Calibri</vt:lpstr>
      <vt:lpstr>Calibri Light</vt:lpstr>
      <vt:lpstr>Wingdings</vt:lpstr>
      <vt:lpstr>Retrospect</vt:lpstr>
      <vt:lpstr>Lists</vt:lpstr>
      <vt:lpstr>PowerPoint Presentation</vt:lpstr>
      <vt:lpstr>Tuples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26</cp:revision>
  <dcterms:created xsi:type="dcterms:W3CDTF">2022-05-07T16:22:57Z</dcterms:created>
  <dcterms:modified xsi:type="dcterms:W3CDTF">2022-05-12T23:27:50Z</dcterms:modified>
</cp:coreProperties>
</file>