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CF3F-0204-4989-A5CB-C09868F83B60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D6A7-6FA9-4A5A-98D7-193182F1D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02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CF3F-0204-4989-A5CB-C09868F83B60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D6A7-6FA9-4A5A-98D7-193182F1D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14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CF3F-0204-4989-A5CB-C09868F83B60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D6A7-6FA9-4A5A-98D7-193182F1D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3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CF3F-0204-4989-A5CB-C09868F83B60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D6A7-6FA9-4A5A-98D7-193182F1D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88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CF3F-0204-4989-A5CB-C09868F83B60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D6A7-6FA9-4A5A-98D7-193182F1D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55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CF3F-0204-4989-A5CB-C09868F83B60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D6A7-6FA9-4A5A-98D7-193182F1D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86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CF3F-0204-4989-A5CB-C09868F83B60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D6A7-6FA9-4A5A-98D7-193182F1D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61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CF3F-0204-4989-A5CB-C09868F83B60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D6A7-6FA9-4A5A-98D7-193182F1D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55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CF3F-0204-4989-A5CB-C09868F83B60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D6A7-6FA9-4A5A-98D7-193182F1D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0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CF3F-0204-4989-A5CB-C09868F83B60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D6A7-6FA9-4A5A-98D7-193182F1D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12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DCF3F-0204-4989-A5CB-C09868F83B60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5D6A7-6FA9-4A5A-98D7-193182F1D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9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DCF3F-0204-4989-A5CB-C09868F83B60}" type="datetimeFigureOut">
              <a:rPr lang="en-IN" smtClean="0"/>
              <a:t>16-05-2022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5D6A7-6FA9-4A5A-98D7-193182F1D9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27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Moct-Test-1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8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Moct-Test-1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Test-1</dc:title>
  <dc:creator>LENOVO</dc:creator>
  <cp:lastModifiedBy>LENOVO</cp:lastModifiedBy>
  <cp:revision>2</cp:revision>
  <dcterms:created xsi:type="dcterms:W3CDTF">2022-05-15T23:33:56Z</dcterms:created>
  <dcterms:modified xsi:type="dcterms:W3CDTF">2022-05-16T02:09:57Z</dcterms:modified>
</cp:coreProperties>
</file>