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56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40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7097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29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4807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610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284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83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0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25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03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11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79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76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09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64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644A6-E4D5-4DC6-9105-34F44E470314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79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methods/built-in/sorted" TargetMode="External"/><Relationship Id="rId3" Type="http://schemas.openxmlformats.org/officeDocument/2006/relationships/hyperlink" Target="https://www.programiz.com/python-programming/methods/built-in/len" TargetMode="External"/><Relationship Id="rId7" Type="http://schemas.openxmlformats.org/officeDocument/2006/relationships/hyperlink" Target="https://www.programiz.com/python-programming/methods/built-in/max" TargetMode="External"/><Relationship Id="rId2" Type="http://schemas.openxmlformats.org/officeDocument/2006/relationships/hyperlink" Target="https://www.programiz.com/python-programming/methods/built-in/inpu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rogramiz.com/python-programming/methods/built-in/format" TargetMode="External"/><Relationship Id="rId5" Type="http://schemas.openxmlformats.org/officeDocument/2006/relationships/hyperlink" Target="https://www.programiz.com/python-programming/methods/built-in/range" TargetMode="External"/><Relationship Id="rId4" Type="http://schemas.openxmlformats.org/officeDocument/2006/relationships/hyperlink" Target="https://www.programiz.com/python-programming/methods/built-in/prin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6089" y="435835"/>
            <a:ext cx="6301099" cy="1239141"/>
          </a:xfrm>
        </p:spPr>
        <p:txBody>
          <a:bodyPr>
            <a:normAutofit/>
          </a:bodyPr>
          <a:lstStyle/>
          <a:p>
            <a:r>
              <a:rPr lang="en-US" dirty="0" err="1" smtClean="0"/>
              <a:t>PythonFunction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64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1450" y="378879"/>
            <a:ext cx="9144000" cy="7662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function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0774" y="1657884"/>
            <a:ext cx="9779237" cy="4520725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/>
              <a:t>Python function is a block of code that performs a specific task.</a:t>
            </a:r>
          </a:p>
          <a:p>
            <a:pPr algn="l"/>
            <a:r>
              <a:rPr lang="en-US" sz="1400" dirty="0" smtClean="0"/>
              <a:t>They help us to divide our program into multiple tasks. This makes the code modular.</a:t>
            </a:r>
          </a:p>
          <a:p>
            <a:pPr algn="l"/>
            <a:r>
              <a:rPr lang="en-US" sz="1400" dirty="0"/>
              <a:t>Functions help break our program into smaller and modular chunks. As our program grows larger and larger, functions make it more organized and manageable.</a:t>
            </a:r>
            <a:endParaRPr lang="en-US" sz="1400" dirty="0" smtClean="0"/>
          </a:p>
          <a:p>
            <a:pPr algn="l"/>
            <a:r>
              <a:rPr lang="en-US" sz="1400" dirty="0" smtClean="0"/>
              <a:t>Function provide reuse of mechanism. The same function can be called any number of times.</a:t>
            </a:r>
          </a:p>
          <a:p>
            <a:pPr algn="l"/>
            <a:r>
              <a:rPr lang="en-US" sz="1400" dirty="0" smtClean="0"/>
              <a:t>There are two types of function.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Built-in function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User defined function.</a:t>
            </a:r>
          </a:p>
          <a:p>
            <a:pPr algn="l"/>
            <a:r>
              <a:rPr lang="en-US" sz="1400" b="1" dirty="0" smtClean="0"/>
              <a:t>Types of Function: 	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Positional arguments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Keyword arguments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Variable-length positional arguments.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Variable-length keyword arguments.</a:t>
            </a:r>
          </a:p>
          <a:p>
            <a:pPr algn="l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6142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89553"/>
              </p:ext>
            </p:extLst>
          </p:nvPr>
        </p:nvGraphicFramePr>
        <p:xfrm>
          <a:off x="2032000" y="719666"/>
          <a:ext cx="8128000" cy="613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input()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reads and returns a line of string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len</a:t>
                      </a: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()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number </a:t>
                      </a:r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element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print()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Prints the Given Object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range()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sequence of integers between start and stop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 format()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formatted representation of a 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max()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largest item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sorted()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sorted list from the given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iterable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type()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type() function returns the type of the specified object.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help()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help() function is used to display the documentation of modules, functions, classes, keywords, etc.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2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535" y="2939753"/>
            <a:ext cx="9144000" cy="1239141"/>
          </a:xfrm>
        </p:spPr>
        <p:txBody>
          <a:bodyPr>
            <a:normAutofit/>
          </a:bodyPr>
          <a:lstStyle/>
          <a:p>
            <a:r>
              <a:rPr lang="en-US" dirty="0" smtClean="0"/>
              <a:t>User Defined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67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442</TotalTime>
  <Words>189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PythonFunction</vt:lpstr>
      <vt:lpstr>Python function</vt:lpstr>
      <vt:lpstr>PowerPoint Presentation</vt:lpstr>
      <vt:lpstr>User Defined Function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function</dc:title>
  <dc:creator>LENOVO</dc:creator>
  <cp:lastModifiedBy>LENOVO</cp:lastModifiedBy>
  <cp:revision>16</cp:revision>
  <dcterms:created xsi:type="dcterms:W3CDTF">2022-05-15T04:52:17Z</dcterms:created>
  <dcterms:modified xsi:type="dcterms:W3CDTF">2022-05-18T04:13:14Z</dcterms:modified>
</cp:coreProperties>
</file>