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78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02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279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40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71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44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40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713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6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57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08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98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80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75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10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85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57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52129-B34B-4150-9BB4-D57ACE25D103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062C2-0E7D-43C0-AF95-E09E1CE7E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96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478139" y="524052"/>
            <a:ext cx="3828516" cy="1074738"/>
          </a:xfrm>
        </p:spPr>
        <p:txBody>
          <a:bodyPr/>
          <a:lstStyle/>
          <a:p>
            <a:r>
              <a:rPr lang="en-US" b="1" u="sng" dirty="0" smtClean="0">
                <a:latin typeface="Arial Black" panose="020B0A04020102020204" pitchFamily="34" charset="0"/>
              </a:rPr>
              <a:t>Exception</a:t>
            </a:r>
            <a:endParaRPr lang="en-IN" b="1" u="sng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26393" y="1768238"/>
            <a:ext cx="10249730" cy="48718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 smtClean="0"/>
              <a:t>An exception is an error which happens at the time of execution of a program. However, while running a program, python generates an exception that should be handled to avoid your program to crash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b="1" dirty="0" smtClean="0"/>
              <a:t>Common examples of exception: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dirty="0" smtClean="0"/>
              <a:t>Division by zero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 smtClean="0"/>
              <a:t>Accessing a file which does not exist.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 smtClean="0"/>
              <a:t>Addition of two incompatible types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 smtClean="0"/>
              <a:t>Trying to access a nonexistent index of a sequence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 smtClean="0"/>
              <a:t>Removing the table from the disconnected database server.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 err="1" smtClean="0"/>
              <a:t>Atm</a:t>
            </a:r>
            <a:r>
              <a:rPr lang="en-US" sz="2000" dirty="0" smtClean="0"/>
              <a:t> withdrawal of more than the available amount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algn="l">
              <a:buFont typeface="Wingdings" panose="05000000000000000000" pitchFamily="2" charset="2"/>
              <a:buChar char="Ø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54000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8542" y="370332"/>
            <a:ext cx="9144000" cy="638071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Arial Black" panose="020B0A04020102020204" pitchFamily="34" charset="0"/>
              </a:rPr>
              <a:t>Python Exception Handle</a:t>
            </a:r>
            <a:endParaRPr lang="en-US" sz="3200" b="1" u="sng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28" y="1452786"/>
            <a:ext cx="10174521" cy="518729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42667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8318" y="507066"/>
            <a:ext cx="6591656" cy="638071"/>
          </a:xfrm>
        </p:spPr>
        <p:txBody>
          <a:bodyPr>
            <a:normAutofit/>
          </a:bodyPr>
          <a:lstStyle/>
          <a:p>
            <a:r>
              <a:rPr lang="en-IN" sz="3200" b="1" u="sng" dirty="0" smtClean="0">
                <a:latin typeface="Arial Black" panose="020B0A04020102020204" pitchFamily="34" charset="0"/>
              </a:rPr>
              <a:t>Some </a:t>
            </a:r>
            <a:r>
              <a:rPr lang="en-IN" sz="3200" b="1" u="sng" dirty="0">
                <a:latin typeface="Arial Black" panose="020B0A04020102020204" pitchFamily="34" charset="0"/>
              </a:rPr>
              <a:t>Python </a:t>
            </a:r>
            <a:r>
              <a:rPr lang="en-IN" sz="3200" b="1" u="sng" dirty="0" smtClean="0">
                <a:latin typeface="Arial Black" panose="020B0A04020102020204" pitchFamily="34" charset="0"/>
              </a:rPr>
              <a:t>Errors</a:t>
            </a:r>
            <a:endParaRPr lang="en-IN" sz="3200" b="1" u="sng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41700"/>
              </p:ext>
            </p:extLst>
          </p:nvPr>
        </p:nvGraphicFramePr>
        <p:xfrm>
          <a:off x="401651" y="1306286"/>
          <a:ext cx="11109534" cy="6062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767"/>
                <a:gridCol w="5554767"/>
              </a:tblGrid>
              <a:tr h="586690">
                <a:tc>
                  <a:txBody>
                    <a:bodyPr/>
                    <a:lstStyle/>
                    <a:p>
                      <a:pPr algn="l"/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508559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ZeroDivisionError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when the second operand of division or modulo operation is zero.</a:t>
                      </a:r>
                      <a:endParaRPr lang="en-IN" dirty="0"/>
                    </a:p>
                  </a:txBody>
                  <a:tcPr/>
                </a:tc>
              </a:tr>
              <a:tr h="508559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when the imported module is not found.</a:t>
                      </a:r>
                      <a:endParaRPr lang="en-IN" dirty="0"/>
                    </a:p>
                  </a:txBody>
                  <a:tcPr/>
                </a:tc>
              </a:tr>
              <a:tr h="877786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when the index of a sequence is out of range.</a:t>
                      </a:r>
                      <a:endParaRPr lang="en-IN" dirty="0"/>
                    </a:p>
                  </a:txBody>
                  <a:tcPr/>
                </a:tc>
              </a:tr>
              <a:tr h="508559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when a key is not found in a dictionary</a:t>
                      </a:r>
                      <a:endParaRPr lang="en-IN" dirty="0"/>
                    </a:p>
                  </a:txBody>
                  <a:tcPr/>
                </a:tc>
              </a:tr>
              <a:tr h="508559">
                <a:tc>
                  <a:txBody>
                    <a:bodyPr/>
                    <a:lstStyle/>
                    <a:p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KeyboardInterrupt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when the user hits the interrupt key </a:t>
                      </a:r>
                      <a:r>
                        <a:rPr lang="en-I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Ctrl+C</a:t>
                      </a:r>
                      <a:endParaRPr lang="en-IN" b="1" dirty="0"/>
                    </a:p>
                  </a:txBody>
                  <a:tcPr/>
                </a:tc>
              </a:tr>
              <a:tr h="877786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you attempt to create an object of an interface or abstract class.</a:t>
                      </a:r>
                      <a:endParaRPr lang="en-IN" dirty="0"/>
                    </a:p>
                  </a:txBody>
                  <a:tcPr/>
                </a:tc>
              </a:tr>
              <a:tr h="508559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LookupError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the base class for those exceptions that are raised when a key or index used on a mapping or sequence is invalid or not found. </a:t>
                      </a:r>
                      <a:endParaRPr lang="en-IN" dirty="0"/>
                    </a:p>
                  </a:txBody>
                  <a:tcPr/>
                </a:tc>
              </a:tr>
              <a:tr h="50855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64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297</TotalTime>
  <Words>196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Century Gothic</vt:lpstr>
      <vt:lpstr>Wingdings</vt:lpstr>
      <vt:lpstr>Vapor Trail</vt:lpstr>
      <vt:lpstr>Exception</vt:lpstr>
      <vt:lpstr>Python Exception Handle</vt:lpstr>
      <vt:lpstr>Some Python Errors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</dc:title>
  <dc:creator>LENOVO</dc:creator>
  <cp:lastModifiedBy>LENOVO</cp:lastModifiedBy>
  <cp:revision>27</cp:revision>
  <dcterms:created xsi:type="dcterms:W3CDTF">2022-05-26T15:59:17Z</dcterms:created>
  <dcterms:modified xsi:type="dcterms:W3CDTF">2022-05-30T04:17:00Z</dcterms:modified>
</cp:coreProperties>
</file>