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3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5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30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8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4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9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4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3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004" y="2632105"/>
            <a:ext cx="9144000" cy="11451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</a:t>
            </a:r>
            <a:r>
              <a:rPr lang="en-US" sz="7200" b="1" dirty="0" smtClean="0"/>
              <a:t>Comprehension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89476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Comprehension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774" y="1657884"/>
            <a:ext cx="9779237" cy="369178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Comprehensions in Python provide </a:t>
            </a:r>
            <a:r>
              <a:rPr lang="en-US" sz="1800" dirty="0" smtClean="0"/>
              <a:t>a </a:t>
            </a:r>
            <a:r>
              <a:rPr lang="en-US" sz="1800" dirty="0"/>
              <a:t>short and concise way to construct new sequences (such as lists, set, dictionary etc</a:t>
            </a:r>
            <a:r>
              <a:rPr lang="en-US" sz="1800" dirty="0" smtClean="0"/>
              <a:t>.)</a:t>
            </a:r>
            <a:endParaRPr lang="en-US" sz="1800" dirty="0"/>
          </a:p>
          <a:p>
            <a:pPr algn="l"/>
            <a:r>
              <a:rPr lang="en-US" sz="1800" dirty="0"/>
              <a:t> </a:t>
            </a:r>
            <a:r>
              <a:rPr lang="en-IN" sz="1800" b="1" dirty="0" smtClean="0"/>
              <a:t>1. List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my_list</a:t>
            </a:r>
            <a:r>
              <a:rPr lang="en-US" sz="1800" dirty="0">
                <a:solidFill>
                  <a:srgbClr val="00B050"/>
                </a:solidFill>
              </a:rPr>
              <a:t> = [&lt;expression&gt;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&lt;condition&gt;]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r>
              <a:rPr lang="en-IN" sz="1800" b="1" dirty="0" smtClean="0"/>
              <a:t>2. Dictionary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my_dict</a:t>
            </a:r>
            <a:r>
              <a:rPr lang="en-US" sz="1800" dirty="0">
                <a:solidFill>
                  <a:srgbClr val="00B050"/>
                </a:solidFill>
              </a:rPr>
              <a:t> = [&lt;key&gt;:&lt;value&gt;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&lt;condition&gt;]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r>
              <a:rPr lang="en-IN" sz="1800" b="1" dirty="0" smtClean="0"/>
              <a:t>3. Set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my_set</a:t>
            </a:r>
            <a:r>
              <a:rPr lang="en-US" sz="1800" dirty="0">
                <a:solidFill>
                  <a:srgbClr val="00B050"/>
                </a:solidFill>
              </a:rPr>
              <a:t> = {&lt;expression&gt;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&lt;condition&gt;}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56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         Comprehension</vt:lpstr>
      <vt:lpstr>Comprehension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</dc:title>
  <dc:creator>LENOVO</dc:creator>
  <cp:lastModifiedBy>LENOVO</cp:lastModifiedBy>
  <cp:revision>23</cp:revision>
  <dcterms:created xsi:type="dcterms:W3CDTF">2022-05-19T14:49:58Z</dcterms:created>
  <dcterms:modified xsi:type="dcterms:W3CDTF">2022-05-19T22:15:49Z</dcterms:modified>
</cp:coreProperties>
</file>