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2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00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2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5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1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DAE2-9D63-4BC5-A0F1-8CB05C6D859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600F2E-00D0-4077-9135-BDC2C25F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50707" y="148974"/>
            <a:ext cx="2734654" cy="731244"/>
          </a:xfrm>
        </p:spPr>
        <p:txBody>
          <a:bodyPr>
            <a:noAutofit/>
          </a:bodyPr>
          <a:lstStyle/>
          <a:p>
            <a:r>
              <a:rPr lang="en-US" sz="5400" u="sng" dirty="0" err="1" smtClean="0">
                <a:latin typeface="Algerian" panose="04020705040A02060702" pitchFamily="82" charset="0"/>
              </a:rPr>
              <a:t>Numpy</a:t>
            </a:r>
            <a:endParaRPr lang="en-IN" sz="54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48898" y="1068818"/>
            <a:ext cx="9814601" cy="547726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is a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library for the Python programming language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adding support for large, multi-dimensional arrays and matrices, along with a large collection of high-level mathematical functions to operate on these arrays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dirty="0" smtClean="0"/>
              <a:t>Advantages:</a:t>
            </a:r>
          </a:p>
          <a:p>
            <a:pPr algn="l"/>
            <a:r>
              <a:rPr lang="en-US" sz="1600" dirty="0" smtClean="0"/>
              <a:t>Efficient and fast</a:t>
            </a:r>
          </a:p>
          <a:p>
            <a:pPr algn="l"/>
            <a:r>
              <a:rPr lang="en-US" sz="1600" dirty="0" smtClean="0"/>
              <a:t>In-memory</a:t>
            </a:r>
          </a:p>
          <a:p>
            <a:pPr algn="l"/>
            <a:r>
              <a:rPr lang="en-US" sz="1600" dirty="0" smtClean="0"/>
              <a:t>Contiguous.</a:t>
            </a:r>
          </a:p>
          <a:p>
            <a:pPr algn="l"/>
            <a:r>
              <a:rPr lang="en-US" sz="1600" dirty="0" smtClean="0"/>
              <a:t>Homogeneous type</a:t>
            </a:r>
            <a:endParaRPr lang="en-US" sz="1600" dirty="0"/>
          </a:p>
          <a:p>
            <a:pPr algn="l"/>
            <a:r>
              <a:rPr lang="en-US" sz="1600" b="1" dirty="0" err="1" smtClean="0"/>
              <a:t>Numpy</a:t>
            </a:r>
            <a:r>
              <a:rPr lang="en-US" sz="1600" b="1" dirty="0" smtClean="0"/>
              <a:t> is suited to many application.</a:t>
            </a:r>
          </a:p>
          <a:p>
            <a:pPr algn="l"/>
            <a:r>
              <a:rPr lang="en-US" sz="1600" dirty="0" smtClean="0"/>
              <a:t>Image processing .</a:t>
            </a:r>
          </a:p>
          <a:p>
            <a:pPr algn="l"/>
            <a:r>
              <a:rPr lang="en-US" sz="1600" dirty="0" smtClean="0"/>
              <a:t>Signal processing</a:t>
            </a:r>
          </a:p>
          <a:p>
            <a:pPr algn="l"/>
            <a:r>
              <a:rPr lang="en-US" sz="1600" dirty="0" smtClean="0"/>
              <a:t>Linear algebra</a:t>
            </a:r>
          </a:p>
          <a:p>
            <a:pPr algn="l"/>
            <a:r>
              <a:rPr lang="en-US" sz="1600" dirty="0" smtClean="0"/>
              <a:t>And many more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37842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" t="4122" r="4943" b="14308"/>
          <a:stretch/>
        </p:blipFill>
        <p:spPr>
          <a:xfrm>
            <a:off x="1128044" y="341831"/>
            <a:ext cx="8733802" cy="61871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91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r="2892" b="5920"/>
          <a:stretch/>
        </p:blipFill>
        <p:spPr>
          <a:xfrm>
            <a:off x="803305" y="479027"/>
            <a:ext cx="4734370" cy="25803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5049" r="5120" b="26786"/>
          <a:stretch/>
        </p:blipFill>
        <p:spPr>
          <a:xfrm>
            <a:off x="5776958" y="410198"/>
            <a:ext cx="4563454" cy="26491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400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726" y="222190"/>
            <a:ext cx="3552202" cy="80898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Data Types</a:t>
            </a:r>
            <a:endParaRPr lang="en-IN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8437"/>
              </p:ext>
            </p:extLst>
          </p:nvPr>
        </p:nvGraphicFramePr>
        <p:xfrm>
          <a:off x="794758" y="1196411"/>
          <a:ext cx="8681578" cy="501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789"/>
                <a:gridCol w="4340789"/>
              </a:tblGrid>
              <a:tr h="391665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bool_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en-IN" dirty="0"/>
                    </a:p>
                  </a:txBody>
                  <a:tcPr/>
                </a:tc>
              </a:tr>
              <a:tr h="676025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Identical </a:t>
                      </a:r>
                      <a:r>
                        <a:rPr lang="en-US" dirty="0">
                          <a:effectLst/>
                        </a:rPr>
                        <a:t>to C 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 (normally int32 or int64)</a:t>
                      </a: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Byte </a:t>
                      </a:r>
                      <a:r>
                        <a:rPr lang="en-IN" dirty="0">
                          <a:effectLst/>
                        </a:rPr>
                        <a:t>(-128 to 127</a:t>
                      </a: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(-32768 to 32767)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(-2147483648 to 2147483647)</a:t>
                      </a:r>
                      <a:endParaRPr lang="en-IN" dirty="0"/>
                    </a:p>
                  </a:txBody>
                  <a:tcPr/>
                </a:tc>
              </a:tr>
              <a:tr h="6760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(-9223372036854775808 to 9223372036854775807)</a:t>
                      </a:r>
                      <a:endParaRPr lang="en-IN" dirty="0"/>
                    </a:p>
                  </a:txBody>
                  <a:tcPr/>
                </a:tc>
              </a:tr>
              <a:tr h="531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Uint8, uint16, uint32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</a:t>
                      </a:r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Float16, float32, float64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Half,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Single, Double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float: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3916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complex_, complex64, complex128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16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76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Numpy</vt:lpstr>
      <vt:lpstr>PowerPoint Presentation</vt:lpstr>
      <vt:lpstr>PowerPoint Presentation</vt:lpstr>
      <vt:lpstr>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2022-06-02T04:20:14Z</dcterms:created>
  <dcterms:modified xsi:type="dcterms:W3CDTF">2022-06-03T04:34:44Z</dcterms:modified>
</cp:coreProperties>
</file>